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8"/>
  </p:notesMasterIdLst>
  <p:handoutMasterIdLst>
    <p:handoutMasterId r:id="rId29"/>
  </p:handoutMasterIdLst>
  <p:sldIdLst>
    <p:sldId id="256" r:id="rId2"/>
    <p:sldId id="382" r:id="rId3"/>
    <p:sldId id="371" r:id="rId4"/>
    <p:sldId id="290" r:id="rId5"/>
    <p:sldId id="363" r:id="rId6"/>
    <p:sldId id="388" r:id="rId7"/>
    <p:sldId id="389" r:id="rId8"/>
    <p:sldId id="390" r:id="rId9"/>
    <p:sldId id="392" r:id="rId10"/>
    <p:sldId id="391" r:id="rId11"/>
    <p:sldId id="377" r:id="rId12"/>
    <p:sldId id="387" r:id="rId13"/>
    <p:sldId id="393" r:id="rId14"/>
    <p:sldId id="394" r:id="rId15"/>
    <p:sldId id="396" r:id="rId16"/>
    <p:sldId id="397" r:id="rId17"/>
    <p:sldId id="333" r:id="rId18"/>
    <p:sldId id="383" r:id="rId19"/>
    <p:sldId id="398" r:id="rId20"/>
    <p:sldId id="324" r:id="rId21"/>
    <p:sldId id="344" r:id="rId22"/>
    <p:sldId id="384" r:id="rId23"/>
    <p:sldId id="386" r:id="rId24"/>
    <p:sldId id="385" r:id="rId25"/>
    <p:sldId id="279" r:id="rId26"/>
    <p:sldId id="267" r:id="rId27"/>
  </p:sldIdLst>
  <p:sldSz cx="10691813" cy="7559675"/>
  <p:notesSz cx="6858000" cy="9144000"/>
  <p:defaultTextStyle>
    <a:defPPr>
      <a:defRPr lang="en-GB"/>
    </a:defPPr>
    <a:lvl1pPr marL="3600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7200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795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400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8000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1600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baseline="0">
        <a:solidFill>
          <a:schemeClr val="tx1"/>
        </a:solidFill>
        <a:latin typeface="+mn-lt"/>
        <a:ea typeface="+mn-ea"/>
        <a:cs typeface="+mn-cs"/>
      </a:defRPr>
    </a:lvl6pPr>
    <a:lvl7pPr marL="25200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baseline="0">
        <a:solidFill>
          <a:schemeClr val="tx1"/>
        </a:solidFill>
        <a:latin typeface="+mn-lt"/>
        <a:ea typeface="+mn-ea"/>
        <a:cs typeface="+mn-cs"/>
      </a:defRPr>
    </a:lvl7pPr>
    <a:lvl8pPr marL="28800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baseline="0">
        <a:solidFill>
          <a:schemeClr val="tx1"/>
        </a:solidFill>
        <a:latin typeface="+mn-lt"/>
        <a:ea typeface="+mn-ea"/>
        <a:cs typeface="+mn-cs"/>
      </a:defRPr>
    </a:lvl8pPr>
    <a:lvl9pPr marL="3240000" indent="-360000" algn="l" defTabSz="1007943" rtl="0" eaLnBrk="1" latinLnBrk="0" hangingPunct="1">
      <a:lnSpc>
        <a:spcPct val="9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367">
          <p15:clr>
            <a:srgbClr val="A4A3A4"/>
          </p15:clr>
        </p15:guide>
        <p15:guide id="3" orient="horz" pos="238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492"/>
    <a:srgbClr val="BCA6D0"/>
    <a:srgbClr val="2F8FCC"/>
    <a:srgbClr val="84D1EC"/>
    <a:srgbClr val="0E437A"/>
    <a:srgbClr val="008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CEF6447A-24EA-4742-A8FB-1DF080B5CEFA}">
  <a:tblStyle styleId="{CEF6447A-24EA-4742-A8FB-1DF080B5CEFA}" styleName="~BNEF Table">
    <a:wholeTbl>
      <a:tcTxStyle>
        <a:fontRef idx="minor">
          <a:prstClr val="black"/>
        </a:fontRef>
        <a:schemeClr val="dk1"/>
      </a:tcTxStyle>
      <a:tcStyle>
        <a:tcBdr>
          <a:left>
            <a:ln w="6350" cmpd="sng">
              <a:solidFill>
                <a:schemeClr val="accent1"/>
              </a:solidFill>
            </a:ln>
          </a:left>
          <a:right>
            <a:ln w="6350" cmpd="sng">
              <a:solidFill>
                <a:schemeClr val="accent1"/>
              </a:solidFill>
            </a:ln>
          </a:right>
          <a:top>
            <a:ln w="6350" cmpd="sng">
              <a:solidFill>
                <a:schemeClr val="accent1"/>
              </a:solidFill>
            </a:ln>
          </a:top>
          <a:bottom>
            <a:ln w="6350" cmpd="sng">
              <a:solidFill>
                <a:schemeClr val="accent1"/>
              </a:solidFill>
            </a:ln>
          </a:bottom>
          <a:insideH>
            <a:ln w="6350" cmpd="sng">
              <a:solidFill>
                <a:schemeClr val="accent1"/>
              </a:solidFill>
            </a:ln>
          </a:insideH>
          <a:insideV>
            <a:ln w="6350" cmpd="sng">
              <a:solidFill>
                <a:schemeClr val="accent1"/>
              </a:solidFill>
            </a:ln>
          </a:insideV>
        </a:tcBdr>
      </a:tcStyle>
    </a:wholeTbl>
    <a:band1H>
      <a:tcStyle>
        <a:tcBdr/>
      </a:tcStyle>
    </a:band1H>
    <a:band2H>
      <a:tcStyle>
        <a:tcBdr/>
        <a:fill>
          <a:solidFill>
            <a:srgbClr val="F2F2F2"/>
          </a:solidFill>
        </a:fill>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lt1"/>
      </a:tcTxStyle>
      <a:tcStyle>
        <a:tcBdr/>
        <a:fill>
          <a:solidFill>
            <a:schemeClr val="accent1"/>
          </a:solidFill>
        </a:fill>
      </a:tcStyle>
    </a:lastRow>
    <a:firstRow>
      <a:tcTxStyle b="on">
        <a:fontRef idx="minor">
          <a:prstClr val="black"/>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06" autoAdjust="0"/>
    <p:restoredTop sz="85613" autoAdjust="0"/>
  </p:normalViewPr>
  <p:slideViewPr>
    <p:cSldViewPr snapToGrid="0" showGuides="1">
      <p:cViewPr varScale="1">
        <p:scale>
          <a:sx n="64" d="100"/>
          <a:sy n="64" d="100"/>
        </p:scale>
        <p:origin x="-732" y="-96"/>
      </p:cViewPr>
      <p:guideLst>
        <p:guide orient="horz" pos="2381"/>
        <p:guide pos="3367"/>
      </p:guideLst>
    </p:cSldViewPr>
  </p:slideViewPr>
  <p:outlineViewPr>
    <p:cViewPr>
      <p:scale>
        <a:sx n="33" d="100"/>
        <a:sy n="33" d="100"/>
      </p:scale>
      <p:origin x="0" y="5394"/>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orp.bloomberg.com\ww-dfs\All%20Offices\Singapore\Shared\BNEF\Research\GREMO\GREMO%20detailed%20data%20-%20IEA%20comparis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orp.bloomberg.com\ww-dfs\All%20Offices\Singapore\Shared\BNEF\Maggie%20Kuang\BNEF%20Southeast%20Asia%20Research\1.%20Insight%20service\2.%20Research%20Notes\LCOE\SEA%20LCOE\Feb%202014\Model%20&amp;%20Charts\Q1_2014_SEA_LCOE_Results%20(Brunei%20adaptatio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orp.bloomberg.com\ww-dfs\All%20Offices\Singapore\Shared\BNEF\Research\LCOE\BNEF_2014_Retail&amp;Wholesale%20LCOE%20competitivenes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orp.bloomberg.com\ww-dfs\All%20Offices\Singapore\Shared\BNEF\Research\Financing\Investment%20figures\APAC%20investments%20-%20Jul14%20V2.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127256051233395E-2"/>
          <c:y val="1.9908545856669454E-2"/>
          <c:w val="0.7814146588449562"/>
          <c:h val="0.85060950714494166"/>
        </c:manualLayout>
      </c:layout>
      <c:lineChart>
        <c:grouping val="standard"/>
        <c:varyColors val="0"/>
        <c:ser>
          <c:idx val="1"/>
          <c:order val="0"/>
          <c:tx>
            <c:strRef>
              <c:f>GlobalCapacity!$B$45</c:f>
              <c:strCache>
                <c:ptCount val="1"/>
                <c:pt idx="0">
                  <c:v>IEA 2010 - new policies</c:v>
                </c:pt>
              </c:strCache>
            </c:strRef>
          </c:tx>
          <c:spPr>
            <a:ln w="38100">
              <a:solidFill>
                <a:srgbClr val="2F8FCC"/>
              </a:solidFill>
              <a:prstDash val="dash"/>
            </a:ln>
          </c:spPr>
          <c:marker>
            <c:symbol val="none"/>
          </c:marker>
          <c:cat>
            <c:numRef>
              <c:f>GlobalCapacity!$E$43:$AC$43</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GlobalCapacity!$E$45:$AC$45</c:f>
              <c:numCache>
                <c:formatCode>General</c:formatCode>
                <c:ptCount val="25"/>
                <c:pt idx="2" formatCode="_(* #,##0_);_(* \(#,##0\);_(* &quot;-&quot;??_);_(@_)">
                  <c:v>112</c:v>
                </c:pt>
                <c:pt idx="3" formatCode="_(* #,##0_);_(* \(#,##0\);_(* &quot;-&quot;??_);_(@_)">
                  <c:v>136.41666666666666</c:v>
                </c:pt>
                <c:pt idx="4" formatCode="_(* #,##0_);_(* \(#,##0\);_(* &quot;-&quot;??_);_(@_)">
                  <c:v>160.83333333333331</c:v>
                </c:pt>
                <c:pt idx="5" formatCode="_(* #,##0_);_(* \(#,##0\);_(* &quot;-&quot;??_);_(@_)">
                  <c:v>185.24999999999997</c:v>
                </c:pt>
                <c:pt idx="6" formatCode="_(* #,##0_);_(* \(#,##0\);_(* &quot;-&quot;??_);_(@_)">
                  <c:v>209.66666666666663</c:v>
                </c:pt>
                <c:pt idx="7" formatCode="_(* #,##0_);_(* \(#,##0\);_(* &quot;-&quot;??_);_(@_)">
                  <c:v>234.08333333333329</c:v>
                </c:pt>
                <c:pt idx="8" formatCode="_(* #,##0_);_(* \(#,##0\);_(* &quot;-&quot;??_);_(@_)">
                  <c:v>258.49999999999994</c:v>
                </c:pt>
                <c:pt idx="9" formatCode="_(* #,##0_);_(* \(#,##0\);_(* &quot;-&quot;??_);_(@_)">
                  <c:v>282.91666666666663</c:v>
                </c:pt>
                <c:pt idx="10" formatCode="_(* #,##0_);_(* \(#,##0\);_(* &quot;-&quot;??_);_(@_)">
                  <c:v>307.33333333333331</c:v>
                </c:pt>
                <c:pt idx="11" formatCode="_(* #,##0_);_(* \(#,##0\);_(* &quot;-&quot;??_);_(@_)">
                  <c:v>331.75</c:v>
                </c:pt>
                <c:pt idx="12" formatCode="_(* #,##0_);_(* \(#,##0\);_(* &quot;-&quot;??_);_(@_)">
                  <c:v>356.16666666666669</c:v>
                </c:pt>
                <c:pt idx="13" formatCode="_(* #,##0_);_(* \(#,##0\);_(* &quot;-&quot;??_);_(@_)">
                  <c:v>380.58333333333337</c:v>
                </c:pt>
                <c:pt idx="14" formatCode="_(* #,##0_);_(* \(#,##0\);_(* &quot;-&quot;??_);_(@_)">
                  <c:v>405</c:v>
                </c:pt>
                <c:pt idx="15" formatCode="_(* #,##0_);_(* \(#,##0\);_(* &quot;-&quot;??_);_(@_)">
                  <c:v>427.1</c:v>
                </c:pt>
                <c:pt idx="16" formatCode="_(* #,##0_);_(* \(#,##0\);_(* &quot;-&quot;??_);_(@_)">
                  <c:v>449.20000000000005</c:v>
                </c:pt>
                <c:pt idx="17" formatCode="_(* #,##0_);_(* \(#,##0\);_(* &quot;-&quot;??_);_(@_)">
                  <c:v>471.30000000000007</c:v>
                </c:pt>
                <c:pt idx="18" formatCode="_(* #,##0_);_(* \(#,##0\);_(* &quot;-&quot;??_);_(@_)">
                  <c:v>493.40000000000009</c:v>
                </c:pt>
                <c:pt idx="19" formatCode="_(* #,##0_);_(* \(#,##0\);_(* &quot;-&quot;??_);_(@_)">
                  <c:v>515.50000000000011</c:v>
                </c:pt>
                <c:pt idx="20" formatCode="_(* #,##0_);_(* \(#,##0\);_(* &quot;-&quot;??_);_(@_)">
                  <c:v>537.60000000000014</c:v>
                </c:pt>
                <c:pt idx="21" formatCode="_(* #,##0_);_(* \(#,##0\);_(* &quot;-&quot;??_);_(@_)">
                  <c:v>559.70000000000016</c:v>
                </c:pt>
                <c:pt idx="22" formatCode="_(* #,##0_);_(* \(#,##0\);_(* &quot;-&quot;??_);_(@_)">
                  <c:v>581.80000000000018</c:v>
                </c:pt>
                <c:pt idx="23" formatCode="_(* #,##0_);_(* \(#,##0\);_(* &quot;-&quot;??_);_(@_)">
                  <c:v>603.9000000000002</c:v>
                </c:pt>
                <c:pt idx="24" formatCode="_(* #,##0_);_(* \(#,##0\);_(* &quot;-&quot;??_);_(@_)">
                  <c:v>626</c:v>
                </c:pt>
              </c:numCache>
            </c:numRef>
          </c:val>
          <c:smooth val="0"/>
        </c:ser>
        <c:ser>
          <c:idx val="4"/>
          <c:order val="1"/>
          <c:tx>
            <c:strRef>
              <c:f>GlobalCapacity!$B$48</c:f>
              <c:strCache>
                <c:ptCount val="1"/>
                <c:pt idx="0">
                  <c:v>IEA 2013</c:v>
                </c:pt>
              </c:strCache>
            </c:strRef>
          </c:tx>
          <c:spPr>
            <a:ln w="38100">
              <a:solidFill>
                <a:srgbClr val="2F8FCC"/>
              </a:solidFill>
            </a:ln>
          </c:spPr>
          <c:marker>
            <c:symbol val="none"/>
          </c:marker>
          <c:cat>
            <c:numRef>
              <c:f>GlobalCapacity!$E$43:$AC$43</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GlobalCapacity!$E$48:$AC$48</c:f>
              <c:numCache>
                <c:formatCode>General</c:formatCode>
                <c:ptCount val="25"/>
                <c:pt idx="5" formatCode="_(* #,##0_);_(* \(#,##0\);_(* &quot;-&quot;??_);_(@_)">
                  <c:v>301.88362999999998</c:v>
                </c:pt>
                <c:pt idx="6" formatCode="_(* #,##0_);_(* \(#,##0\);_(* &quot;-&quot;??_);_(@_)">
                  <c:v>372.63847874999999</c:v>
                </c:pt>
                <c:pt idx="7" formatCode="_(* #,##0_);_(* \(#,##0\);_(* &quot;-&quot;??_);_(@_)">
                  <c:v>443.3933275</c:v>
                </c:pt>
                <c:pt idx="8" formatCode="_(* #,##0_);_(* \(#,##0\);_(* &quot;-&quot;??_);_(@_)">
                  <c:v>514.14817625000001</c:v>
                </c:pt>
                <c:pt idx="9" formatCode="_(* #,##0_);_(* \(#,##0\);_(* &quot;-&quot;??_);_(@_)">
                  <c:v>584.90302499999996</c:v>
                </c:pt>
                <c:pt idx="10" formatCode="_(* #,##0_);_(* \(#,##0\);_(* &quot;-&quot;??_);_(@_)">
                  <c:v>655.65787374999991</c:v>
                </c:pt>
                <c:pt idx="11" formatCode="_(* #,##0_);_(* \(#,##0\);_(* &quot;-&quot;??_);_(@_)">
                  <c:v>726.41272249999986</c:v>
                </c:pt>
                <c:pt idx="12" formatCode="_(* #,##0_);_(* \(#,##0\);_(* &quot;-&quot;??_);_(@_)">
                  <c:v>797.16757124999981</c:v>
                </c:pt>
                <c:pt idx="13" formatCode="_(* #,##0_);_(* \(#,##0\);_(* &quot;-&quot;??_);_(@_)">
                  <c:v>867.92241999999976</c:v>
                </c:pt>
                <c:pt idx="14" formatCode="_(* #,##0_);_(* \(#,##0\);_(* &quot;-&quot;??_);_(@_)">
                  <c:v>938.67726874999971</c:v>
                </c:pt>
                <c:pt idx="15" formatCode="_(* #,##0_);_(* \(#,##0\);_(* &quot;-&quot;??_);_(@_)">
                  <c:v>1009.4321174999997</c:v>
                </c:pt>
                <c:pt idx="16" formatCode="_(* #,##0_);_(* \(#,##0\);_(* &quot;-&quot;??_);_(@_)">
                  <c:v>1080.1869662499996</c:v>
                </c:pt>
                <c:pt idx="17" formatCode="_(* #,##0_);_(* \(#,##0\);_(* &quot;-&quot;??_);_(@_)">
                  <c:v>1150.9418149999997</c:v>
                </c:pt>
                <c:pt idx="18" formatCode="_(* #,##0_);_(* \(#,##0\);_(* &quot;-&quot;??_);_(@_)">
                  <c:v>1221.6966637499997</c:v>
                </c:pt>
                <c:pt idx="19" formatCode="_(* #,##0_);_(* \(#,##0\);_(* &quot;-&quot;??_);_(@_)">
                  <c:v>1292.4515124999998</c:v>
                </c:pt>
                <c:pt idx="20" formatCode="_(* #,##0_);_(* \(#,##0\);_(* &quot;-&quot;??_);_(@_)">
                  <c:v>1363.2063612499999</c:v>
                </c:pt>
                <c:pt idx="21" formatCode="_(* #,##0_);_(* \(#,##0\);_(* &quot;-&quot;??_);_(@_)">
                  <c:v>1433.9612099999999</c:v>
                </c:pt>
                <c:pt idx="22" formatCode="_(* #,##0_);_(* \(#,##0\);_(* &quot;-&quot;??_);_(@_)">
                  <c:v>1504.71605875</c:v>
                </c:pt>
                <c:pt idx="23" formatCode="_(* #,##0_);_(* \(#,##0\);_(* &quot;-&quot;??_);_(@_)">
                  <c:v>1575.4709075000001</c:v>
                </c:pt>
                <c:pt idx="24" formatCode="_(* #,##0_);_(* \(#,##0\);_(* &quot;-&quot;??_);_(@_)">
                  <c:v>1646.2257562500001</c:v>
                </c:pt>
              </c:numCache>
            </c:numRef>
          </c:val>
          <c:smooth val="0"/>
        </c:ser>
        <c:ser>
          <c:idx val="5"/>
          <c:order val="2"/>
          <c:tx>
            <c:strRef>
              <c:f>GlobalCapacity!$B$49</c:f>
              <c:strCache>
                <c:ptCount val="1"/>
                <c:pt idx="0">
                  <c:v>GREMO 2011</c:v>
                </c:pt>
              </c:strCache>
            </c:strRef>
          </c:tx>
          <c:spPr>
            <a:ln w="34925">
              <a:solidFill>
                <a:srgbClr val="725492"/>
              </a:solidFill>
              <a:prstDash val="dash"/>
            </a:ln>
          </c:spPr>
          <c:marker>
            <c:symbol val="none"/>
          </c:marker>
          <c:cat>
            <c:numRef>
              <c:f>GlobalCapacity!$E$43:$AC$43</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GlobalCapacity!$E$49:$AC$49</c:f>
              <c:numCache>
                <c:formatCode>_(* #,##0_);_(* \(#,##0\);_(* "-"??_);_(@_)</c:formatCode>
                <c:ptCount val="25"/>
                <c:pt idx="0">
                  <c:v>72.193418999999992</c:v>
                </c:pt>
                <c:pt idx="1">
                  <c:v>91.320678999999998</c:v>
                </c:pt>
                <c:pt idx="2">
                  <c:v>115.76171066667001</c:v>
                </c:pt>
                <c:pt idx="3">
                  <c:v>148.78089900000003</c:v>
                </c:pt>
                <c:pt idx="4">
                  <c:v>198.67099999999999</c:v>
                </c:pt>
                <c:pt idx="5">
                  <c:v>278.66239999999999</c:v>
                </c:pt>
                <c:pt idx="6">
                  <c:v>358.65379999999999</c:v>
                </c:pt>
                <c:pt idx="7">
                  <c:v>438.64519999999999</c:v>
                </c:pt>
                <c:pt idx="8">
                  <c:v>518.63660000000004</c:v>
                </c:pt>
                <c:pt idx="9">
                  <c:v>598.62800000000004</c:v>
                </c:pt>
                <c:pt idx="10">
                  <c:v>689.80880000000002</c:v>
                </c:pt>
                <c:pt idx="11">
                  <c:v>780.9896</c:v>
                </c:pt>
                <c:pt idx="12">
                  <c:v>872.17039999999997</c:v>
                </c:pt>
                <c:pt idx="13">
                  <c:v>963.35120000000006</c:v>
                </c:pt>
                <c:pt idx="14">
                  <c:v>1054.5319999999999</c:v>
                </c:pt>
                <c:pt idx="15">
                  <c:v>1180.0785000000001</c:v>
                </c:pt>
                <c:pt idx="16">
                  <c:v>1305.625</c:v>
                </c:pt>
                <c:pt idx="17">
                  <c:v>1431.1715000000002</c:v>
                </c:pt>
                <c:pt idx="18">
                  <c:v>1556.7180000000003</c:v>
                </c:pt>
                <c:pt idx="19">
                  <c:v>1682.2645000000002</c:v>
                </c:pt>
                <c:pt idx="20">
                  <c:v>1807.8110000000001</c:v>
                </c:pt>
                <c:pt idx="21">
                  <c:v>1933.3575000000003</c:v>
                </c:pt>
                <c:pt idx="22">
                  <c:v>2058.9040000000005</c:v>
                </c:pt>
                <c:pt idx="23">
                  <c:v>2184.4504999999999</c:v>
                </c:pt>
                <c:pt idx="24">
                  <c:v>2309.9970000000003</c:v>
                </c:pt>
              </c:numCache>
            </c:numRef>
          </c:val>
          <c:smooth val="0"/>
        </c:ser>
        <c:ser>
          <c:idx val="0"/>
          <c:order val="3"/>
          <c:tx>
            <c:strRef>
              <c:f>GlobalCapacity!$B$51</c:f>
              <c:strCache>
                <c:ptCount val="1"/>
                <c:pt idx="0">
                  <c:v>GREMO 2014</c:v>
                </c:pt>
              </c:strCache>
            </c:strRef>
          </c:tx>
          <c:spPr>
            <a:ln w="38100">
              <a:solidFill>
                <a:srgbClr val="725492"/>
              </a:solidFill>
            </a:ln>
          </c:spPr>
          <c:marker>
            <c:symbol val="none"/>
          </c:marker>
          <c:cat>
            <c:numRef>
              <c:f>GlobalCapacity!$E$43:$AC$43</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GlobalCapacity!$E$51:$AC$51</c:f>
              <c:numCache>
                <c:formatCode>General</c:formatCode>
                <c:ptCount val="25"/>
                <c:pt idx="6" formatCode="_(* #,##0_);_(* \(#,##0\);_(* &quot;-&quot;??_);_(@_)">
                  <c:v>395</c:v>
                </c:pt>
                <c:pt idx="7" formatCode="_(* #,##0_);_(* \(#,##0\);_(* &quot;-&quot;??_);_(@_)">
                  <c:v>470.07006484187241</c:v>
                </c:pt>
                <c:pt idx="8" formatCode="_(* #,##0_);_(* \(#,##0\);_(* &quot;-&quot;??_);_(@_)">
                  <c:v>561.94035000061103</c:v>
                </c:pt>
                <c:pt idx="9" formatCode="_(* #,##0_);_(* \(#,##0\);_(* &quot;-&quot;??_);_(@_)">
                  <c:v>670.41175662701926</c:v>
                </c:pt>
                <c:pt idx="10" formatCode="_(* #,##0_);_(* \(#,##0\);_(* &quot;-&quot;??_);_(@_)">
                  <c:v>783.94994498339429</c:v>
                </c:pt>
                <c:pt idx="11" formatCode="_(* #,##0_);_(* \(#,##0\);_(* &quot;-&quot;??_);_(@_)">
                  <c:v>900.84498813094763</c:v>
                </c:pt>
                <c:pt idx="12" formatCode="_(* #,##0_);_(* \(#,##0\);_(* &quot;-&quot;??_);_(@_)">
                  <c:v>1019.5301326658182</c:v>
                </c:pt>
                <c:pt idx="13" formatCode="_(* #,##0_);_(* \(#,##0\);_(* &quot;-&quot;??_);_(@_)">
                  <c:v>1153.9373588492176</c:v>
                </c:pt>
                <c:pt idx="14" formatCode="_(* #,##0_);_(* \(#,##0\);_(* &quot;-&quot;??_);_(@_)">
                  <c:v>1298.1744384660497</c:v>
                </c:pt>
                <c:pt idx="15" formatCode="_(* #,##0_);_(* \(#,##0\);_(* &quot;-&quot;??_);_(@_)">
                  <c:v>1447.1107391912594</c:v>
                </c:pt>
                <c:pt idx="16" formatCode="_(* #,##0_);_(* \(#,##0\);_(* &quot;-&quot;??_);_(@_)">
                  <c:v>1601.5946748012682</c:v>
                </c:pt>
                <c:pt idx="17" formatCode="_(* #,##0_);_(* \(#,##0\);_(* &quot;-&quot;??_);_(@_)">
                  <c:v>1766.541290327353</c:v>
                </c:pt>
                <c:pt idx="18" formatCode="_(* #,##0_);_(* \(#,##0\);_(* &quot;-&quot;??_);_(@_)">
                  <c:v>1944.5791688592965</c:v>
                </c:pt>
                <c:pt idx="19" formatCode="_(* #,##0_);_(* \(#,##0\);_(* &quot;-&quot;??_);_(@_)">
                  <c:v>2128.7394664719209</c:v>
                </c:pt>
                <c:pt idx="20" formatCode="_(* #,##0_);_(* \(#,##0\);_(* &quot;-&quot;??_);_(@_)">
                  <c:v>2330.7674672996764</c:v>
                </c:pt>
                <c:pt idx="21" formatCode="_(* #,##0_);_(* \(#,##0\);_(* &quot;-&quot;??_);_(@_)">
                  <c:v>2535.1114783601934</c:v>
                </c:pt>
                <c:pt idx="22" formatCode="_(* #,##0_);_(* \(#,##0\);_(* &quot;-&quot;??_);_(@_)">
                  <c:v>2748.6348919564452</c:v>
                </c:pt>
                <c:pt idx="23" formatCode="_(* #,##0_);_(* \(#,##0\);_(* &quot;-&quot;??_);_(@_)">
                  <c:v>2965.2642372346277</c:v>
                </c:pt>
                <c:pt idx="24" formatCode="0">
                  <c:v>3191.0661561108896</c:v>
                </c:pt>
              </c:numCache>
            </c:numRef>
          </c:val>
          <c:smooth val="0"/>
        </c:ser>
        <c:dLbls>
          <c:showLegendKey val="0"/>
          <c:showVal val="0"/>
          <c:showCatName val="0"/>
          <c:showSerName val="0"/>
          <c:showPercent val="0"/>
          <c:showBubbleSize val="0"/>
        </c:dLbls>
        <c:marker val="1"/>
        <c:smooth val="0"/>
        <c:axId val="370855936"/>
        <c:axId val="376533376"/>
      </c:lineChart>
      <c:catAx>
        <c:axId val="370855936"/>
        <c:scaling>
          <c:orientation val="minMax"/>
        </c:scaling>
        <c:delete val="0"/>
        <c:axPos val="b"/>
        <c:numFmt formatCode="General" sourceLinked="1"/>
        <c:majorTickMark val="out"/>
        <c:minorTickMark val="none"/>
        <c:tickLblPos val="nextTo"/>
        <c:crossAx val="376533376"/>
        <c:crosses val="autoZero"/>
        <c:auto val="1"/>
        <c:lblAlgn val="ctr"/>
        <c:lblOffset val="100"/>
        <c:noMultiLvlLbl val="0"/>
      </c:catAx>
      <c:valAx>
        <c:axId val="376533376"/>
        <c:scaling>
          <c:orientation val="minMax"/>
        </c:scaling>
        <c:delete val="0"/>
        <c:axPos val="l"/>
        <c:majorGridlines>
          <c:spPr>
            <a:ln w="3175">
              <a:solidFill>
                <a:srgbClr val="C0C0C0"/>
              </a:solidFill>
              <a:prstDash val="sysDash"/>
            </a:ln>
          </c:spPr>
        </c:majorGridlines>
        <c:numFmt formatCode="#,##0" sourceLinked="0"/>
        <c:majorTickMark val="out"/>
        <c:minorTickMark val="none"/>
        <c:tickLblPos val="nextTo"/>
        <c:crossAx val="370855936"/>
        <c:crosses val="autoZero"/>
        <c:crossBetween val="between"/>
      </c:valAx>
    </c:plotArea>
    <c:plotVisOnly val="1"/>
    <c:dispBlanksAs val="gap"/>
    <c:showDLblsOverMax val="0"/>
  </c:chart>
  <c:spPr>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85739282589702E-2"/>
          <c:y val="5.1440251900434983E-2"/>
          <c:w val="0.87122006186696022"/>
          <c:h val="0.75318601831230303"/>
        </c:manualLayout>
      </c:layout>
      <c:barChart>
        <c:barDir val="col"/>
        <c:grouping val="stacked"/>
        <c:varyColors val="0"/>
        <c:ser>
          <c:idx val="1"/>
          <c:order val="1"/>
          <c:tx>
            <c:strRef>
              <c:f>'LCOE, FiT, Return results'!$L$37</c:f>
              <c:strCache>
                <c:ptCount val="1"/>
                <c:pt idx="0">
                  <c:v>LCOE</c:v>
                </c:pt>
              </c:strCache>
            </c:strRef>
          </c:tx>
          <c:spPr>
            <a:noFill/>
          </c:spPr>
          <c:invertIfNegative val="0"/>
          <c:cat>
            <c:strRef>
              <c:f>'LCOE, FiT, Return results'!$H$74:$H$82</c:f>
              <c:strCache>
                <c:ptCount val="7"/>
                <c:pt idx="0">
                  <c:v>Solar</c:v>
                </c:pt>
                <c:pt idx="2">
                  <c:v>Wind</c:v>
                </c:pt>
                <c:pt idx="4">
                  <c:v>Biomass</c:v>
                </c:pt>
                <c:pt idx="6">
                  <c:v>Small hydro</c:v>
                </c:pt>
              </c:strCache>
            </c:strRef>
          </c:cat>
          <c:val>
            <c:numRef>
              <c:f>'LCOE, FiT, Return results'!$J$74:$J$82</c:f>
              <c:numCache>
                <c:formatCode>General</c:formatCode>
                <c:ptCount val="8"/>
                <c:pt idx="0" formatCode="0.0000">
                  <c:v>98.25</c:v>
                </c:pt>
                <c:pt idx="2" formatCode="0.0000">
                  <c:v>99.45</c:v>
                </c:pt>
                <c:pt idx="4" formatCode="0.0000">
                  <c:v>79.209999999999994</c:v>
                </c:pt>
                <c:pt idx="6" formatCode="0.0000">
                  <c:v>42.91</c:v>
                </c:pt>
              </c:numCache>
            </c:numRef>
          </c:val>
        </c:ser>
        <c:ser>
          <c:idx val="2"/>
          <c:order val="2"/>
          <c:tx>
            <c:strRef>
              <c:f>'LCOE, FiT, Return results'!$L$37</c:f>
              <c:strCache>
                <c:ptCount val="1"/>
                <c:pt idx="0">
                  <c:v>LCOE</c:v>
                </c:pt>
              </c:strCache>
            </c:strRef>
          </c:tx>
          <c:spPr>
            <a:solidFill>
              <a:schemeClr val="accent3"/>
            </a:solidFill>
            <a:ln w="12700">
              <a:solidFill>
                <a:srgbClr val="B2B2B2"/>
              </a:solidFill>
            </a:ln>
          </c:spPr>
          <c:invertIfNegative val="0"/>
          <c:cat>
            <c:strRef>
              <c:f>'LCOE, FiT, Return results'!$H$74:$H$82</c:f>
              <c:strCache>
                <c:ptCount val="7"/>
                <c:pt idx="0">
                  <c:v>Solar</c:v>
                </c:pt>
                <c:pt idx="2">
                  <c:v>Wind</c:v>
                </c:pt>
                <c:pt idx="4">
                  <c:v>Biomass</c:v>
                </c:pt>
                <c:pt idx="6">
                  <c:v>Small hydro</c:v>
                </c:pt>
              </c:strCache>
            </c:strRef>
          </c:cat>
          <c:val>
            <c:numRef>
              <c:f>'LCOE, FiT, Return results'!$L$74:$L$82</c:f>
              <c:numCache>
                <c:formatCode>General</c:formatCode>
                <c:ptCount val="8"/>
                <c:pt idx="0" formatCode="0.0000">
                  <c:v>200.29000000000002</c:v>
                </c:pt>
                <c:pt idx="2" formatCode="0.0000">
                  <c:v>180.61</c:v>
                </c:pt>
                <c:pt idx="4" formatCode="0.0000">
                  <c:v>133.35000000000002</c:v>
                </c:pt>
                <c:pt idx="6" formatCode="0.0000">
                  <c:v>216.34</c:v>
                </c:pt>
              </c:numCache>
            </c:numRef>
          </c:val>
        </c:ser>
        <c:dLbls>
          <c:showLegendKey val="0"/>
          <c:showVal val="0"/>
          <c:showCatName val="0"/>
          <c:showSerName val="0"/>
          <c:showPercent val="0"/>
          <c:showBubbleSize val="0"/>
        </c:dLbls>
        <c:gapWidth val="50"/>
        <c:overlap val="100"/>
        <c:axId val="401236736"/>
        <c:axId val="401238272"/>
      </c:barChart>
      <c:barChart>
        <c:barDir val="col"/>
        <c:grouping val="stacked"/>
        <c:varyColors val="0"/>
        <c:ser>
          <c:idx val="3"/>
          <c:order val="3"/>
          <c:tx>
            <c:strRef>
              <c:f>'LCOE, FiT, Return results'!$Q$37</c:f>
              <c:strCache>
                <c:ptCount val="1"/>
                <c:pt idx="0">
                  <c:v>Tariff</c:v>
                </c:pt>
              </c:strCache>
            </c:strRef>
          </c:tx>
          <c:spPr>
            <a:noFill/>
          </c:spPr>
          <c:invertIfNegative val="0"/>
          <c:cat>
            <c:strRef>
              <c:f>'LCOE, FiT, Return results'!$H$74:$H$82</c:f>
              <c:strCache>
                <c:ptCount val="7"/>
                <c:pt idx="0">
                  <c:v>Solar</c:v>
                </c:pt>
                <c:pt idx="2">
                  <c:v>Wind</c:v>
                </c:pt>
                <c:pt idx="4">
                  <c:v>Biomass</c:v>
                </c:pt>
                <c:pt idx="6">
                  <c:v>Small hydro</c:v>
                </c:pt>
              </c:strCache>
            </c:strRef>
          </c:cat>
          <c:val>
            <c:numRef>
              <c:f>'LCOE, FiT, Return results'!$P$73:$P$81</c:f>
              <c:numCache>
                <c:formatCode>General</c:formatCode>
                <c:ptCount val="9"/>
                <c:pt idx="0">
                  <c:v>163.30880000000002</c:v>
                </c:pt>
                <c:pt idx="4">
                  <c:v>80.243459999999999</c:v>
                </c:pt>
                <c:pt idx="6">
                  <c:v>69.046000000000006</c:v>
                </c:pt>
                <c:pt idx="8">
                  <c:v>0</c:v>
                </c:pt>
              </c:numCache>
            </c:numRef>
          </c:val>
        </c:ser>
        <c:ser>
          <c:idx val="4"/>
          <c:order val="4"/>
          <c:tx>
            <c:strRef>
              <c:f>'LCOE, FiT, Return results'!$Q$37</c:f>
              <c:strCache>
                <c:ptCount val="1"/>
                <c:pt idx="0">
                  <c:v>Tariff</c:v>
                </c:pt>
              </c:strCache>
            </c:strRef>
          </c:tx>
          <c:spPr>
            <a:noFill/>
            <a:ln>
              <a:noFill/>
            </a:ln>
          </c:spPr>
          <c:invertIfNegative val="0"/>
          <c:cat>
            <c:strRef>
              <c:f>'LCOE, FiT, Return results'!$H$74:$H$82</c:f>
              <c:strCache>
                <c:ptCount val="7"/>
                <c:pt idx="0">
                  <c:v>Solar</c:v>
                </c:pt>
                <c:pt idx="2">
                  <c:v>Wind</c:v>
                </c:pt>
                <c:pt idx="4">
                  <c:v>Biomass</c:v>
                </c:pt>
                <c:pt idx="6">
                  <c:v>Small hydro</c:v>
                </c:pt>
              </c:strCache>
            </c:strRef>
          </c:cat>
          <c:val>
            <c:numRef>
              <c:f>'LCOE, FiT, Return results'!$Q$73:$Q$81</c:f>
              <c:numCache>
                <c:formatCode>General</c:formatCode>
                <c:ptCount val="9"/>
                <c:pt idx="0">
                  <c:v>19.212799999999987</c:v>
                </c:pt>
                <c:pt idx="4">
                  <c:v>17.831879999999998</c:v>
                </c:pt>
                <c:pt idx="6">
                  <c:v>3.0019999999999953</c:v>
                </c:pt>
                <c:pt idx="8">
                  <c:v>99.270135999999994</c:v>
                </c:pt>
              </c:numCache>
            </c:numRef>
          </c:val>
        </c:ser>
        <c:dLbls>
          <c:showLegendKey val="0"/>
          <c:showVal val="0"/>
          <c:showCatName val="0"/>
          <c:showSerName val="0"/>
          <c:showPercent val="0"/>
          <c:showBubbleSize val="0"/>
        </c:dLbls>
        <c:gapWidth val="500"/>
        <c:overlap val="-100"/>
        <c:axId val="418124160"/>
        <c:axId val="410861568"/>
      </c:barChart>
      <c:lineChart>
        <c:grouping val="standard"/>
        <c:varyColors val="0"/>
        <c:ser>
          <c:idx val="0"/>
          <c:order val="0"/>
          <c:tx>
            <c:strRef>
              <c:f>'LCOE, FiT, Return results'!$K$38</c:f>
              <c:strCache>
                <c:ptCount val="1"/>
                <c:pt idx="0">
                  <c:v>Mid-LCOE</c:v>
                </c:pt>
              </c:strCache>
            </c:strRef>
          </c:tx>
          <c:spPr>
            <a:ln>
              <a:noFill/>
            </a:ln>
          </c:spPr>
          <c:marker>
            <c:symbol val="triangle"/>
            <c:size val="20"/>
            <c:spPr>
              <a:solidFill>
                <a:schemeClr val="accent1"/>
              </a:solidFill>
              <a:ln w="12700">
                <a:solidFill>
                  <a:srgbClr val="B2B2B2"/>
                </a:solidFill>
              </a:ln>
            </c:spPr>
          </c:marker>
          <c:dLbls>
            <c:dLbl>
              <c:idx val="0"/>
              <c:layout>
                <c:manualLayout>
                  <c:x val="1.6376663254861847E-2"/>
                  <c:y val="2.089864158829676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376663254861822E-2"/>
                  <c:y val="-7.662746728338052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376663254861822E-2"/>
                  <c:y val="-7.662746728338052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7741385192766974E-2"/>
                  <c:y val="7.6627467283380521E-17"/>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'LCOE, FiT, Return results'!$H$74:$H$82</c:f>
              <c:strCache>
                <c:ptCount val="7"/>
                <c:pt idx="0">
                  <c:v>Solar</c:v>
                </c:pt>
                <c:pt idx="2">
                  <c:v>Wind</c:v>
                </c:pt>
                <c:pt idx="4">
                  <c:v>Biomass</c:v>
                </c:pt>
                <c:pt idx="6">
                  <c:v>Small hydro</c:v>
                </c:pt>
              </c:strCache>
            </c:strRef>
          </c:cat>
          <c:val>
            <c:numRef>
              <c:f>'LCOE, FiT, Return results'!$K$74:$K$82</c:f>
              <c:numCache>
                <c:formatCode>General</c:formatCode>
                <c:ptCount val="8"/>
                <c:pt idx="0">
                  <c:v>145.16999999999999</c:v>
                </c:pt>
                <c:pt idx="2">
                  <c:v>151.28</c:v>
                </c:pt>
                <c:pt idx="4">
                  <c:v>130.61000000000001</c:v>
                </c:pt>
                <c:pt idx="6">
                  <c:v>122.56</c:v>
                </c:pt>
              </c:numCache>
            </c:numRef>
          </c:val>
          <c:smooth val="0"/>
        </c:ser>
        <c:dLbls>
          <c:showLegendKey val="0"/>
          <c:showVal val="0"/>
          <c:showCatName val="0"/>
          <c:showSerName val="0"/>
          <c:showPercent val="0"/>
          <c:showBubbleSize val="0"/>
        </c:dLbls>
        <c:marker val="1"/>
        <c:smooth val="0"/>
        <c:axId val="418124160"/>
        <c:axId val="410861568"/>
      </c:lineChart>
      <c:catAx>
        <c:axId val="401236736"/>
        <c:scaling>
          <c:orientation val="minMax"/>
        </c:scaling>
        <c:delete val="0"/>
        <c:axPos val="b"/>
        <c:numFmt formatCode="General" sourceLinked="0"/>
        <c:majorTickMark val="none"/>
        <c:minorTickMark val="none"/>
        <c:tickLblPos val="nextTo"/>
        <c:crossAx val="401238272"/>
        <c:crosses val="autoZero"/>
        <c:auto val="0"/>
        <c:lblAlgn val="ctr"/>
        <c:lblOffset val="100"/>
        <c:tickMarkSkip val="2"/>
        <c:noMultiLvlLbl val="0"/>
      </c:catAx>
      <c:valAx>
        <c:axId val="401238272"/>
        <c:scaling>
          <c:orientation val="minMax"/>
          <c:max val="500"/>
        </c:scaling>
        <c:delete val="0"/>
        <c:axPos val="l"/>
        <c:majorGridlines>
          <c:spPr>
            <a:ln w="3175">
              <a:solidFill>
                <a:srgbClr val="C0C0C0"/>
              </a:solidFill>
              <a:prstDash val="sysDash"/>
            </a:ln>
          </c:spPr>
        </c:majorGridlines>
        <c:numFmt formatCode="General" sourceLinked="0"/>
        <c:majorTickMark val="out"/>
        <c:minorTickMark val="none"/>
        <c:tickLblPos val="nextTo"/>
        <c:crossAx val="401236736"/>
        <c:crosses val="autoZero"/>
        <c:crossBetween val="between"/>
      </c:valAx>
      <c:valAx>
        <c:axId val="410861568"/>
        <c:scaling>
          <c:orientation val="minMax"/>
          <c:max val="0.5"/>
        </c:scaling>
        <c:delete val="1"/>
        <c:axPos val="r"/>
        <c:numFmt formatCode="General" sourceLinked="1"/>
        <c:majorTickMark val="out"/>
        <c:minorTickMark val="none"/>
        <c:tickLblPos val="none"/>
        <c:crossAx val="418124160"/>
        <c:crosses val="max"/>
        <c:crossBetween val="between"/>
      </c:valAx>
      <c:catAx>
        <c:axId val="418124160"/>
        <c:scaling>
          <c:orientation val="minMax"/>
        </c:scaling>
        <c:delete val="1"/>
        <c:axPos val="b"/>
        <c:numFmt formatCode="General" sourceLinked="1"/>
        <c:majorTickMark val="out"/>
        <c:minorTickMark val="none"/>
        <c:tickLblPos val="none"/>
        <c:crossAx val="410861568"/>
        <c:crosses val="autoZero"/>
        <c:auto val="1"/>
        <c:lblAlgn val="ctr"/>
        <c:lblOffset val="100"/>
        <c:noMultiLvlLbl val="0"/>
      </c:catAx>
      <c:spPr>
        <a:noFill/>
        <a:ln>
          <a:noFill/>
        </a:ln>
      </c:spPr>
    </c:plotArea>
    <c:legend>
      <c:legendPos val="b"/>
      <c:legendEntry>
        <c:idx val="0"/>
        <c:delete val="1"/>
      </c:legendEntry>
      <c:legendEntry>
        <c:idx val="2"/>
        <c:delete val="1"/>
      </c:legendEntry>
      <c:legendEntry>
        <c:idx val="3"/>
        <c:delete val="1"/>
      </c:legendEntry>
      <c:layout>
        <c:manualLayout>
          <c:xMode val="edge"/>
          <c:yMode val="edge"/>
          <c:x val="7.095479492903714E-2"/>
          <c:y val="0.91318309349262372"/>
          <c:w val="0.81851336648425599"/>
          <c:h val="5.9648672442590457E-2"/>
        </c:manualLayout>
      </c:layout>
      <c:overlay val="0"/>
    </c:legend>
    <c:plotVisOnly val="1"/>
    <c:dispBlanksAs val="gap"/>
    <c:showDLblsOverMax val="0"/>
  </c:chart>
  <c:spPr>
    <a:noFill/>
    <a:ln>
      <a:noFill/>
    </a:ln>
  </c:spPr>
  <c:txPr>
    <a:bodyPr/>
    <a:lstStyle/>
    <a:p>
      <a:pPr>
        <a:defRPr sz="1800">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926798976626794E-2"/>
          <c:y val="2.6620370370370468E-2"/>
          <c:w val="0.7343643076968116"/>
          <c:h val="0.89505402449693783"/>
        </c:manualLayout>
      </c:layout>
      <c:areaChart>
        <c:grouping val="stacked"/>
        <c:varyColors val="0"/>
        <c:ser>
          <c:idx val="1"/>
          <c:order val="0"/>
          <c:tx>
            <c:strRef>
              <c:f>APAC!$B$12</c:f>
              <c:strCache>
                <c:ptCount val="1"/>
                <c:pt idx="0">
                  <c:v>Large-scale PV LCOE at 20% capacity factor</c:v>
                </c:pt>
              </c:strCache>
            </c:strRef>
          </c:tx>
          <c:spPr>
            <a:noFill/>
            <a:ln w="50800">
              <a:noFill/>
              <a:prstDash val="solid"/>
            </a:ln>
          </c:spPr>
          <c:cat>
            <c:numRef>
              <c:f>APAC!$C$10:$U$10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APAC!$C$36:$U$36</c:f>
              <c:numCache>
                <c:formatCode>_-* #,##0_-;\-* #,##0_-;_-* "-"??_-;_-@_-</c:formatCode>
                <c:ptCount val="19"/>
                <c:pt idx="0">
                  <c:v>100.16542950699717</c:v>
                </c:pt>
                <c:pt idx="1">
                  <c:v>96.355127668879064</c:v>
                </c:pt>
                <c:pt idx="2">
                  <c:v>97.860401380725079</c:v>
                </c:pt>
                <c:pt idx="3">
                  <c:v>93.455080819206088</c:v>
                </c:pt>
                <c:pt idx="4">
                  <c:v>89.949122833713702</c:v>
                </c:pt>
                <c:pt idx="5">
                  <c:v>87.348454493772721</c:v>
                </c:pt>
                <c:pt idx="6">
                  <c:v>84.737580557986249</c:v>
                </c:pt>
                <c:pt idx="7">
                  <c:v>83.040786557767078</c:v>
                </c:pt>
                <c:pt idx="8">
                  <c:v>81.325286609436603</c:v>
                </c:pt>
                <c:pt idx="9">
                  <c:v>80.063765076214324</c:v>
                </c:pt>
                <c:pt idx="10">
                  <c:v>77.221447017206415</c:v>
                </c:pt>
                <c:pt idx="11">
                  <c:v>74.188671814069764</c:v>
                </c:pt>
                <c:pt idx="12">
                  <c:v>72.095379581229167</c:v>
                </c:pt>
                <c:pt idx="13">
                  <c:v>68.918400637700003</c:v>
                </c:pt>
                <c:pt idx="14">
                  <c:v>65.826392801470163</c:v>
                </c:pt>
                <c:pt idx="15">
                  <c:v>62.81876736155391</c:v>
                </c:pt>
                <c:pt idx="16">
                  <c:v>60.786972233736286</c:v>
                </c:pt>
                <c:pt idx="17">
                  <c:v>57.92748251296095</c:v>
                </c:pt>
                <c:pt idx="18">
                  <c:v>56.005872756398162</c:v>
                </c:pt>
              </c:numCache>
            </c:numRef>
          </c:val>
        </c:ser>
        <c:ser>
          <c:idx val="0"/>
          <c:order val="1"/>
          <c:tx>
            <c:strRef>
              <c:f>APAC!$B$35</c:f>
              <c:strCache>
                <c:ptCount val="1"/>
                <c:pt idx="0">
                  <c:v>Large-scale PV LCOE at 15% capacity factor</c:v>
                </c:pt>
              </c:strCache>
            </c:strRef>
          </c:tx>
          <c:spPr>
            <a:solidFill>
              <a:srgbClr val="FFC000"/>
            </a:solidFill>
            <a:ln w="50800">
              <a:noFill/>
            </a:ln>
          </c:spPr>
          <c:cat>
            <c:numRef>
              <c:f>APAC!$C$10:$U$10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APAC!$C$35:$U$35</c:f>
              <c:numCache>
                <c:formatCode>_-* #,##0_-;\-* #,##0_-;_-* "-"??_-;_-@_-</c:formatCode>
                <c:ptCount val="19"/>
                <c:pt idx="0">
                  <c:v>43.728395402230731</c:v>
                </c:pt>
                <c:pt idx="1">
                  <c:v>47.538697240348839</c:v>
                </c:pt>
                <c:pt idx="2">
                  <c:v>45.674352836157055</c:v>
                </c:pt>
                <c:pt idx="3">
                  <c:v>47.695276180718778</c:v>
                </c:pt>
                <c:pt idx="4">
                  <c:v>48.415548441679007</c:v>
                </c:pt>
                <c:pt idx="5">
                  <c:v>47.922272646098008</c:v>
                </c:pt>
                <c:pt idx="6">
                  <c:v>47.198301437442908</c:v>
                </c:pt>
                <c:pt idx="7">
                  <c:v>46.879710906134463</c:v>
                </c:pt>
                <c:pt idx="8">
                  <c:v>45.748330261702449</c:v>
                </c:pt>
                <c:pt idx="9">
                  <c:v>45.018280559452322</c:v>
                </c:pt>
                <c:pt idx="10">
                  <c:v>45.042643851577921</c:v>
                </c:pt>
                <c:pt idx="11">
                  <c:v>46.107676219610696</c:v>
                </c:pt>
                <c:pt idx="12">
                  <c:v>46.243806075524446</c:v>
                </c:pt>
                <c:pt idx="13">
                  <c:v>47.474182877919858</c:v>
                </c:pt>
                <c:pt idx="14">
                  <c:v>48.630074843566589</c:v>
                </c:pt>
                <c:pt idx="15">
                  <c:v>49.712157849784404</c:v>
                </c:pt>
                <c:pt idx="16">
                  <c:v>50.650752690696045</c:v>
                </c:pt>
                <c:pt idx="17">
                  <c:v>51.603153683901155</c:v>
                </c:pt>
                <c:pt idx="18">
                  <c:v>52.444934633545103</c:v>
                </c:pt>
              </c:numCache>
            </c:numRef>
          </c:val>
        </c:ser>
        <c:ser>
          <c:idx val="10"/>
          <c:order val="5"/>
          <c:tx>
            <c:strRef>
              <c:f>APAC!$B$34</c:f>
              <c:strCache>
                <c:ptCount val="1"/>
                <c:pt idx="0">
                  <c:v>Small-scale PV LCOE - min</c:v>
                </c:pt>
              </c:strCache>
            </c:strRef>
          </c:tx>
          <c:spPr>
            <a:noFill/>
          </c:spPr>
          <c:val>
            <c:numRef>
              <c:f>APAC!$C$34:$U$34</c:f>
              <c:numCache>
                <c:formatCode>_-* #,##0_-;\-* #,##0_-;_-* "-"??_-;_-@_-</c:formatCode>
                <c:ptCount val="19"/>
                <c:pt idx="0">
                  <c:v>86.106175090772098</c:v>
                </c:pt>
                <c:pt idx="1">
                  <c:v>77.356175090772098</c:v>
                </c:pt>
                <c:pt idx="2">
                  <c:v>68.965245783117865</c:v>
                </c:pt>
                <c:pt idx="3">
                  <c:v>62.599643000075133</c:v>
                </c:pt>
                <c:pt idx="4">
                  <c:v>56.635328724607291</c:v>
                </c:pt>
                <c:pt idx="5">
                  <c:v>50.979272860129271</c:v>
                </c:pt>
                <c:pt idx="6">
                  <c:v>45.564118004570844</c:v>
                </c:pt>
                <c:pt idx="7">
                  <c:v>38.82950253609846</c:v>
                </c:pt>
                <c:pt idx="8">
                  <c:v>32.926383128860948</c:v>
                </c:pt>
                <c:pt idx="9">
                  <c:v>32.917954364333355</c:v>
                </c:pt>
                <c:pt idx="10">
                  <c:v>33.735909131215664</c:v>
                </c:pt>
                <c:pt idx="11">
                  <c:v>33.703651966319541</c:v>
                </c:pt>
                <c:pt idx="12">
                  <c:v>33.660814343246386</c:v>
                </c:pt>
                <c:pt idx="13">
                  <c:v>33.607416484380138</c:v>
                </c:pt>
                <c:pt idx="14">
                  <c:v>33.543532354963247</c:v>
                </c:pt>
                <c:pt idx="15">
                  <c:v>33.469074788661686</c:v>
                </c:pt>
                <c:pt idx="16">
                  <c:v>32.562275075567669</c:v>
                </c:pt>
                <c:pt idx="17">
                  <c:v>32.469363803137895</c:v>
                </c:pt>
                <c:pt idx="18">
                  <c:v>31.549192610056735</c:v>
                </c:pt>
              </c:numCache>
            </c:numRef>
          </c:val>
        </c:ser>
        <c:dLbls>
          <c:showLegendKey val="0"/>
          <c:showVal val="0"/>
          <c:showCatName val="0"/>
          <c:showSerName val="0"/>
          <c:showPercent val="0"/>
          <c:showBubbleSize val="0"/>
        </c:dLbls>
        <c:axId val="401240832"/>
        <c:axId val="401242368"/>
      </c:areaChart>
      <c:lineChart>
        <c:grouping val="standard"/>
        <c:varyColors val="0"/>
        <c:ser>
          <c:idx val="3"/>
          <c:order val="2"/>
          <c:tx>
            <c:strRef>
              <c:f>APAC!$B$14</c:f>
              <c:strCache>
                <c:ptCount val="1"/>
                <c:pt idx="0">
                  <c:v>SE Asia gas </c:v>
                </c:pt>
              </c:strCache>
            </c:strRef>
          </c:tx>
          <c:spPr>
            <a:ln w="38100">
              <a:solidFill>
                <a:srgbClr val="725492"/>
              </a:solidFill>
              <a:prstDash val="solid"/>
            </a:ln>
          </c:spPr>
          <c:marker>
            <c:symbol val="none"/>
          </c:marker>
          <c:cat>
            <c:numRef>
              <c:f>APAC!$C$10:$U$10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APAC!$C$14:$U$14</c:f>
              <c:numCache>
                <c:formatCode>0</c:formatCode>
                <c:ptCount val="19"/>
                <c:pt idx="0">
                  <c:v>94</c:v>
                </c:pt>
                <c:pt idx="1">
                  <c:v>94</c:v>
                </c:pt>
                <c:pt idx="2">
                  <c:v>94.857142857142861</c:v>
                </c:pt>
                <c:pt idx="3">
                  <c:v>95.714285714285722</c:v>
                </c:pt>
                <c:pt idx="4">
                  <c:v>96.571428571428584</c:v>
                </c:pt>
                <c:pt idx="5">
                  <c:v>97.428571428571445</c:v>
                </c:pt>
                <c:pt idx="6">
                  <c:v>98.285714285714306</c:v>
                </c:pt>
                <c:pt idx="7">
                  <c:v>99.142857142857167</c:v>
                </c:pt>
                <c:pt idx="8">
                  <c:v>100</c:v>
                </c:pt>
                <c:pt idx="9">
                  <c:v>100.8</c:v>
                </c:pt>
                <c:pt idx="10">
                  <c:v>101.6</c:v>
                </c:pt>
                <c:pt idx="11">
                  <c:v>102.39999999999999</c:v>
                </c:pt>
                <c:pt idx="12">
                  <c:v>103.19999999999999</c:v>
                </c:pt>
                <c:pt idx="13">
                  <c:v>104</c:v>
                </c:pt>
                <c:pt idx="14">
                  <c:v>105</c:v>
                </c:pt>
                <c:pt idx="15">
                  <c:v>106</c:v>
                </c:pt>
                <c:pt idx="16">
                  <c:v>107</c:v>
                </c:pt>
                <c:pt idx="17">
                  <c:v>108</c:v>
                </c:pt>
                <c:pt idx="18">
                  <c:v>109</c:v>
                </c:pt>
              </c:numCache>
            </c:numRef>
          </c:val>
          <c:smooth val="0"/>
        </c:ser>
        <c:ser>
          <c:idx val="4"/>
          <c:order val="3"/>
          <c:tx>
            <c:strRef>
              <c:f>APAC!$B$15</c:f>
              <c:strCache>
                <c:ptCount val="1"/>
                <c:pt idx="0">
                  <c:v>NE Asia LNG</c:v>
                </c:pt>
              </c:strCache>
            </c:strRef>
          </c:tx>
          <c:spPr>
            <a:ln w="34925">
              <a:solidFill>
                <a:srgbClr val="2F8FCC"/>
              </a:solidFill>
            </a:ln>
          </c:spPr>
          <c:marker>
            <c:symbol val="none"/>
          </c:marker>
          <c:cat>
            <c:numRef>
              <c:f>APAC!$C$10:$U$10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APAC!$C$15:$U$15</c:f>
              <c:numCache>
                <c:formatCode>0</c:formatCode>
                <c:ptCount val="19"/>
                <c:pt idx="0">
                  <c:v>143</c:v>
                </c:pt>
                <c:pt idx="1">
                  <c:v>143</c:v>
                </c:pt>
                <c:pt idx="2">
                  <c:v>144.85714285714286</c:v>
                </c:pt>
                <c:pt idx="3">
                  <c:v>146.71428571428572</c:v>
                </c:pt>
                <c:pt idx="4">
                  <c:v>148.57142857142858</c:v>
                </c:pt>
                <c:pt idx="5">
                  <c:v>150.42857142857144</c:v>
                </c:pt>
                <c:pt idx="6">
                  <c:v>152.28571428571431</c:v>
                </c:pt>
                <c:pt idx="7">
                  <c:v>154.14285714285717</c:v>
                </c:pt>
                <c:pt idx="8">
                  <c:v>156</c:v>
                </c:pt>
                <c:pt idx="9">
                  <c:v>159.4</c:v>
                </c:pt>
                <c:pt idx="10">
                  <c:v>162.80000000000001</c:v>
                </c:pt>
                <c:pt idx="11">
                  <c:v>166.20000000000002</c:v>
                </c:pt>
                <c:pt idx="12">
                  <c:v>169.60000000000002</c:v>
                </c:pt>
                <c:pt idx="13">
                  <c:v>173</c:v>
                </c:pt>
                <c:pt idx="14">
                  <c:v>176.8</c:v>
                </c:pt>
                <c:pt idx="15">
                  <c:v>180.60000000000002</c:v>
                </c:pt>
                <c:pt idx="16">
                  <c:v>184.40000000000003</c:v>
                </c:pt>
                <c:pt idx="17">
                  <c:v>188.20000000000005</c:v>
                </c:pt>
                <c:pt idx="18">
                  <c:v>192</c:v>
                </c:pt>
              </c:numCache>
            </c:numRef>
          </c:val>
          <c:smooth val="0"/>
        </c:ser>
        <c:ser>
          <c:idx val="5"/>
          <c:order val="4"/>
          <c:tx>
            <c:strRef>
              <c:f>APAC!$B$16</c:f>
              <c:strCache>
                <c:ptCount val="1"/>
                <c:pt idx="0">
                  <c:v>SE Asia coal</c:v>
                </c:pt>
              </c:strCache>
            </c:strRef>
          </c:tx>
          <c:spPr>
            <a:ln w="34925">
              <a:solidFill>
                <a:srgbClr val="000000">
                  <a:lumMod val="75000"/>
                  <a:lumOff val="25000"/>
                </a:srgbClr>
              </a:solidFill>
              <a:prstDash val="solid"/>
            </a:ln>
          </c:spPr>
          <c:marker>
            <c:symbol val="none"/>
          </c:marker>
          <c:cat>
            <c:numRef>
              <c:f>APAC!$C$10:$U$10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APAC!$C$16:$U$16</c:f>
              <c:numCache>
                <c:formatCode>0</c:formatCode>
                <c:ptCount val="19"/>
                <c:pt idx="0">
                  <c:v>96</c:v>
                </c:pt>
                <c:pt idx="1">
                  <c:v>96</c:v>
                </c:pt>
                <c:pt idx="2">
                  <c:v>96.857142857142861</c:v>
                </c:pt>
                <c:pt idx="3">
                  <c:v>97.714285714285722</c:v>
                </c:pt>
                <c:pt idx="4">
                  <c:v>98.571428571428584</c:v>
                </c:pt>
                <c:pt idx="5">
                  <c:v>99.428571428571445</c:v>
                </c:pt>
                <c:pt idx="6">
                  <c:v>100.28571428571431</c:v>
                </c:pt>
                <c:pt idx="7">
                  <c:v>101.14285714285717</c:v>
                </c:pt>
                <c:pt idx="8">
                  <c:v>102</c:v>
                </c:pt>
                <c:pt idx="9">
                  <c:v>103</c:v>
                </c:pt>
                <c:pt idx="10">
                  <c:v>104</c:v>
                </c:pt>
                <c:pt idx="11">
                  <c:v>105</c:v>
                </c:pt>
                <c:pt idx="12">
                  <c:v>106</c:v>
                </c:pt>
                <c:pt idx="13">
                  <c:v>107</c:v>
                </c:pt>
                <c:pt idx="14">
                  <c:v>108.2</c:v>
                </c:pt>
                <c:pt idx="15">
                  <c:v>109.4</c:v>
                </c:pt>
                <c:pt idx="16">
                  <c:v>110.60000000000001</c:v>
                </c:pt>
                <c:pt idx="17">
                  <c:v>111.80000000000001</c:v>
                </c:pt>
                <c:pt idx="18">
                  <c:v>113</c:v>
                </c:pt>
              </c:numCache>
            </c:numRef>
          </c:val>
          <c:smooth val="0"/>
        </c:ser>
        <c:ser>
          <c:idx val="2"/>
          <c:order val="6"/>
          <c:tx>
            <c:strRef>
              <c:f>APAC!$B$18</c:f>
              <c:strCache>
                <c:ptCount val="1"/>
                <c:pt idx="0">
                  <c:v>US gas</c:v>
                </c:pt>
              </c:strCache>
            </c:strRef>
          </c:tx>
          <c:spPr>
            <a:ln>
              <a:solidFill>
                <a:srgbClr val="BCA6D0"/>
              </a:solidFill>
            </a:ln>
          </c:spPr>
          <c:marker>
            <c:symbol val="none"/>
          </c:marker>
          <c:val>
            <c:numRef>
              <c:f>APAC!$C$18:$U$18</c:f>
              <c:numCache>
                <c:formatCode>0</c:formatCode>
                <c:ptCount val="19"/>
                <c:pt idx="0">
                  <c:v>79</c:v>
                </c:pt>
                <c:pt idx="1">
                  <c:v>79</c:v>
                </c:pt>
                <c:pt idx="2">
                  <c:v>79.428571428571431</c:v>
                </c:pt>
                <c:pt idx="3">
                  <c:v>79.857142857142861</c:v>
                </c:pt>
                <c:pt idx="4">
                  <c:v>80.285714285714292</c:v>
                </c:pt>
                <c:pt idx="5">
                  <c:v>80.714285714285722</c:v>
                </c:pt>
                <c:pt idx="6">
                  <c:v>81.142857142857153</c:v>
                </c:pt>
                <c:pt idx="7">
                  <c:v>81.571428571428584</c:v>
                </c:pt>
                <c:pt idx="8">
                  <c:v>82</c:v>
                </c:pt>
                <c:pt idx="9">
                  <c:v>87</c:v>
                </c:pt>
                <c:pt idx="10">
                  <c:v>92</c:v>
                </c:pt>
                <c:pt idx="11">
                  <c:v>97</c:v>
                </c:pt>
                <c:pt idx="12">
                  <c:v>102</c:v>
                </c:pt>
                <c:pt idx="13">
                  <c:v>107</c:v>
                </c:pt>
                <c:pt idx="14">
                  <c:v>111.2</c:v>
                </c:pt>
                <c:pt idx="15">
                  <c:v>115.4</c:v>
                </c:pt>
                <c:pt idx="16">
                  <c:v>119.60000000000001</c:v>
                </c:pt>
                <c:pt idx="17">
                  <c:v>123.80000000000001</c:v>
                </c:pt>
                <c:pt idx="18">
                  <c:v>128</c:v>
                </c:pt>
              </c:numCache>
            </c:numRef>
          </c:val>
          <c:smooth val="0"/>
        </c:ser>
        <c:dLbls>
          <c:showLegendKey val="0"/>
          <c:showVal val="0"/>
          <c:showCatName val="0"/>
          <c:showSerName val="0"/>
          <c:showPercent val="0"/>
          <c:showBubbleSize val="0"/>
        </c:dLbls>
        <c:marker val="1"/>
        <c:smooth val="0"/>
        <c:axId val="401240832"/>
        <c:axId val="401242368"/>
      </c:lineChart>
      <c:catAx>
        <c:axId val="401240832"/>
        <c:scaling>
          <c:orientation val="minMax"/>
        </c:scaling>
        <c:delete val="0"/>
        <c:axPos val="b"/>
        <c:numFmt formatCode="General" sourceLinked="1"/>
        <c:majorTickMark val="out"/>
        <c:minorTickMark val="none"/>
        <c:tickLblPos val="nextTo"/>
        <c:crossAx val="401242368"/>
        <c:crosses val="autoZero"/>
        <c:auto val="1"/>
        <c:lblAlgn val="ctr"/>
        <c:lblOffset val="100"/>
        <c:tickLblSkip val="2"/>
        <c:noMultiLvlLbl val="0"/>
      </c:catAx>
      <c:valAx>
        <c:axId val="401242368"/>
        <c:scaling>
          <c:orientation val="minMax"/>
          <c:max val="300"/>
        </c:scaling>
        <c:delete val="0"/>
        <c:axPos val="l"/>
        <c:majorGridlines>
          <c:spPr>
            <a:ln w="3175">
              <a:solidFill>
                <a:srgbClr val="C0C0C0"/>
              </a:solidFill>
              <a:prstDash val="sysDash"/>
            </a:ln>
          </c:spPr>
        </c:majorGridlines>
        <c:numFmt formatCode="#,##0" sourceLinked="0"/>
        <c:majorTickMark val="out"/>
        <c:minorTickMark val="none"/>
        <c:tickLblPos val="nextTo"/>
        <c:crossAx val="401240832"/>
        <c:crosses val="autoZero"/>
        <c:crossBetween val="between"/>
      </c:valAx>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892962600973628E-2"/>
          <c:y val="3.2433371201734215E-2"/>
          <c:w val="0.87649115081097406"/>
          <c:h val="0.86762721823951361"/>
        </c:manualLayout>
      </c:layout>
      <c:areaChart>
        <c:grouping val="percentStacked"/>
        <c:varyColors val="0"/>
        <c:ser>
          <c:idx val="0"/>
          <c:order val="0"/>
          <c:tx>
            <c:strRef>
              <c:f>Annual_DATA!$B$106</c:f>
              <c:strCache>
                <c:ptCount val="1"/>
                <c:pt idx="0">
                  <c:v>Asset finance</c:v>
                </c:pt>
              </c:strCache>
            </c:strRef>
          </c:tx>
          <c:spPr>
            <a:solidFill>
              <a:srgbClr val="725492"/>
            </a:solidFill>
            <a:ln w="12700">
              <a:solidFill>
                <a:srgbClr val="C0C0C0"/>
              </a:solidFill>
            </a:ln>
          </c:spPr>
          <c:cat>
            <c:strRef>
              <c:f>Annual_DATA!$F$105:$Q$105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H1 2014</c:v>
                </c:pt>
              </c:strCache>
            </c:strRef>
          </c:cat>
          <c:val>
            <c:numRef>
              <c:f>Annual_DATA!$F$130:$Q$130</c:f>
              <c:numCache>
                <c:formatCode>0.0,</c:formatCode>
                <c:ptCount val="12"/>
                <c:pt idx="0">
                  <c:v>3860.1618999999992</c:v>
                </c:pt>
                <c:pt idx="1">
                  <c:v>7095.8316075532475</c:v>
                </c:pt>
                <c:pt idx="2">
                  <c:v>11739.468008425236</c:v>
                </c:pt>
                <c:pt idx="3">
                  <c:v>17474.00764800001</c:v>
                </c:pt>
                <c:pt idx="4">
                  <c:v>24692.867884853706</c:v>
                </c:pt>
                <c:pt idx="5">
                  <c:v>36015.954964037031</c:v>
                </c:pt>
                <c:pt idx="6">
                  <c:v>40723.448890552674</c:v>
                </c:pt>
                <c:pt idx="7">
                  <c:v>55122.528065269187</c:v>
                </c:pt>
                <c:pt idx="8">
                  <c:v>70371.725579329664</c:v>
                </c:pt>
                <c:pt idx="9">
                  <c:v>72136.30226140398</c:v>
                </c:pt>
                <c:pt idx="10">
                  <c:v>78207.054729771291</c:v>
                </c:pt>
                <c:pt idx="11">
                  <c:v>31723.503946862045</c:v>
                </c:pt>
              </c:numCache>
            </c:numRef>
          </c:val>
        </c:ser>
        <c:ser>
          <c:idx val="1"/>
          <c:order val="1"/>
          <c:tx>
            <c:strRef>
              <c:f>Annual_DATA!$B$107</c:f>
              <c:strCache>
                <c:ptCount val="1"/>
                <c:pt idx="0">
                  <c:v>Small distributed capacity</c:v>
                </c:pt>
              </c:strCache>
            </c:strRef>
          </c:tx>
          <c:spPr>
            <a:solidFill>
              <a:srgbClr val="FF6D22"/>
            </a:solidFill>
            <a:ln w="12700">
              <a:solidFill>
                <a:srgbClr val="C0C0C0"/>
              </a:solidFill>
            </a:ln>
          </c:spPr>
          <c:cat>
            <c:strRef>
              <c:f>Annual_DATA!$F$105:$Q$105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H1 2014</c:v>
                </c:pt>
              </c:strCache>
            </c:strRef>
          </c:cat>
          <c:val>
            <c:numRef>
              <c:f>Annual_DATA!$F$131:$Q$131</c:f>
              <c:numCache>
                <c:formatCode>0.0,</c:formatCode>
                <c:ptCount val="12"/>
                <c:pt idx="0">
                  <c:v>2173.5306666666665</c:v>
                </c:pt>
                <c:pt idx="1">
                  <c:v>2557.6720000000005</c:v>
                </c:pt>
                <c:pt idx="2">
                  <c:v>2522.1713333333341</c:v>
                </c:pt>
                <c:pt idx="3">
                  <c:v>2397.5266666666648</c:v>
                </c:pt>
                <c:pt idx="4">
                  <c:v>2601.0533333333333</c:v>
                </c:pt>
                <c:pt idx="5">
                  <c:v>2893.8235178420609</c:v>
                </c:pt>
                <c:pt idx="6">
                  <c:v>5946.5796658139207</c:v>
                </c:pt>
                <c:pt idx="7">
                  <c:v>9818.8811710000009</c:v>
                </c:pt>
                <c:pt idx="8">
                  <c:v>15956.270376533332</c:v>
                </c:pt>
                <c:pt idx="9">
                  <c:v>25201.186826933332</c:v>
                </c:pt>
                <c:pt idx="10">
                  <c:v>30095.873537853135</c:v>
                </c:pt>
                <c:pt idx="11">
                  <c:v>22918.237489326257</c:v>
                </c:pt>
              </c:numCache>
            </c:numRef>
          </c:val>
        </c:ser>
        <c:ser>
          <c:idx val="2"/>
          <c:order val="2"/>
          <c:tx>
            <c:strRef>
              <c:f>Annual_DATA!$B$108</c:f>
              <c:strCache>
                <c:ptCount val="1"/>
                <c:pt idx="0">
                  <c:v>Venture capital / private equity</c:v>
                </c:pt>
              </c:strCache>
            </c:strRef>
          </c:tx>
          <c:spPr>
            <a:solidFill>
              <a:srgbClr val="BCA6D0"/>
            </a:solidFill>
            <a:ln w="12700">
              <a:solidFill>
                <a:srgbClr val="C0C0C0"/>
              </a:solidFill>
            </a:ln>
          </c:spPr>
          <c:cat>
            <c:strRef>
              <c:f>Annual_DATA!$F$105:$Q$105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H1 2014</c:v>
                </c:pt>
              </c:strCache>
            </c:strRef>
          </c:cat>
          <c:val>
            <c:numRef>
              <c:f>Annual_DATA!$F$132:$Q$132</c:f>
              <c:numCache>
                <c:formatCode>0.0,</c:formatCode>
                <c:ptCount val="12"/>
                <c:pt idx="0">
                  <c:v>96.61</c:v>
                </c:pt>
                <c:pt idx="1">
                  <c:v>135.46326457565181</c:v>
                </c:pt>
                <c:pt idx="2">
                  <c:v>125.92786443450834</c:v>
                </c:pt>
                <c:pt idx="3">
                  <c:v>1075.0101210000003</c:v>
                </c:pt>
                <c:pt idx="4">
                  <c:v>1091.3902016120724</c:v>
                </c:pt>
                <c:pt idx="5">
                  <c:v>1612.8569882333065</c:v>
                </c:pt>
                <c:pt idx="6">
                  <c:v>565.48171314071521</c:v>
                </c:pt>
                <c:pt idx="7">
                  <c:v>559.91838020429122</c:v>
                </c:pt>
                <c:pt idx="8">
                  <c:v>895.44661108955631</c:v>
                </c:pt>
                <c:pt idx="9">
                  <c:v>554.03705821761685</c:v>
                </c:pt>
                <c:pt idx="10">
                  <c:v>303.15185283536601</c:v>
                </c:pt>
                <c:pt idx="11">
                  <c:v>230.550075358752</c:v>
                </c:pt>
              </c:numCache>
            </c:numRef>
          </c:val>
        </c:ser>
        <c:ser>
          <c:idx val="3"/>
          <c:order val="3"/>
          <c:tx>
            <c:strRef>
              <c:f>Annual_DATA!$B$109</c:f>
              <c:strCache>
                <c:ptCount val="1"/>
                <c:pt idx="0">
                  <c:v>Public markets</c:v>
                </c:pt>
              </c:strCache>
            </c:strRef>
          </c:tx>
          <c:spPr>
            <a:solidFill>
              <a:srgbClr val="2F8FCC"/>
            </a:solidFill>
            <a:ln w="12700">
              <a:solidFill>
                <a:srgbClr val="C0C0C0"/>
              </a:solidFill>
            </a:ln>
          </c:spPr>
          <c:cat>
            <c:strRef>
              <c:f>Annual_DATA!$F$105:$Q$105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H1 2014</c:v>
                </c:pt>
              </c:strCache>
            </c:strRef>
          </c:cat>
          <c:val>
            <c:numRef>
              <c:f>Annual_DATA!$F$133:$Q$133</c:f>
              <c:numCache>
                <c:formatCode>0.0,</c:formatCode>
                <c:ptCount val="12"/>
                <c:pt idx="0">
                  <c:v>61.1</c:v>
                </c:pt>
                <c:pt idx="1">
                  <c:v>48.160089546378863</c:v>
                </c:pt>
                <c:pt idx="2">
                  <c:v>835.57871062621018</c:v>
                </c:pt>
                <c:pt idx="3">
                  <c:v>789.54265800000007</c:v>
                </c:pt>
                <c:pt idx="4">
                  <c:v>2961.3678528854748</c:v>
                </c:pt>
                <c:pt idx="5">
                  <c:v>432.10518626144744</c:v>
                </c:pt>
                <c:pt idx="6">
                  <c:v>6086.5485793644184</c:v>
                </c:pt>
                <c:pt idx="7">
                  <c:v>7374.0463385996882</c:v>
                </c:pt>
                <c:pt idx="8">
                  <c:v>7191.1826358182898</c:v>
                </c:pt>
                <c:pt idx="9">
                  <c:v>2397.4880589772506</c:v>
                </c:pt>
                <c:pt idx="10">
                  <c:v>3036.744844216852</c:v>
                </c:pt>
                <c:pt idx="11">
                  <c:v>153.93025999999998</c:v>
                </c:pt>
              </c:numCache>
            </c:numRef>
          </c:val>
        </c:ser>
        <c:ser>
          <c:idx val="4"/>
          <c:order val="4"/>
          <c:tx>
            <c:strRef>
              <c:f>Annual_DATA!$B$110</c:f>
              <c:strCache>
                <c:ptCount val="1"/>
                <c:pt idx="0">
                  <c:v>R&amp;D</c:v>
                </c:pt>
              </c:strCache>
            </c:strRef>
          </c:tx>
          <c:spPr>
            <a:solidFill>
              <a:srgbClr val="00B9E4"/>
            </a:solidFill>
            <a:ln w="12700">
              <a:solidFill>
                <a:srgbClr val="C0C0C0"/>
              </a:solidFill>
            </a:ln>
          </c:spPr>
          <c:cat>
            <c:strRef>
              <c:f>Annual_DATA!$F$105:$Q$105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H1 2014</c:v>
                </c:pt>
              </c:strCache>
            </c:strRef>
          </c:cat>
          <c:val>
            <c:numRef>
              <c:f>Annual_DATA!$F$134:$Q$134</c:f>
              <c:numCache>
                <c:formatCode>0.0,</c:formatCode>
                <c:ptCount val="12"/>
                <c:pt idx="0">
                  <c:v>0</c:v>
                </c:pt>
                <c:pt idx="1">
                  <c:v>7732.1307343481531</c:v>
                </c:pt>
                <c:pt idx="2">
                  <c:v>7001.0850047403192</c:v>
                </c:pt>
                <c:pt idx="3">
                  <c:v>7178.5979991548775</c:v>
                </c:pt>
                <c:pt idx="4">
                  <c:v>7825.4004474047706</c:v>
                </c:pt>
                <c:pt idx="5">
                  <c:v>8905.439543297005</c:v>
                </c:pt>
                <c:pt idx="6">
                  <c:v>8774.5170058169078</c:v>
                </c:pt>
                <c:pt idx="7">
                  <c:v>9962.2235630883151</c:v>
                </c:pt>
                <c:pt idx="8">
                  <c:v>10614.338075765507</c:v>
                </c:pt>
                <c:pt idx="9">
                  <c:v>9867.3358991877794</c:v>
                </c:pt>
                <c:pt idx="10">
                  <c:v>10103.652047505371</c:v>
                </c:pt>
                <c:pt idx="11">
                  <c:v>0</c:v>
                </c:pt>
              </c:numCache>
            </c:numRef>
          </c:val>
        </c:ser>
        <c:dLbls>
          <c:showLegendKey val="0"/>
          <c:showVal val="0"/>
          <c:showCatName val="0"/>
          <c:showSerName val="0"/>
          <c:showPercent val="0"/>
          <c:showBubbleSize val="0"/>
        </c:dLbls>
        <c:axId val="336172160"/>
        <c:axId val="336173696"/>
      </c:areaChart>
      <c:catAx>
        <c:axId val="336172160"/>
        <c:scaling>
          <c:orientation val="minMax"/>
        </c:scaling>
        <c:delete val="0"/>
        <c:axPos val="b"/>
        <c:numFmt formatCode="General" sourceLinked="1"/>
        <c:majorTickMark val="out"/>
        <c:minorTickMark val="none"/>
        <c:tickLblPos val="nextTo"/>
        <c:crossAx val="336173696"/>
        <c:crosses val="autoZero"/>
        <c:auto val="1"/>
        <c:lblAlgn val="ctr"/>
        <c:lblOffset val="100"/>
        <c:noMultiLvlLbl val="0"/>
      </c:catAx>
      <c:valAx>
        <c:axId val="336173696"/>
        <c:scaling>
          <c:orientation val="minMax"/>
        </c:scaling>
        <c:delete val="0"/>
        <c:axPos val="r"/>
        <c:majorGridlines>
          <c:spPr>
            <a:ln>
              <a:solidFill>
                <a:srgbClr val="C0C0C0"/>
              </a:solidFill>
              <a:prstDash val="sysDash"/>
            </a:ln>
          </c:spPr>
        </c:majorGridlines>
        <c:numFmt formatCode="0%" sourceLinked="0"/>
        <c:majorTickMark val="out"/>
        <c:minorTickMark val="none"/>
        <c:tickLblPos val="nextTo"/>
        <c:crossAx val="336172160"/>
        <c:crosses val="max"/>
        <c:crossBetween val="midCat"/>
        <c:dispUnits>
          <c:builtInUnit val="thousands"/>
        </c:dispUnits>
      </c:valAx>
    </c:plotArea>
    <c:plotVisOnly val="1"/>
    <c:dispBlanksAs val="gap"/>
    <c:showDLblsOverMax val="0"/>
  </c:chart>
  <c:spPr>
    <a:ln>
      <a:noFill/>
    </a:ln>
  </c:spPr>
  <c:txPr>
    <a:bodyPr/>
    <a:lstStyle/>
    <a:p>
      <a:pPr>
        <a:defRPr sz="1200">
          <a:solidFill>
            <a:sysClr val="windowText" lastClr="000000"/>
          </a:solidFill>
          <a:latin typeface="Arial" pitchFamily="34" charset="0"/>
          <a:cs typeface="Arial"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0.62948</cdr:x>
      <cdr:y>0.91118</cdr:y>
    </cdr:from>
    <cdr:to>
      <cdr:x>0.74616</cdr:x>
      <cdr:y>0.98642</cdr:y>
    </cdr:to>
    <cdr:sp macro="" textlink="">
      <cdr:nvSpPr>
        <cdr:cNvPr id="18" name="TextBox 1"/>
        <cdr:cNvSpPr txBox="1"/>
      </cdr:nvSpPr>
      <cdr:spPr>
        <a:xfrm xmlns:a="http://schemas.openxmlformats.org/drawingml/2006/main">
          <a:off x="5857875" y="5537200"/>
          <a:ext cx="1085851"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2400">
            <a:latin typeface="Arial" pitchFamily="34" charset="0"/>
            <a:cs typeface="Arial" pitchFamily="34" charset="0"/>
          </a:endParaRPr>
        </a:p>
        <a:p xmlns:a="http://schemas.openxmlformats.org/drawingml/2006/main">
          <a:endParaRPr lang="en-US" sz="240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0.20303</cdr:x>
      <cdr:y>0.21863</cdr:y>
    </cdr:from>
    <cdr:to>
      <cdr:x>0.38608</cdr:x>
      <cdr:y>0.32531</cdr:y>
    </cdr:to>
    <cdr:sp macro="" textlink="">
      <cdr:nvSpPr>
        <cdr:cNvPr id="3" name="TextBox 13"/>
        <cdr:cNvSpPr txBox="1"/>
      </cdr:nvSpPr>
      <cdr:spPr>
        <a:xfrm xmlns:a="http://schemas.openxmlformats.org/drawingml/2006/main">
          <a:off x="1584591" y="1072263"/>
          <a:ext cx="1428596" cy="5232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solidFill>
                <a:schemeClr val="bg1"/>
              </a:solidFill>
              <a:latin typeface="Arial" pitchFamily="34" charset="0"/>
              <a:cs typeface="Arial" pitchFamily="34" charset="0"/>
            </a:rPr>
            <a:t>Venture</a:t>
          </a:r>
          <a:r>
            <a:rPr lang="en-US" sz="1400" baseline="0" dirty="0">
              <a:solidFill>
                <a:schemeClr val="bg1"/>
              </a:solidFill>
              <a:latin typeface="Arial" pitchFamily="34" charset="0"/>
              <a:cs typeface="Arial" pitchFamily="34" charset="0"/>
            </a:rPr>
            <a:t> capital/</a:t>
          </a:r>
        </a:p>
        <a:p xmlns:a="http://schemas.openxmlformats.org/drawingml/2006/main">
          <a:r>
            <a:rPr lang="en-US" sz="1400" baseline="0" dirty="0">
              <a:solidFill>
                <a:schemeClr val="bg1"/>
              </a:solidFill>
              <a:latin typeface="Arial" pitchFamily="34" charset="0"/>
              <a:cs typeface="Arial" pitchFamily="34" charset="0"/>
            </a:rPr>
            <a:t>private equity</a:t>
          </a:r>
          <a:endParaRPr lang="en-US" sz="1400" dirty="0">
            <a:solidFill>
              <a:schemeClr val="bg1"/>
            </a:solidFill>
            <a:latin typeface="Arial" pitchFamily="34" charset="0"/>
            <a:cs typeface="Arial" pitchFamily="34" charset="0"/>
          </a:endParaRPr>
        </a:p>
      </cdr:txBody>
    </cdr:sp>
  </cdr:relSizeAnchor>
  <cdr:relSizeAnchor xmlns:cdr="http://schemas.openxmlformats.org/drawingml/2006/chartDrawing">
    <cdr:from>
      <cdr:x>0.09942</cdr:x>
      <cdr:y>0.04372</cdr:y>
    </cdr:from>
    <cdr:to>
      <cdr:x>0.3562</cdr:x>
      <cdr:y>0.1504</cdr:y>
    </cdr:to>
    <cdr:sp macro="" textlink="">
      <cdr:nvSpPr>
        <cdr:cNvPr id="4" name="TextBox 13"/>
        <cdr:cNvSpPr txBox="1"/>
      </cdr:nvSpPr>
      <cdr:spPr>
        <a:xfrm xmlns:a="http://schemas.openxmlformats.org/drawingml/2006/main">
          <a:off x="775933" y="214425"/>
          <a:ext cx="2004075" cy="5232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solidFill>
                <a:schemeClr val="bg1"/>
              </a:solidFill>
              <a:latin typeface="Arial" pitchFamily="34" charset="0"/>
              <a:cs typeface="Arial" pitchFamily="34" charset="0"/>
            </a:rPr>
            <a:t>R&amp;D </a:t>
          </a:r>
        </a:p>
        <a:p xmlns:a="http://schemas.openxmlformats.org/drawingml/2006/main">
          <a:r>
            <a:rPr lang="en-US" sz="1400" dirty="0">
              <a:solidFill>
                <a:schemeClr val="bg1"/>
              </a:solidFill>
              <a:latin typeface="Arial" pitchFamily="34" charset="0"/>
              <a:cs typeface="Arial" pitchFamily="34" charset="0"/>
            </a:rPr>
            <a:t>(government</a:t>
          </a:r>
          <a:r>
            <a:rPr lang="en-US" sz="1400" baseline="0" dirty="0">
              <a:solidFill>
                <a:schemeClr val="bg1"/>
              </a:solidFill>
              <a:latin typeface="Arial" pitchFamily="34" charset="0"/>
              <a:cs typeface="Arial" pitchFamily="34" charset="0"/>
            </a:rPr>
            <a:t> &amp; private)</a:t>
          </a:r>
          <a:endParaRPr lang="en-US" sz="1400" dirty="0">
            <a:solidFill>
              <a:schemeClr val="bg1"/>
            </a:solidFill>
            <a:latin typeface="Arial" pitchFamily="34" charset="0"/>
            <a:cs typeface="Arial" pitchFamily="34" charset="0"/>
          </a:endParaRPr>
        </a:p>
      </cdr:txBody>
    </cdr:sp>
  </cdr:relSizeAnchor>
  <cdr:relSizeAnchor xmlns:cdr="http://schemas.openxmlformats.org/drawingml/2006/chartDrawing">
    <cdr:from>
      <cdr:x>0.46292</cdr:x>
      <cdr:y>0.14643</cdr:y>
    </cdr:from>
    <cdr:to>
      <cdr:x>0.56812</cdr:x>
      <cdr:y>0.25311</cdr:y>
    </cdr:to>
    <cdr:sp macro="" textlink="">
      <cdr:nvSpPr>
        <cdr:cNvPr id="5" name="TextBox 13"/>
        <cdr:cNvSpPr txBox="1"/>
      </cdr:nvSpPr>
      <cdr:spPr>
        <a:xfrm xmlns:a="http://schemas.openxmlformats.org/drawingml/2006/main">
          <a:off x="3612921" y="718156"/>
          <a:ext cx="821059" cy="5232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solidFill>
                <a:schemeClr val="bg1"/>
              </a:solidFill>
              <a:latin typeface="Arial" pitchFamily="34" charset="0"/>
              <a:cs typeface="Arial" pitchFamily="34" charset="0"/>
            </a:rPr>
            <a:t>Public </a:t>
          </a:r>
        </a:p>
        <a:p xmlns:a="http://schemas.openxmlformats.org/drawingml/2006/main">
          <a:r>
            <a:rPr lang="en-US" sz="1400" dirty="0">
              <a:solidFill>
                <a:schemeClr val="bg1"/>
              </a:solidFill>
              <a:latin typeface="Arial" pitchFamily="34" charset="0"/>
              <a:cs typeface="Arial" pitchFamily="34" charset="0"/>
            </a:rPr>
            <a:t>markets</a:t>
          </a:r>
        </a:p>
      </cdr:txBody>
    </cdr:sp>
  </cdr:relSizeAnchor>
  <cdr:relSizeAnchor xmlns:cdr="http://schemas.openxmlformats.org/drawingml/2006/chartDrawing">
    <cdr:from>
      <cdr:x>0.67976</cdr:x>
      <cdr:y>0.17743</cdr:y>
    </cdr:from>
    <cdr:to>
      <cdr:x>0.92195</cdr:x>
      <cdr:y>0.30922</cdr:y>
    </cdr:to>
    <cdr:sp macro="" textlink="">
      <cdr:nvSpPr>
        <cdr:cNvPr id="6" name="TextBox 23"/>
        <cdr:cNvSpPr txBox="1"/>
      </cdr:nvSpPr>
      <cdr:spPr>
        <a:xfrm xmlns:a="http://schemas.openxmlformats.org/drawingml/2006/main">
          <a:off x="5305221" y="870217"/>
          <a:ext cx="1890261" cy="64633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800" dirty="0">
              <a:solidFill>
                <a:schemeClr val="bg1"/>
              </a:solidFill>
              <a:latin typeface="Arial" pitchFamily="34" charset="0"/>
              <a:cs typeface="Arial" pitchFamily="34" charset="0"/>
            </a:rPr>
            <a:t>Small distributed</a:t>
          </a:r>
        </a:p>
        <a:p xmlns:a="http://schemas.openxmlformats.org/drawingml/2006/main">
          <a:r>
            <a:rPr lang="en-US" sz="1800" dirty="0">
              <a:solidFill>
                <a:schemeClr val="bg1"/>
              </a:solidFill>
              <a:latin typeface="Arial" pitchFamily="34" charset="0"/>
              <a:cs typeface="Arial" pitchFamily="34" charset="0"/>
            </a:rPr>
            <a:t>capacity</a:t>
          </a:r>
        </a:p>
      </cdr:txBody>
    </cdr:sp>
  </cdr:relSizeAnchor>
  <cdr:relSizeAnchor xmlns:cdr="http://schemas.openxmlformats.org/drawingml/2006/chartDrawing">
    <cdr:from>
      <cdr:x>0.38157</cdr:x>
      <cdr:y>0.60947</cdr:y>
    </cdr:from>
    <cdr:to>
      <cdr:x>0.54305</cdr:x>
      <cdr:y>0.67222</cdr:y>
    </cdr:to>
    <cdr:sp macro="" textlink="">
      <cdr:nvSpPr>
        <cdr:cNvPr id="7" name="TextBox 13"/>
        <cdr:cNvSpPr txBox="1"/>
      </cdr:nvSpPr>
      <cdr:spPr>
        <a:xfrm xmlns:a="http://schemas.openxmlformats.org/drawingml/2006/main">
          <a:off x="2978000" y="2989147"/>
          <a:ext cx="1260281"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solidFill>
                <a:schemeClr val="bg1"/>
              </a:solidFill>
              <a:latin typeface="Arial" pitchFamily="34" charset="0"/>
              <a:cs typeface="Arial" pitchFamily="34" charset="0"/>
            </a:rPr>
            <a:t>Asset finance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012D3F-3182-40B2-A1AD-1FA9659B536F}" type="datetimeFigureOut">
              <a:rPr lang="en-GB" smtClean="0"/>
              <a:t>04/08/2014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5D9D94-B42E-4303-9EB4-7B599F6BDB5D}" type="slidenum">
              <a:rPr lang="en-GB" smtClean="0"/>
              <a:t>‹#›</a:t>
            </a:fld>
            <a:endParaRPr lang="en-GB"/>
          </a:p>
        </p:txBody>
      </p:sp>
    </p:spTree>
    <p:extLst>
      <p:ext uri="{BB962C8B-B14F-4D97-AF65-F5344CB8AC3E}">
        <p14:creationId xmlns:p14="http://schemas.microsoft.com/office/powerpoint/2010/main" val="46575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63E7F-82D3-4049-A863-05C50E6483A2}" type="datetimeFigureOut">
              <a:rPr lang="en-GB" smtClean="0"/>
              <a:t>04/08/2014</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FE01D-C5D9-4A23-B4C0-0332D178534B}" type="slidenum">
              <a:rPr lang="en-GB" smtClean="0"/>
              <a:t>‹#›</a:t>
            </a:fld>
            <a:endParaRPr lang="en-GB"/>
          </a:p>
        </p:txBody>
      </p:sp>
    </p:spTree>
    <p:extLst>
      <p:ext uri="{BB962C8B-B14F-4D97-AF65-F5344CB8AC3E}">
        <p14:creationId xmlns:p14="http://schemas.microsoft.com/office/powerpoint/2010/main" val="41787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Renewable_energy_in_Brunei#cite_note-1" TargetMode="External"/><Relationship Id="rId3" Type="http://schemas.openxmlformats.org/officeDocument/2006/relationships/hyperlink" Target="http://en.wikipedia.org/wiki/Solar_power_plant" TargetMode="External"/><Relationship Id="rId7" Type="http://schemas.openxmlformats.org/officeDocument/2006/relationships/hyperlink" Target="http://en.wikipedia.org/wiki/Hassanal_Bolkiah"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List_of_Sultans_of_Brunei" TargetMode="External"/><Relationship Id="rId5" Type="http://schemas.openxmlformats.org/officeDocument/2006/relationships/hyperlink" Target="http://en.wikipedia.org/w/index.php?title=Photovoltaic_Power_Plant&amp;action=edit&amp;redlink=1" TargetMode="External"/><Relationship Id="rId4" Type="http://schemas.openxmlformats.org/officeDocument/2006/relationships/hyperlink" Target="http://en.wikipedia.org/w/index.php?title=Tenaga_Suria_Brunei&amp;action=edit&amp;redlink=1" TargetMode="External"/><Relationship Id="rId9" Type="http://schemas.openxmlformats.org/officeDocument/2006/relationships/hyperlink" Target="http://en.wikipedia.org/wiki/Renewable_energy_in_Brunei#cite_note-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20min </a:t>
            </a:r>
            <a:r>
              <a:rPr lang="en-US" dirty="0" smtClean="0"/>
              <a:t>keynote: </a:t>
            </a:r>
            <a:r>
              <a:rPr lang="en-US" dirty="0" smtClean="0"/>
              <a:t>15 slides</a:t>
            </a:r>
            <a:endParaRPr lang="en-US" baseline="0" dirty="0" smtClean="0"/>
          </a:p>
          <a:p>
            <a:endParaRPr lang="en-US" dirty="0" smtClean="0"/>
          </a:p>
          <a:p>
            <a:r>
              <a:rPr lang="en-US" dirty="0" smtClean="0"/>
              <a:t>What is clean energy? What are</a:t>
            </a:r>
            <a:r>
              <a:rPr lang="en-US" baseline="0" dirty="0" smtClean="0"/>
              <a:t> the benefits and challenges? How can solar energy be a viable option? A green future. </a:t>
            </a: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0</a:t>
            </a:fld>
            <a:endParaRPr lang="en-GB"/>
          </a:p>
        </p:txBody>
      </p:sp>
    </p:spTree>
    <p:extLst>
      <p:ext uri="{BB962C8B-B14F-4D97-AF65-F5344CB8AC3E}">
        <p14:creationId xmlns:p14="http://schemas.microsoft.com/office/powerpoint/2010/main" val="283236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15</a:t>
            </a:fld>
            <a:endParaRPr lang="en-GB"/>
          </a:p>
        </p:txBody>
      </p:sp>
    </p:spTree>
    <p:extLst>
      <p:ext uri="{BB962C8B-B14F-4D97-AF65-F5344CB8AC3E}">
        <p14:creationId xmlns:p14="http://schemas.microsoft.com/office/powerpoint/2010/main" val="275669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FE01D-C5D9-4A23-B4C0-0332D178534B}" type="slidenum">
              <a:rPr lang="en-GB" smtClean="0"/>
              <a:t>18</a:t>
            </a:fld>
            <a:endParaRPr lang="en-GB"/>
          </a:p>
        </p:txBody>
      </p:sp>
    </p:spTree>
    <p:extLst>
      <p:ext uri="{BB962C8B-B14F-4D97-AF65-F5344CB8AC3E}">
        <p14:creationId xmlns:p14="http://schemas.microsoft.com/office/powerpoint/2010/main" val="200295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FE01D-C5D9-4A23-B4C0-0332D178534B}" type="slidenum">
              <a:rPr lang="en-GB" smtClean="0"/>
              <a:t>20</a:t>
            </a:fld>
            <a:endParaRPr lang="en-GB"/>
          </a:p>
        </p:txBody>
      </p:sp>
    </p:spTree>
    <p:extLst>
      <p:ext uri="{BB962C8B-B14F-4D97-AF65-F5344CB8AC3E}">
        <p14:creationId xmlns:p14="http://schemas.microsoft.com/office/powerpoint/2010/main" val="87243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49"/>
              </a:spcAft>
            </a:pPr>
            <a:r>
              <a:rPr lang="en-GB" dirty="0"/>
              <a:t>Exclusive daily news feeds</a:t>
            </a:r>
          </a:p>
          <a:p>
            <a:pPr>
              <a:spcAft>
                <a:spcPts val="649"/>
              </a:spcAft>
            </a:pPr>
            <a:r>
              <a:rPr lang="en-GB" dirty="0"/>
              <a:t>On-call analysts</a:t>
            </a:r>
          </a:p>
          <a:p>
            <a:pPr>
              <a:spcAft>
                <a:spcPts val="649"/>
              </a:spcAft>
            </a:pPr>
            <a:r>
              <a:rPr lang="en-GB" dirty="0"/>
              <a:t>700 research notes/year</a:t>
            </a:r>
          </a:p>
          <a:p>
            <a:pPr>
              <a:spcAft>
                <a:spcPts val="649"/>
              </a:spcAft>
            </a:pPr>
            <a:r>
              <a:rPr lang="en-GB" dirty="0"/>
              <a:t>Transparent datasets</a:t>
            </a:r>
          </a:p>
          <a:p>
            <a:pPr>
              <a:spcAft>
                <a:spcPts val="649"/>
              </a:spcAft>
            </a:pPr>
            <a:r>
              <a:rPr lang="en-GB" dirty="0"/>
              <a:t>Sector-leading forecasts</a:t>
            </a:r>
          </a:p>
          <a:p>
            <a:pPr>
              <a:spcAft>
                <a:spcPts val="649"/>
              </a:spcAft>
            </a:pPr>
            <a:r>
              <a:rPr lang="en-GB" dirty="0"/>
              <a:t>Proprietary models </a:t>
            </a:r>
          </a:p>
          <a:p>
            <a:pPr>
              <a:spcAft>
                <a:spcPts val="649"/>
              </a:spcAft>
            </a:pPr>
            <a:r>
              <a:rPr lang="en-GB" dirty="0"/>
              <a:t>Policy database</a:t>
            </a:r>
          </a:p>
          <a:p>
            <a:pPr>
              <a:spcAft>
                <a:spcPts val="649"/>
              </a:spcAft>
            </a:pPr>
            <a:r>
              <a:rPr lang="en-GB" dirty="0"/>
              <a:t>Workshops and events </a:t>
            </a:r>
          </a:p>
          <a:p>
            <a:endParaRPr lang="en-US" dirty="0"/>
          </a:p>
        </p:txBody>
      </p:sp>
      <p:sp>
        <p:nvSpPr>
          <p:cNvPr id="4" name="Slide Number Placeholder 3"/>
          <p:cNvSpPr>
            <a:spLocks noGrp="1"/>
          </p:cNvSpPr>
          <p:nvPr>
            <p:ph type="sldNum" sz="quarter" idx="10"/>
          </p:nvPr>
        </p:nvSpPr>
        <p:spPr/>
        <p:txBody>
          <a:bodyPr/>
          <a:lstStyle/>
          <a:p>
            <a:fld id="{E1B3AAA1-BD38-B742-B4A6-1ADB8C77DD5E}" type="slidenum">
              <a:rPr lang="en-US" smtClean="0"/>
              <a:pPr/>
              <a:t>22</a:t>
            </a:fld>
            <a:endParaRPr lang="en-US" dirty="0"/>
          </a:p>
        </p:txBody>
      </p:sp>
    </p:spTree>
    <p:extLst>
      <p:ext uri="{BB962C8B-B14F-4D97-AF65-F5344CB8AC3E}">
        <p14:creationId xmlns:p14="http://schemas.microsoft.com/office/powerpoint/2010/main" val="105076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3FE01D-C5D9-4A23-B4C0-0332D178534B}" type="slidenum">
              <a:rPr lang="en-GB" smtClean="0"/>
              <a:t>24</a:t>
            </a:fld>
            <a:endParaRPr lang="en-GB"/>
          </a:p>
        </p:txBody>
      </p:sp>
    </p:spTree>
    <p:extLst>
      <p:ext uri="{BB962C8B-B14F-4D97-AF65-F5344CB8AC3E}">
        <p14:creationId xmlns:p14="http://schemas.microsoft.com/office/powerpoint/2010/main" val="171436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a:t>
            </a:fld>
            <a:endParaRPr lang="en-GB"/>
          </a:p>
        </p:txBody>
      </p:sp>
    </p:spTree>
    <p:extLst>
      <p:ext uri="{BB962C8B-B14F-4D97-AF65-F5344CB8AC3E}">
        <p14:creationId xmlns:p14="http://schemas.microsoft.com/office/powerpoint/2010/main" val="210368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a:t>
            </a:fld>
            <a:endParaRPr lang="en-GB"/>
          </a:p>
        </p:txBody>
      </p:sp>
    </p:spTree>
    <p:extLst>
      <p:ext uri="{BB962C8B-B14F-4D97-AF65-F5344CB8AC3E}">
        <p14:creationId xmlns:p14="http://schemas.microsoft.com/office/powerpoint/2010/main" val="250524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7</a:t>
            </a:fld>
            <a:endParaRPr lang="en-GB"/>
          </a:p>
        </p:txBody>
      </p:sp>
    </p:spTree>
    <p:extLst>
      <p:ext uri="{BB962C8B-B14F-4D97-AF65-F5344CB8AC3E}">
        <p14:creationId xmlns:p14="http://schemas.microsoft.com/office/powerpoint/2010/main" val="210368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9</a:t>
            </a:fld>
            <a:endParaRPr lang="en-GB"/>
          </a:p>
        </p:txBody>
      </p:sp>
    </p:spTree>
    <p:extLst>
      <p:ext uri="{BB962C8B-B14F-4D97-AF65-F5344CB8AC3E}">
        <p14:creationId xmlns:p14="http://schemas.microsoft.com/office/powerpoint/2010/main" val="329350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Brunei: </a:t>
            </a:r>
            <a:r>
              <a:rPr lang="en-US" sz="1200" b="0" i="0" kern="1200" dirty="0" smtClean="0">
                <a:solidFill>
                  <a:schemeClr val="tx1"/>
                </a:solidFill>
                <a:effectLst/>
                <a:latin typeface="+mn-lt"/>
                <a:ea typeface="+mn-ea"/>
                <a:cs typeface="+mn-cs"/>
              </a:rPr>
              <a:t>Under the new tariff, there will be three tiers for power rates. The first tier, which covers consumption of up to 500 kilowatt hours, will cost $0.01 per kWh. In excess of the 500 kWh up to 1,500 kWh, power will cost $0.10 per kWh. The last tier, covering consumption of over 1,500 kWh, power will cost $0.15 per kWh.</a:t>
            </a: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11</a:t>
            </a:fld>
            <a:endParaRPr lang="en-GB"/>
          </a:p>
        </p:txBody>
      </p:sp>
    </p:spTree>
    <p:extLst>
      <p:ext uri="{BB962C8B-B14F-4D97-AF65-F5344CB8AC3E}">
        <p14:creationId xmlns:p14="http://schemas.microsoft.com/office/powerpoint/2010/main" val="65383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Brunei opened its first </a:t>
            </a:r>
            <a:r>
              <a:rPr lang="en-US" sz="1200" b="0" i="0" u="none" strike="noStrike" kern="1200" dirty="0" smtClean="0">
                <a:solidFill>
                  <a:schemeClr val="tx1"/>
                </a:solidFill>
                <a:effectLst/>
                <a:latin typeface="+mn-lt"/>
                <a:ea typeface="+mn-ea"/>
                <a:cs typeface="+mn-cs"/>
                <a:hlinkClick r:id="rId3" tooltip="Solar power plant"/>
              </a:rPr>
              <a:t>solar power plant</a:t>
            </a:r>
            <a:r>
              <a:rPr lang="en-US" sz="1200" b="0" i="0" kern="1200" dirty="0" smtClean="0">
                <a:solidFill>
                  <a:schemeClr val="tx1"/>
                </a:solidFill>
                <a:effectLst/>
                <a:latin typeface="+mn-lt"/>
                <a:ea typeface="+mn-ea"/>
                <a:cs typeface="+mn-cs"/>
              </a:rPr>
              <a:t>, the 1.2 MW </a:t>
            </a:r>
            <a:r>
              <a:rPr lang="en-US" sz="1200" b="0" i="0" u="none" strike="noStrike" kern="1200" dirty="0" err="1" smtClean="0">
                <a:solidFill>
                  <a:schemeClr val="tx1"/>
                </a:solidFill>
                <a:effectLst/>
                <a:latin typeface="+mn-lt"/>
                <a:ea typeface="+mn-ea"/>
                <a:cs typeface="+mn-cs"/>
                <a:hlinkClick r:id="rId4" tooltip="Tenaga Suria Brunei (page does not exist)"/>
              </a:rPr>
              <a:t>Tenaga</a:t>
            </a:r>
            <a:r>
              <a:rPr lang="en-US" sz="1200" b="0" i="0" u="none" strike="noStrike" kern="1200" dirty="0" smtClean="0">
                <a:solidFill>
                  <a:schemeClr val="tx1"/>
                </a:solidFill>
                <a:effectLst/>
                <a:latin typeface="+mn-lt"/>
                <a:ea typeface="+mn-ea"/>
                <a:cs typeface="+mn-cs"/>
                <a:hlinkClick r:id="rId4" tooltip="Tenaga Suria Brunei (page does not exist)"/>
              </a:rPr>
              <a:t> </a:t>
            </a:r>
            <a:r>
              <a:rPr lang="en-US" sz="1200" b="0" i="0" u="none" strike="noStrike" kern="1200" dirty="0" err="1" smtClean="0">
                <a:solidFill>
                  <a:schemeClr val="tx1"/>
                </a:solidFill>
                <a:effectLst/>
                <a:latin typeface="+mn-lt"/>
                <a:ea typeface="+mn-ea"/>
                <a:cs typeface="+mn-cs"/>
                <a:hlinkClick r:id="rId4" tooltip="Tenaga Suria Brunei (page does not exist)"/>
              </a:rPr>
              <a:t>Suria</a:t>
            </a:r>
            <a:r>
              <a:rPr lang="en-US" sz="1200" b="0" i="0" u="none" strike="noStrike" kern="1200" dirty="0" smtClean="0">
                <a:solidFill>
                  <a:schemeClr val="tx1"/>
                </a:solidFill>
                <a:effectLst/>
                <a:latin typeface="+mn-lt"/>
                <a:ea typeface="+mn-ea"/>
                <a:cs typeface="+mn-cs"/>
                <a:hlinkClick r:id="rId4" tooltip="Tenaga Suria Brunei (page does not exist)"/>
              </a:rPr>
              <a:t> Brunei</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Photovoltaic Power Plant (page does not exist)"/>
              </a:rPr>
              <a:t>Photovoltaic Power Plant</a:t>
            </a:r>
            <a:r>
              <a:rPr lang="en-US" sz="1200" b="0" i="0" kern="1200" dirty="0" smtClean="0">
                <a:solidFill>
                  <a:schemeClr val="tx1"/>
                </a:solidFill>
                <a:effectLst/>
                <a:latin typeface="+mn-lt"/>
                <a:ea typeface="+mn-ea"/>
                <a:cs typeface="+mn-cs"/>
              </a:rPr>
              <a:t>, on 26 May 2011 by </a:t>
            </a:r>
            <a:r>
              <a:rPr lang="en-US" sz="1200" b="0" i="0" u="none" strike="noStrike" kern="1200" dirty="0" smtClean="0">
                <a:solidFill>
                  <a:schemeClr val="tx1"/>
                </a:solidFill>
                <a:effectLst/>
                <a:latin typeface="+mn-lt"/>
                <a:ea typeface="+mn-ea"/>
                <a:cs typeface="+mn-cs"/>
                <a:hlinkClick r:id="rId6" tooltip="List of Sultans of Brunei"/>
              </a:rPr>
              <a:t>Sultan</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7" tooltip="Hassanal Bolkiah"/>
              </a:rPr>
              <a:t>Hassanal</a:t>
            </a:r>
            <a:r>
              <a:rPr lang="en-US" sz="1200" b="0" i="0" u="none" strike="noStrike" kern="1200" dirty="0" smtClean="0">
                <a:solidFill>
                  <a:schemeClr val="tx1"/>
                </a:solidFill>
                <a:effectLst/>
                <a:latin typeface="+mn-lt"/>
                <a:ea typeface="+mn-ea"/>
                <a:cs typeface="+mn-cs"/>
                <a:hlinkClick r:id="rId7" tooltip="Hassanal Bolkiah"/>
              </a:rPr>
              <a:t> </a:t>
            </a:r>
            <a:r>
              <a:rPr lang="en-US" sz="1200" b="0" i="0" u="none" strike="noStrike" kern="1200" dirty="0" err="1" smtClean="0">
                <a:solidFill>
                  <a:schemeClr val="tx1"/>
                </a:solidFill>
                <a:effectLst/>
                <a:latin typeface="+mn-lt"/>
                <a:ea typeface="+mn-ea"/>
                <a:cs typeface="+mn-cs"/>
                <a:hlinkClick r:id="rId7" tooltip="Hassanal Bolkiah"/>
              </a:rPr>
              <a:t>Bolkiah</a:t>
            </a:r>
            <a:r>
              <a:rPr lang="en-US" sz="1200" b="0" i="0" kern="1200" dirty="0" smtClean="0">
                <a:solidFill>
                  <a:schemeClr val="tx1"/>
                </a:solidFill>
                <a:effectLst/>
                <a:latin typeface="+mn-lt"/>
                <a:ea typeface="+mn-ea"/>
                <a:cs typeface="+mn-cs"/>
              </a:rPr>
              <a:t>. The plant powers up around 200 houses in the nation.</a:t>
            </a:r>
            <a:r>
              <a:rPr lang="en-US" sz="1200" b="0" i="0" u="none" strike="noStrike" kern="1200" baseline="30000" dirty="0" smtClean="0">
                <a:solidFill>
                  <a:schemeClr val="tx1"/>
                </a:solidFill>
                <a:effectLst/>
                <a:latin typeface="+mn-lt"/>
                <a:ea typeface="+mn-ea"/>
                <a:cs typeface="+mn-cs"/>
                <a:hlinkClick r:id="rId8"/>
              </a:rPr>
              <a:t>[1]</a:t>
            </a:r>
            <a:r>
              <a:rPr lang="en-US" sz="1200" b="0" i="0" u="none" strike="noStrike" kern="1200" baseline="30000" dirty="0" smtClean="0">
                <a:solidFill>
                  <a:schemeClr val="tx1"/>
                </a:solidFill>
                <a:effectLst/>
                <a:latin typeface="+mn-lt"/>
                <a:ea typeface="+mn-ea"/>
                <a:cs typeface="+mn-cs"/>
                <a:hlinkClick r:id="rId9"/>
              </a:rPr>
              <a:t>[2]</a:t>
            </a: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12</a:t>
            </a:fld>
            <a:endParaRPr lang="en-GB"/>
          </a:p>
        </p:txBody>
      </p:sp>
    </p:spTree>
    <p:extLst>
      <p:ext uri="{BB962C8B-B14F-4D97-AF65-F5344CB8AC3E}">
        <p14:creationId xmlns:p14="http://schemas.microsoft.com/office/powerpoint/2010/main" val="317109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159311" indent="-159311">
              <a:buFontTx/>
              <a:buChar char="-"/>
            </a:pPr>
            <a:endParaRPr lang="en-US" dirty="0"/>
          </a:p>
        </p:txBody>
      </p:sp>
      <p:sp>
        <p:nvSpPr>
          <p:cNvPr id="4" name="Slide Number Placeholder 3"/>
          <p:cNvSpPr>
            <a:spLocks noGrp="1"/>
          </p:cNvSpPr>
          <p:nvPr>
            <p:ph type="sldNum" sz="quarter" idx="10"/>
          </p:nvPr>
        </p:nvSpPr>
        <p:spPr/>
        <p:txBody>
          <a:bodyPr/>
          <a:lstStyle/>
          <a:p>
            <a:pPr>
              <a:defRPr/>
            </a:pPr>
            <a:fld id="{C018AA73-E5F6-49CC-B1D3-FEF6BF931899}" type="slidenum">
              <a:rPr lang="en-GB" smtClean="0"/>
              <a:pPr>
                <a:defRPr/>
              </a:pPr>
              <a:t>13</a:t>
            </a:fld>
            <a:endParaRPr lang="en-GB" dirty="0"/>
          </a:p>
        </p:txBody>
      </p:sp>
    </p:spTree>
    <p:extLst>
      <p:ext uri="{BB962C8B-B14F-4D97-AF65-F5344CB8AC3E}">
        <p14:creationId xmlns:p14="http://schemas.microsoft.com/office/powerpoint/2010/main" val="141653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14</a:t>
            </a:fld>
            <a:endParaRPr lang="en-GB"/>
          </a:p>
        </p:txBody>
      </p:sp>
    </p:spTree>
    <p:extLst>
      <p:ext uri="{BB962C8B-B14F-4D97-AF65-F5344CB8AC3E}">
        <p14:creationId xmlns:p14="http://schemas.microsoft.com/office/powerpoint/2010/main" val="2103680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3"/>
          <p:cNvGrpSpPr/>
          <p:nvPr userDrawn="1"/>
        </p:nvGrpSpPr>
        <p:grpSpPr>
          <a:xfrm>
            <a:off x="-3311" y="-794"/>
            <a:ext cx="10698435" cy="7561263"/>
            <a:chOff x="-3311" y="-794"/>
            <a:chExt cx="10698435" cy="7561263"/>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24" y="-794"/>
              <a:ext cx="10693400" cy="7561263"/>
            </a:xfrm>
            <a:prstGeom prst="rect">
              <a:avLst/>
            </a:prstGeom>
          </p:spPr>
        </p:pic>
        <p:sp>
          <p:nvSpPr>
            <p:cNvPr id="15" name="Rectangle 14"/>
            <p:cNvSpPr/>
            <p:nvPr userDrawn="1"/>
          </p:nvSpPr>
          <p:spPr>
            <a:xfrm>
              <a:off x="-3311" y="-793"/>
              <a:ext cx="10691813" cy="7559675"/>
            </a:xfrm>
            <a:prstGeom prst="rect">
              <a:avLst/>
            </a:prstGeom>
            <a:gradFill flip="none" rotWithShape="1">
              <a:gsLst>
                <a:gs pos="15000">
                  <a:schemeClr val="bg1">
                    <a:alpha val="0"/>
                  </a:schemeClr>
                </a:gs>
                <a:gs pos="100000">
                  <a:schemeClr val="bg1">
                    <a:alpha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sp>
          <p:nvSpPr>
            <p:cNvPr id="16" name="Rectangle 15"/>
            <p:cNvSpPr/>
            <p:nvPr userDrawn="1"/>
          </p:nvSpPr>
          <p:spPr>
            <a:xfrm>
              <a:off x="4993790" y="1835622"/>
              <a:ext cx="5701333" cy="2448272"/>
            </a:xfrm>
            <a:prstGeom prst="rect">
              <a:avLst/>
            </a:prstGeom>
            <a:gradFill flip="none" rotWithShape="1">
              <a:gsLst>
                <a:gs pos="1000">
                  <a:schemeClr val="accent1"/>
                </a:gs>
                <a:gs pos="1000">
                  <a:srgbClr val="30D8FF"/>
                </a:gs>
                <a:gs pos="49000">
                  <a:schemeClr val="accent1">
                    <a:lumMod val="60000"/>
                    <a:lumOff val="40000"/>
                  </a:schemeClr>
                </a:gs>
                <a:gs pos="82000">
                  <a:schemeClr val="accent1"/>
                </a:gs>
                <a:gs pos="66000">
                  <a:schemeClr val="accent1">
                    <a:lumMod val="87000"/>
                    <a:lumOff val="13000"/>
                  </a:schemeClr>
                </a:gs>
                <a:gs pos="100000">
                  <a:schemeClr val="accent1">
                    <a:lumMod val="60000"/>
                    <a:lumOff val="40000"/>
                  </a:schemeClr>
                </a:gs>
                <a:gs pos="99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dirty="0"/>
            </a:p>
          </p:txBody>
        </p:sp>
      </p:grpSp>
      <p:sp>
        <p:nvSpPr>
          <p:cNvPr id="2" name="Title 1"/>
          <p:cNvSpPr>
            <a:spLocks noGrp="1"/>
          </p:cNvSpPr>
          <p:nvPr userDrawn="1">
            <p:ph type="ctrTitle"/>
          </p:nvPr>
        </p:nvSpPr>
        <p:spPr>
          <a:xfrm>
            <a:off x="5202238" y="2195661"/>
            <a:ext cx="4968875" cy="2055823"/>
          </a:xfrm>
        </p:spPr>
        <p:txBody>
          <a:bodyPr anchor="ctr">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5202238" y="4411852"/>
            <a:ext cx="4969016" cy="952162"/>
          </a:xfrm>
        </p:spPr>
        <p:txBody>
          <a:bodyPr>
            <a:noAutofit/>
          </a:bodyPr>
          <a:lstStyle>
            <a:lvl1pPr marL="0" indent="0" algn="l">
              <a:buNone/>
              <a:defRPr sz="2800">
                <a:solidFill>
                  <a:schemeClr val="accent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029" y="6419773"/>
            <a:ext cx="3066084" cy="871670"/>
          </a:xfrm>
          <a:prstGeom prst="rect">
            <a:avLst/>
          </a:prstGeom>
        </p:spPr>
      </p:pic>
      <p:sp>
        <p:nvSpPr>
          <p:cNvPr id="9" name="Text Placeholder 12"/>
          <p:cNvSpPr>
            <a:spLocks noGrp="1"/>
          </p:cNvSpPr>
          <p:nvPr userDrawn="1">
            <p:ph type="body" sz="quarter" idx="10" hasCustomPrompt="1"/>
          </p:nvPr>
        </p:nvSpPr>
        <p:spPr>
          <a:xfrm>
            <a:off x="7105029" y="5365102"/>
            <a:ext cx="3066084" cy="862660"/>
          </a:xfrm>
        </p:spPr>
        <p:txBody>
          <a:bodyPr anchor="b"/>
          <a:lstStyle>
            <a:lvl1pPr marL="0" indent="0">
              <a:buNone/>
              <a:defRPr sz="2000" baseline="0">
                <a:solidFill>
                  <a:schemeClr val="tx1"/>
                </a:solidFill>
              </a:defRPr>
            </a:lvl1pPr>
            <a:lvl2pPr marL="0" indent="0">
              <a:buNone/>
              <a:defRPr sz="1800">
                <a:solidFill>
                  <a:schemeClr val="tx1"/>
                </a:solidFill>
              </a:defRPr>
            </a:lvl2pPr>
          </a:lstStyle>
          <a:p>
            <a:pPr lvl="0"/>
            <a:r>
              <a:rPr lang="en-US" dirty="0" smtClean="0"/>
              <a:t>Insert name</a:t>
            </a:r>
          </a:p>
          <a:p>
            <a:pPr lvl="1"/>
            <a:r>
              <a:rPr lang="en-US" dirty="0" smtClean="0"/>
              <a:t>Insert email address</a:t>
            </a:r>
          </a:p>
        </p:txBody>
      </p:sp>
      <p:sp>
        <p:nvSpPr>
          <p:cNvPr id="5" name="Text Placeholder 4"/>
          <p:cNvSpPr>
            <a:spLocks noGrp="1"/>
          </p:cNvSpPr>
          <p:nvPr userDrawn="1">
            <p:ph type="body" sz="quarter" idx="11" hasCustomPrompt="1"/>
          </p:nvPr>
        </p:nvSpPr>
        <p:spPr>
          <a:xfrm>
            <a:off x="5202238" y="1835150"/>
            <a:ext cx="4968875" cy="360363"/>
          </a:xfrm>
        </p:spPr>
        <p:txBody>
          <a:bodyPr/>
          <a:lstStyle>
            <a:lvl1pPr marL="0" indent="0">
              <a:buNone/>
              <a:defRPr>
                <a:solidFill>
                  <a:schemeClr val="bg1"/>
                </a:solidFill>
              </a:defRPr>
            </a:lvl1pPr>
          </a:lstStyle>
          <a:p>
            <a:pPr lvl="0"/>
            <a:r>
              <a:rPr lang="en-US" dirty="0" smtClean="0"/>
              <a:t>Click to add date</a:t>
            </a:r>
          </a:p>
        </p:txBody>
      </p:sp>
    </p:spTree>
    <p:extLst>
      <p:ext uri="{BB962C8B-B14F-4D97-AF65-F5344CB8AC3E}">
        <p14:creationId xmlns:p14="http://schemas.microsoft.com/office/powerpoint/2010/main" val="26142530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hasCustomPrompt="1"/>
          </p:nvPr>
        </p:nvSpPr>
        <p:spPr>
          <a:xfrm>
            <a:off x="529068" y="1692275"/>
            <a:ext cx="3132000" cy="2377223"/>
          </a:xfrm>
        </p:spPr>
        <p:txBody>
          <a:bodyPr tIns="72000">
            <a:noAutofit/>
          </a:bodyPr>
          <a:lstStyle>
            <a:lvl1pPr marL="355600" indent="-355600">
              <a:defRPr sz="1600"/>
            </a:lvl1pPr>
            <a:lvl2pPr>
              <a:defRPr sz="1400"/>
            </a:lvl2pPr>
            <a:lvl3pPr>
              <a:defRPr sz="1200"/>
            </a:lvl3pPr>
            <a:lvl4pPr>
              <a:defRPr sz="1100"/>
            </a:lvl4pPr>
            <a:lvl5pPr>
              <a:defRPr sz="11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9" hasCustomPrompt="1"/>
          </p:nvPr>
        </p:nvSpPr>
        <p:spPr>
          <a:xfrm>
            <a:off x="529068" y="1117143"/>
            <a:ext cx="3132000" cy="576000"/>
          </a:xfrm>
          <a:solidFill>
            <a:schemeClr val="accent1"/>
          </a:solidFill>
        </p:spPr>
        <p:txBody>
          <a:bodyPr lIns="54000" tIns="54000" rIns="54000" bIns="54000" anchor="ctr">
            <a:noAutofit/>
          </a:bodyPr>
          <a:lstStyle>
            <a:lvl1pPr marL="0" indent="0" algn="ctr">
              <a:buNone/>
              <a:defRPr sz="1600" cap="all" baseline="0">
                <a:solidFill>
                  <a:schemeClr val="bg1"/>
                </a:solidFill>
                <a:latin typeface="+mj-lt"/>
              </a:defRPr>
            </a:lvl1pPr>
          </a:lstStyle>
          <a:p>
            <a:pPr lvl="0"/>
            <a:r>
              <a:rPr lang="en-US" dirty="0" smtClean="0"/>
              <a:t>Click to add title</a:t>
            </a:r>
          </a:p>
        </p:txBody>
      </p:sp>
      <p:sp>
        <p:nvSpPr>
          <p:cNvPr id="18" name="Content Placeholder 2"/>
          <p:cNvSpPr>
            <a:spLocks noGrp="1"/>
          </p:cNvSpPr>
          <p:nvPr>
            <p:ph idx="20" hasCustomPrompt="1"/>
          </p:nvPr>
        </p:nvSpPr>
        <p:spPr>
          <a:xfrm>
            <a:off x="3784090" y="1692275"/>
            <a:ext cx="3132000" cy="2377223"/>
          </a:xfrm>
        </p:spPr>
        <p:txBody>
          <a:bodyPr tIns="72000">
            <a:noAutofit/>
          </a:bodyPr>
          <a:lstStyle>
            <a:lvl1pPr marL="355600" indent="-355600">
              <a:defRPr sz="1600"/>
            </a:lvl1pPr>
            <a:lvl2pPr>
              <a:defRPr sz="1400"/>
            </a:lvl2pPr>
            <a:lvl3pPr>
              <a:defRPr sz="1200"/>
            </a:lvl3pPr>
            <a:lvl4pPr>
              <a:defRPr sz="1100"/>
            </a:lvl4pPr>
            <a:lvl5pPr>
              <a:defRPr sz="11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0"/>
          <p:cNvSpPr>
            <a:spLocks noGrp="1"/>
          </p:cNvSpPr>
          <p:nvPr>
            <p:ph type="body" sz="quarter" idx="21" hasCustomPrompt="1"/>
          </p:nvPr>
        </p:nvSpPr>
        <p:spPr>
          <a:xfrm>
            <a:off x="3784090" y="1117143"/>
            <a:ext cx="3132000" cy="576000"/>
          </a:xfrm>
          <a:solidFill>
            <a:schemeClr val="accent1"/>
          </a:solidFill>
        </p:spPr>
        <p:txBody>
          <a:bodyPr lIns="54000" tIns="54000" rIns="54000" bIns="54000" anchor="ctr">
            <a:noAutofit/>
          </a:bodyPr>
          <a:lstStyle>
            <a:lvl1pPr marL="0" indent="0" algn="ctr">
              <a:buNone/>
              <a:defRPr sz="1600" cap="all" baseline="0">
                <a:solidFill>
                  <a:schemeClr val="bg1"/>
                </a:solidFill>
                <a:latin typeface="+mj-lt"/>
              </a:defRPr>
            </a:lvl1pPr>
          </a:lstStyle>
          <a:p>
            <a:pPr lvl="0"/>
            <a:r>
              <a:rPr lang="en-US" dirty="0" smtClean="0"/>
              <a:t>Click to add title</a:t>
            </a:r>
          </a:p>
        </p:txBody>
      </p:sp>
      <p:sp>
        <p:nvSpPr>
          <p:cNvPr id="20" name="Content Placeholder 2"/>
          <p:cNvSpPr>
            <a:spLocks noGrp="1"/>
          </p:cNvSpPr>
          <p:nvPr>
            <p:ph idx="22" hasCustomPrompt="1"/>
          </p:nvPr>
        </p:nvSpPr>
        <p:spPr>
          <a:xfrm>
            <a:off x="7039113" y="1692275"/>
            <a:ext cx="3132000" cy="2377223"/>
          </a:xfrm>
        </p:spPr>
        <p:txBody>
          <a:bodyPr tIns="72000">
            <a:noAutofit/>
          </a:bodyPr>
          <a:lstStyle>
            <a:lvl1pPr marL="355600" indent="-355600">
              <a:defRPr sz="1600"/>
            </a:lvl1pPr>
            <a:lvl2pPr>
              <a:defRPr sz="1400"/>
            </a:lvl2pPr>
            <a:lvl3pPr>
              <a:defRPr sz="1200"/>
            </a:lvl3pPr>
            <a:lvl4pPr>
              <a:defRPr sz="1100"/>
            </a:lvl4pPr>
            <a:lvl5pPr>
              <a:defRPr sz="11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0"/>
          <p:cNvSpPr>
            <a:spLocks noGrp="1"/>
          </p:cNvSpPr>
          <p:nvPr>
            <p:ph type="body" sz="quarter" idx="23" hasCustomPrompt="1"/>
          </p:nvPr>
        </p:nvSpPr>
        <p:spPr>
          <a:xfrm>
            <a:off x="7039113" y="1117143"/>
            <a:ext cx="3132000" cy="576000"/>
          </a:xfrm>
          <a:solidFill>
            <a:schemeClr val="accent1"/>
          </a:solidFill>
        </p:spPr>
        <p:txBody>
          <a:bodyPr lIns="54000" tIns="54000" rIns="54000" bIns="54000" anchor="ctr">
            <a:noAutofit/>
          </a:bodyPr>
          <a:lstStyle>
            <a:lvl1pPr marL="0" indent="0" algn="ctr">
              <a:buNone/>
              <a:defRPr sz="1600" cap="all" baseline="0">
                <a:solidFill>
                  <a:schemeClr val="bg1"/>
                </a:solidFill>
                <a:latin typeface="+mj-lt"/>
              </a:defRPr>
            </a:lvl1pPr>
          </a:lstStyle>
          <a:p>
            <a:pPr lvl="0"/>
            <a:r>
              <a:rPr lang="en-US" dirty="0" smtClean="0"/>
              <a:t>Click to add title</a:t>
            </a:r>
          </a:p>
        </p:txBody>
      </p:sp>
      <p:sp>
        <p:nvSpPr>
          <p:cNvPr id="22" name="Content Placeholder 2"/>
          <p:cNvSpPr>
            <a:spLocks noGrp="1"/>
          </p:cNvSpPr>
          <p:nvPr>
            <p:ph idx="24" hasCustomPrompt="1"/>
          </p:nvPr>
        </p:nvSpPr>
        <p:spPr>
          <a:xfrm>
            <a:off x="529068" y="4787165"/>
            <a:ext cx="3132000" cy="2377223"/>
          </a:xfrm>
        </p:spPr>
        <p:txBody>
          <a:bodyPr tIns="72000">
            <a:noAutofit/>
          </a:bodyPr>
          <a:lstStyle>
            <a:lvl1pPr marL="355600" indent="-355600">
              <a:tabLst/>
              <a:defRPr sz="1600"/>
            </a:lvl1pPr>
            <a:lvl2pPr>
              <a:defRPr sz="1400"/>
            </a:lvl2pPr>
            <a:lvl3pPr>
              <a:defRPr sz="1200"/>
            </a:lvl3pPr>
            <a:lvl4pPr>
              <a:defRPr sz="1100"/>
            </a:lvl4pPr>
            <a:lvl5pPr>
              <a:defRPr sz="11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10"/>
          <p:cNvSpPr>
            <a:spLocks noGrp="1"/>
          </p:cNvSpPr>
          <p:nvPr>
            <p:ph type="body" sz="quarter" idx="25" hasCustomPrompt="1"/>
          </p:nvPr>
        </p:nvSpPr>
        <p:spPr>
          <a:xfrm>
            <a:off x="529068" y="4211166"/>
            <a:ext cx="3132000" cy="576000"/>
          </a:xfrm>
          <a:solidFill>
            <a:schemeClr val="accent1"/>
          </a:solidFill>
        </p:spPr>
        <p:txBody>
          <a:bodyPr lIns="54000" tIns="54000" rIns="54000" bIns="54000" anchor="ctr">
            <a:noAutofit/>
          </a:bodyPr>
          <a:lstStyle>
            <a:lvl1pPr marL="0" indent="0" algn="ctr">
              <a:buNone/>
              <a:defRPr sz="1600" cap="all" baseline="0">
                <a:solidFill>
                  <a:schemeClr val="bg1"/>
                </a:solidFill>
                <a:latin typeface="+mj-lt"/>
              </a:defRPr>
            </a:lvl1pPr>
          </a:lstStyle>
          <a:p>
            <a:pPr lvl="0"/>
            <a:r>
              <a:rPr lang="en-US" dirty="0" smtClean="0"/>
              <a:t>Click to add title</a:t>
            </a:r>
          </a:p>
        </p:txBody>
      </p:sp>
      <p:sp>
        <p:nvSpPr>
          <p:cNvPr id="24" name="Content Placeholder 2"/>
          <p:cNvSpPr>
            <a:spLocks noGrp="1"/>
          </p:cNvSpPr>
          <p:nvPr>
            <p:ph idx="26" hasCustomPrompt="1"/>
          </p:nvPr>
        </p:nvSpPr>
        <p:spPr>
          <a:xfrm>
            <a:off x="3784090" y="4787165"/>
            <a:ext cx="3132000" cy="2377223"/>
          </a:xfrm>
        </p:spPr>
        <p:txBody>
          <a:bodyPr tIns="72000">
            <a:noAutofit/>
          </a:bodyPr>
          <a:lstStyle>
            <a:lvl1pPr marL="355600" indent="-355600">
              <a:defRPr sz="1600"/>
            </a:lvl1pPr>
            <a:lvl2pPr>
              <a:defRPr sz="1400"/>
            </a:lvl2pPr>
            <a:lvl3pPr>
              <a:defRPr sz="1200"/>
            </a:lvl3pPr>
            <a:lvl4pPr>
              <a:defRPr sz="1100"/>
            </a:lvl4pPr>
            <a:lvl5pPr>
              <a:defRPr sz="11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10"/>
          <p:cNvSpPr>
            <a:spLocks noGrp="1"/>
          </p:cNvSpPr>
          <p:nvPr>
            <p:ph type="body" sz="quarter" idx="27" hasCustomPrompt="1"/>
          </p:nvPr>
        </p:nvSpPr>
        <p:spPr>
          <a:xfrm>
            <a:off x="3784090" y="4211166"/>
            <a:ext cx="3132000" cy="576000"/>
          </a:xfrm>
          <a:solidFill>
            <a:schemeClr val="accent1"/>
          </a:solidFill>
        </p:spPr>
        <p:txBody>
          <a:bodyPr lIns="54000" tIns="54000" rIns="54000" bIns="54000" anchor="ctr">
            <a:noAutofit/>
          </a:bodyPr>
          <a:lstStyle>
            <a:lvl1pPr marL="0" indent="0" algn="ctr">
              <a:buNone/>
              <a:defRPr sz="1600" cap="all" baseline="0">
                <a:solidFill>
                  <a:schemeClr val="bg1"/>
                </a:solidFill>
                <a:latin typeface="+mj-lt"/>
              </a:defRPr>
            </a:lvl1pPr>
          </a:lstStyle>
          <a:p>
            <a:pPr lvl="0"/>
            <a:r>
              <a:rPr lang="en-US" dirty="0" smtClean="0"/>
              <a:t>Click to add title</a:t>
            </a:r>
          </a:p>
        </p:txBody>
      </p:sp>
      <p:sp>
        <p:nvSpPr>
          <p:cNvPr id="26" name="Content Placeholder 2"/>
          <p:cNvSpPr>
            <a:spLocks noGrp="1"/>
          </p:cNvSpPr>
          <p:nvPr>
            <p:ph idx="28" hasCustomPrompt="1"/>
          </p:nvPr>
        </p:nvSpPr>
        <p:spPr>
          <a:xfrm>
            <a:off x="7039113" y="4787165"/>
            <a:ext cx="3132000" cy="2377223"/>
          </a:xfrm>
        </p:spPr>
        <p:txBody>
          <a:bodyPr tIns="72000">
            <a:noAutofit/>
          </a:bodyPr>
          <a:lstStyle>
            <a:lvl1pPr marL="361950" indent="-355600">
              <a:defRPr sz="1600"/>
            </a:lvl1pPr>
            <a:lvl2pPr>
              <a:defRPr sz="1400"/>
            </a:lvl2pPr>
            <a:lvl3pPr>
              <a:defRPr sz="1200"/>
            </a:lvl3pPr>
            <a:lvl4pPr>
              <a:defRPr sz="1100"/>
            </a:lvl4pPr>
            <a:lvl5pPr>
              <a:defRPr sz="11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10"/>
          <p:cNvSpPr>
            <a:spLocks noGrp="1"/>
          </p:cNvSpPr>
          <p:nvPr>
            <p:ph type="body" sz="quarter" idx="29" hasCustomPrompt="1"/>
          </p:nvPr>
        </p:nvSpPr>
        <p:spPr>
          <a:xfrm>
            <a:off x="7039113" y="4211166"/>
            <a:ext cx="3132000" cy="576000"/>
          </a:xfrm>
          <a:solidFill>
            <a:schemeClr val="accent1"/>
          </a:solidFill>
        </p:spPr>
        <p:txBody>
          <a:bodyPr lIns="54000" tIns="54000" rIns="54000" bIns="54000" anchor="ctr">
            <a:noAutofit/>
          </a:bodyPr>
          <a:lstStyle>
            <a:lvl1pPr marL="0" indent="0" algn="ctr">
              <a:buNone/>
              <a:defRPr sz="1600" cap="all" baseline="0">
                <a:solidFill>
                  <a:schemeClr val="bg1"/>
                </a:solidFill>
                <a:latin typeface="+mj-lt"/>
              </a:defRPr>
            </a:lvl1pPr>
          </a:lstStyle>
          <a:p>
            <a:pPr lvl="0"/>
            <a:r>
              <a:rPr lang="en-US" dirty="0" smtClean="0"/>
              <a:t>Click to add title</a:t>
            </a:r>
          </a:p>
        </p:txBody>
      </p:sp>
      <p:sp>
        <p:nvSpPr>
          <p:cNvPr id="4" name="Date Placeholder 3"/>
          <p:cNvSpPr>
            <a:spLocks noGrp="1"/>
          </p:cNvSpPr>
          <p:nvPr>
            <p:ph type="dt" sz="half" idx="30"/>
          </p:nvPr>
        </p:nvSpPr>
        <p:spPr/>
        <p:txBody>
          <a:bodyPr/>
          <a:lstStyle/>
          <a:p>
            <a:fld id="{AAE91F4F-BBA7-453B-99CE-113E3619C2D6}" type="datetime1">
              <a:rPr lang="en-US" smtClean="0"/>
              <a:t>8/4/2014</a:t>
            </a:fld>
            <a:endParaRPr lang="en-GB" dirty="0"/>
          </a:p>
        </p:txBody>
      </p:sp>
    </p:spTree>
    <p:extLst>
      <p:ext uri="{BB962C8B-B14F-4D97-AF65-F5344CB8AC3E}">
        <p14:creationId xmlns:p14="http://schemas.microsoft.com/office/powerpoint/2010/main" val="681933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with bullet points">
    <p:spTree>
      <p:nvGrpSpPr>
        <p:cNvPr id="1" name=""/>
        <p:cNvGrpSpPr/>
        <p:nvPr/>
      </p:nvGrpSpPr>
      <p:grpSpPr>
        <a:xfrm>
          <a:off x="0" y="0"/>
          <a:ext cx="0" cy="0"/>
          <a:chOff x="0" y="0"/>
          <a:chExt cx="0" cy="0"/>
        </a:xfrm>
      </p:grpSpPr>
      <p:pic>
        <p:nvPicPr>
          <p:cNvPr id="38" name="Picture 37" descr="ARROWS-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085036" y="3004437"/>
            <a:ext cx="600000" cy="900000"/>
          </a:xfrm>
          <a:prstGeom prst="rect">
            <a:avLst/>
          </a:prstGeom>
        </p:spPr>
      </p:pic>
      <p:pic>
        <p:nvPicPr>
          <p:cNvPr id="39" name="Picture 38" descr="ARROWS-07.pn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085036" y="4635238"/>
            <a:ext cx="600000" cy="900000"/>
          </a:xfrm>
          <a:prstGeom prst="rect">
            <a:avLst/>
          </a:prstGeom>
        </p:spPr>
      </p:pic>
      <p:pic>
        <p:nvPicPr>
          <p:cNvPr id="40" name="Picture 39" descr="ARROWS-08.pn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6085036" y="6266039"/>
            <a:ext cx="600000" cy="900000"/>
          </a:xfrm>
          <a:prstGeom prst="rect">
            <a:avLst/>
          </a:prstGeom>
        </p:spPr>
      </p:pic>
      <p:sp>
        <p:nvSpPr>
          <p:cNvPr id="41" name="Text Placeholder 10"/>
          <p:cNvSpPr>
            <a:spLocks noGrp="1" noChangeAspect="1"/>
          </p:cNvSpPr>
          <p:nvPr>
            <p:ph type="body" sz="quarter" idx="19" hasCustomPrompt="1"/>
          </p:nvPr>
        </p:nvSpPr>
        <p:spPr>
          <a:xfrm rot="20700000">
            <a:off x="1138269" y="1531044"/>
            <a:ext cx="3872820" cy="5101516"/>
          </a:xfrm>
          <a:solidFill>
            <a:schemeClr val="accent1"/>
          </a:solidFill>
        </p:spPr>
        <p:txBody>
          <a:bodyPr lIns="54000" tIns="36000" rIns="54000" bIns="54000" anchor="t">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42" name="Content Placeholder 2"/>
          <p:cNvSpPr>
            <a:spLocks noGrp="1" noChangeAspect="1"/>
          </p:cNvSpPr>
          <p:nvPr>
            <p:ph idx="1"/>
          </p:nvPr>
        </p:nvSpPr>
        <p:spPr>
          <a:xfrm>
            <a:off x="2100096" y="2348430"/>
            <a:ext cx="3872820" cy="4814174"/>
          </a:xfrm>
          <a:solidFill>
            <a:schemeClr val="bg1">
              <a:lumMod val="95000"/>
            </a:schemeClr>
          </a:solidFill>
        </p:spPr>
        <p:txBody>
          <a:bodyPr lIns="54000" tIns="324000" rIns="54000" bIns="54000">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3" name="Content Placeholder 2"/>
          <p:cNvSpPr>
            <a:spLocks noGrp="1"/>
          </p:cNvSpPr>
          <p:nvPr>
            <p:ph idx="14" hasCustomPrompt="1"/>
          </p:nvPr>
        </p:nvSpPr>
        <p:spPr>
          <a:xfrm>
            <a:off x="6788474" y="3004437"/>
            <a:ext cx="3382639" cy="900000"/>
          </a:xfrm>
        </p:spPr>
        <p:txBody>
          <a:bodyPr tIns="72000" anchor="ctr">
            <a:noAutofit/>
          </a:bodyPr>
          <a:lstStyle>
            <a:lvl1pPr marL="355600" indent="-355600">
              <a:defRPr/>
            </a:lvl1pPr>
          </a:lstStyle>
          <a:p>
            <a:pPr lvl="0"/>
            <a:r>
              <a:rPr lang="en-US" dirty="0" smtClean="0"/>
              <a:t>Click to edit text styles</a:t>
            </a:r>
          </a:p>
        </p:txBody>
      </p:sp>
      <p:sp>
        <p:nvSpPr>
          <p:cNvPr id="44" name="Content Placeholder 2"/>
          <p:cNvSpPr>
            <a:spLocks noGrp="1"/>
          </p:cNvSpPr>
          <p:nvPr>
            <p:ph idx="20" hasCustomPrompt="1"/>
          </p:nvPr>
        </p:nvSpPr>
        <p:spPr>
          <a:xfrm>
            <a:off x="6788474" y="4635238"/>
            <a:ext cx="3382639" cy="900000"/>
          </a:xfrm>
        </p:spPr>
        <p:txBody>
          <a:bodyPr tIns="72000" anchor="ctr">
            <a:noAutofit/>
          </a:bodyPr>
          <a:lstStyle>
            <a:lvl1pPr marL="355600" indent="-355600">
              <a:defRPr/>
            </a:lvl1pPr>
          </a:lstStyle>
          <a:p>
            <a:pPr lvl="0"/>
            <a:r>
              <a:rPr lang="en-US" dirty="0" smtClean="0"/>
              <a:t>Click to edit text styles</a:t>
            </a:r>
          </a:p>
        </p:txBody>
      </p:sp>
      <p:sp>
        <p:nvSpPr>
          <p:cNvPr id="45" name="Content Placeholder 2"/>
          <p:cNvSpPr>
            <a:spLocks noGrp="1"/>
          </p:cNvSpPr>
          <p:nvPr>
            <p:ph idx="21" hasCustomPrompt="1"/>
          </p:nvPr>
        </p:nvSpPr>
        <p:spPr>
          <a:xfrm>
            <a:off x="6788474" y="6266039"/>
            <a:ext cx="3382639" cy="900000"/>
          </a:xfrm>
        </p:spPr>
        <p:txBody>
          <a:bodyPr tIns="72000" anchor="ctr">
            <a:noAutofit/>
          </a:bodyPr>
          <a:lstStyle>
            <a:lvl1pPr marL="355600" indent="-355600">
              <a:defRPr/>
            </a:lvl1pPr>
          </a:lstStyle>
          <a:p>
            <a:pPr lvl="0"/>
            <a:r>
              <a:rPr lang="en-US" dirty="0" smtClean="0"/>
              <a:t>Click to edit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22"/>
          </p:nvPr>
        </p:nvSpPr>
        <p:spPr/>
        <p:txBody>
          <a:bodyPr/>
          <a:lstStyle/>
          <a:p>
            <a:fld id="{1C89CC20-FEDD-4602-BA9F-B2146E441D16}" type="datetime1">
              <a:rPr lang="en-US" smtClean="0"/>
              <a:t>8/4/2014</a:t>
            </a:fld>
            <a:endParaRPr lang="en-GB" dirty="0"/>
          </a:p>
        </p:txBody>
      </p:sp>
    </p:spTree>
    <p:extLst>
      <p:ext uri="{BB962C8B-B14F-4D97-AF65-F5344CB8AC3E}">
        <p14:creationId xmlns:p14="http://schemas.microsoft.com/office/powerpoint/2010/main" val="6378542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A30953-A706-4AFB-9345-3BEC7330BA4A}" type="datetime1">
              <a:rPr lang="en-US" smtClean="0"/>
              <a:t>8/4/2014</a:t>
            </a:fld>
            <a:endParaRPr lang="en-GB" dirty="0"/>
          </a:p>
        </p:txBody>
      </p:sp>
    </p:spTree>
    <p:extLst>
      <p:ext uri="{BB962C8B-B14F-4D97-AF65-F5344CB8AC3E}">
        <p14:creationId xmlns:p14="http://schemas.microsoft.com/office/powerpoint/2010/main" val="2333337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5308C-FFAE-4477-8E28-00A8B38AC837}" type="datetime1">
              <a:rPr lang="en-US" smtClean="0"/>
              <a:t>8/4/2014</a:t>
            </a:fld>
            <a:endParaRPr lang="en-GB" dirty="0"/>
          </a:p>
        </p:txBody>
      </p:sp>
    </p:spTree>
    <p:extLst>
      <p:ext uri="{BB962C8B-B14F-4D97-AF65-F5344CB8AC3E}">
        <p14:creationId xmlns:p14="http://schemas.microsoft.com/office/powerpoint/2010/main" val="35611795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Date Placeholder 2"/>
          <p:cNvSpPr>
            <a:spLocks noGrp="1"/>
          </p:cNvSpPr>
          <p:nvPr>
            <p:ph type="dt" sz="half" idx="11"/>
          </p:nvPr>
        </p:nvSpPr>
        <p:spPr/>
        <p:txBody>
          <a:bodyPr/>
          <a:lstStyle/>
          <a:p>
            <a:fld id="{57CCE100-139A-4DA0-81A5-7D3F73EC9F5C}" type="datetime1">
              <a:rPr lang="en-US" smtClean="0"/>
              <a:t>8/4/2014</a:t>
            </a:fld>
            <a:endParaRPr lang="en-GB" dirty="0"/>
          </a:p>
        </p:txBody>
      </p:sp>
      <p:sp>
        <p:nvSpPr>
          <p:cNvPr id="5" name="TextBox 4"/>
          <p:cNvSpPr txBox="1"/>
          <p:nvPr userDrawn="1"/>
        </p:nvSpPr>
        <p:spPr>
          <a:xfrm>
            <a:off x="523868" y="1116013"/>
            <a:ext cx="9647245" cy="5759450"/>
          </a:xfrm>
          <a:prstGeom prst="rect">
            <a:avLst/>
          </a:prstGeom>
          <a:noFill/>
        </p:spPr>
        <p:txBody>
          <a:bodyPr wrap="square" lIns="0" tIns="0" rIns="0" bIns="0" rtlCol="0">
            <a:noAutofit/>
          </a:bodyPr>
          <a:lstStyle/>
          <a:p>
            <a:pPr marL="0" indent="0">
              <a:buNone/>
            </a:pPr>
            <a:r>
              <a:rPr lang="en-GB" dirty="0" smtClean="0"/>
              <a:t>This publication is the copyright of Bloomberg New Energy Finance. No portion of this document may be photocopied, reproduced, scanned into an electronic system or transmitted, forwarded or distributed in any way without prior consent of Bloomberg New Energy Finance.</a:t>
            </a:r>
          </a:p>
          <a:p>
            <a:pPr marL="0" indent="0">
              <a:buNone/>
            </a:pPr>
            <a:r>
              <a:rPr lang="en-GB" dirty="0" smtClean="0"/>
              <a:t>The information contained in this publication is derived from carefully selected sources we believe are reasonable. We do not guarantee its accuracy or completeness and nothing in this document shall be construed to be a representation of such a guarantee. Any opinions expressed reflect the current judgment of the author of the relevant article or features, and does not necessarily reflect the opinion of Bloomberg New Energy Finance, Bloomberg Finance L.P., Bloomberg L.P. or any of their affiliates ("Bloomberg"). The opinions presented are subject to change without notice. Bloomberg accepts no responsibility for any liability arising from use of this document or its contents. Nothing herein shall constitute or be construed as an offering of financial instruments, or as investment advice or recommendations by Bloomberg of an investment strategy or whether or not to "buy," "sell" or "hold" an investment.</a:t>
            </a:r>
          </a:p>
          <a:p>
            <a:pPr marL="0" indent="0">
              <a:buNone/>
            </a:pPr>
            <a:endParaRPr lang="en-GB" dirty="0" err="1" smtClean="0"/>
          </a:p>
        </p:txBody>
      </p:sp>
    </p:spTree>
    <p:extLst>
      <p:ext uri="{BB962C8B-B14F-4D97-AF65-F5344CB8AC3E}">
        <p14:creationId xmlns:p14="http://schemas.microsoft.com/office/powerpoint/2010/main" val="23154878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1"/>
        </a:solidFill>
        <a:effectLst/>
      </p:bgPr>
    </p:bg>
    <p:spTree>
      <p:nvGrpSpPr>
        <p:cNvPr id="1" name=""/>
        <p:cNvGrpSpPr/>
        <p:nvPr/>
      </p:nvGrpSpPr>
      <p:grpSpPr>
        <a:xfrm>
          <a:off x="0" y="0"/>
          <a:ext cx="0" cy="0"/>
          <a:chOff x="0" y="0"/>
          <a:chExt cx="0" cy="0"/>
        </a:xfrm>
      </p:grpSpPr>
      <p:sp>
        <p:nvSpPr>
          <p:cNvPr id="11" name="TextBox 10"/>
          <p:cNvSpPr txBox="1"/>
          <p:nvPr userDrawn="1"/>
        </p:nvSpPr>
        <p:spPr>
          <a:xfrm>
            <a:off x="520700" y="5940076"/>
            <a:ext cx="4681538" cy="1224311"/>
          </a:xfrm>
          <a:prstGeom prst="rect">
            <a:avLst/>
          </a:prstGeom>
          <a:noFill/>
        </p:spPr>
        <p:txBody>
          <a:bodyPr wrap="square" lIns="0" tIns="0" rIns="0" bIns="0" rtlCol="0" anchor="b">
            <a:noAutofit/>
          </a:bodyPr>
          <a:lstStyle/>
          <a:p>
            <a:pPr marL="0" marR="0" lvl="0" indent="0" algn="l" defTabSz="1007943" rtl="0" eaLnBrk="1" fontAlgn="auto" latinLnBrk="0" hangingPunct="1">
              <a:lnSpc>
                <a:spcPct val="110000"/>
              </a:lnSpc>
              <a:spcBef>
                <a:spcPct val="20000"/>
              </a:spcBef>
              <a:spcAft>
                <a:spcPts val="0"/>
              </a:spcAft>
              <a:buClrTx/>
              <a:buSzTx/>
              <a:buFont typeface="Arial" panose="020B0604020202020204" pitchFamily="34" charset="0"/>
              <a:buNone/>
              <a:tabLst/>
              <a:defRPr/>
            </a:pPr>
            <a:r>
              <a:rPr kumimoji="0" lang="en-GB" altLang="zh-CN" sz="1400" b="0" i="0" u="none" strike="noStrike" kern="1200" cap="none" spc="0" normalizeH="0" baseline="0" noProof="0" dirty="0" smtClean="0">
                <a:ln>
                  <a:noFill/>
                </a:ln>
                <a:solidFill>
                  <a:schemeClr val="bg1"/>
                </a:solidFill>
                <a:effectLst/>
                <a:uLnTx/>
                <a:uFillTx/>
                <a:latin typeface="+mn-lt"/>
                <a:ea typeface="宋体" pitchFamily="2" charset="-122"/>
              </a:rPr>
              <a:t>Subscription-based news, data and analysis to support your decisions in clean energy, power and water and the carbon markets</a:t>
            </a:r>
            <a:br>
              <a:rPr kumimoji="0" lang="en-GB" altLang="zh-CN" sz="1400" b="0" i="0" u="none" strike="noStrike" kern="1200" cap="none" spc="0" normalizeH="0" baseline="0" noProof="0" dirty="0" smtClean="0">
                <a:ln>
                  <a:noFill/>
                </a:ln>
                <a:solidFill>
                  <a:schemeClr val="bg1"/>
                </a:solidFill>
                <a:effectLst/>
                <a:uLnTx/>
                <a:uFillTx/>
                <a:latin typeface="+mn-lt"/>
                <a:ea typeface="宋体" pitchFamily="2" charset="-122"/>
              </a:rPr>
            </a:br>
            <a:r>
              <a:rPr kumimoji="0" lang="en-GB" altLang="zh-CN" sz="1400" b="1" i="0" u="none" strike="noStrike" kern="1200" cap="none" spc="0" normalizeH="0" baseline="0" noProof="0" dirty="0" smtClean="0">
                <a:ln>
                  <a:noFill/>
                </a:ln>
                <a:solidFill>
                  <a:schemeClr val="bg1"/>
                </a:solidFill>
                <a:effectLst/>
                <a:uLnTx/>
                <a:uFillTx/>
                <a:latin typeface="+mn-lt"/>
                <a:ea typeface="宋体" pitchFamily="2" charset="-122"/>
              </a:rPr>
              <a:t>sales.bnef@bloomberg.net</a:t>
            </a:r>
          </a:p>
        </p:txBody>
      </p:sp>
      <p:sp>
        <p:nvSpPr>
          <p:cNvPr id="12" name="TextBox 11"/>
          <p:cNvSpPr txBox="1"/>
          <p:nvPr userDrawn="1"/>
        </p:nvSpPr>
        <p:spPr>
          <a:xfrm>
            <a:off x="520700" y="2339677"/>
            <a:ext cx="4681538" cy="3888432"/>
          </a:xfrm>
          <a:prstGeom prst="rect">
            <a:avLst/>
          </a:prstGeom>
          <a:noFill/>
        </p:spPr>
        <p:txBody>
          <a:bodyPr wrap="square" lIns="0" tIns="0" rIns="0" bIns="0" rtlCol="0">
            <a:noAutofit/>
          </a:body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bg1"/>
                </a:solidFill>
                <a:effectLst/>
                <a:uLnTx/>
                <a:uFillTx/>
                <a:latin typeface="+mn-lt"/>
              </a:rPr>
              <a:t>MARKETS </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Renewable Energy</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Energy Smart Technologies</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Advanced Transport</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Gas </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Carbon and RECs</a:t>
            </a:r>
          </a:p>
          <a:p>
            <a:pPr marL="0" marR="0" lvl="0" indent="0" algn="l" defTabSz="1007943"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bg1"/>
                </a:solidFill>
                <a:effectLst/>
                <a:uLnTx/>
                <a:uFillTx/>
                <a:latin typeface="+mn-lt"/>
              </a:rPr>
              <a:t>SERVICES</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Americas Service</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Asia Pacific Service</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EMEA Service</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Applied Research </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chemeClr val="bg1"/>
                </a:solidFill>
                <a:effectLst/>
                <a:uLnTx/>
                <a:uFillTx/>
                <a:latin typeface="+mn-lt"/>
              </a:rPr>
              <a:t>Events and Workshops</a:t>
            </a:r>
          </a:p>
        </p:txBody>
      </p:sp>
      <p:pic>
        <p:nvPicPr>
          <p:cNvPr id="5" name="Picture 4"/>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0409" y="6397388"/>
            <a:ext cx="3215323" cy="747175"/>
          </a:xfrm>
          <a:prstGeom prst="rect">
            <a:avLst/>
          </a:prstGeom>
          <a:noFill/>
          <a:ln>
            <a:noFill/>
          </a:ln>
        </p:spPr>
      </p:pic>
      <p:sp>
        <p:nvSpPr>
          <p:cNvPr id="13" name="Text Placeholder 12"/>
          <p:cNvSpPr>
            <a:spLocks noGrp="1"/>
          </p:cNvSpPr>
          <p:nvPr>
            <p:ph type="body" sz="quarter" idx="10" hasCustomPrompt="1"/>
          </p:nvPr>
        </p:nvSpPr>
        <p:spPr>
          <a:xfrm>
            <a:off x="7030409" y="4284663"/>
            <a:ext cx="3140704" cy="1943100"/>
          </a:xfrm>
        </p:spPr>
        <p:txBody>
          <a:bodyPr anchor="b"/>
          <a:lstStyle>
            <a:lvl1pPr marL="0" indent="0">
              <a:buNone/>
              <a:defRPr sz="2000" baseline="0">
                <a:solidFill>
                  <a:schemeClr val="bg1"/>
                </a:solidFill>
              </a:defRPr>
            </a:lvl1pPr>
            <a:lvl2pPr marL="0" indent="0">
              <a:buNone/>
              <a:defRPr sz="1800">
                <a:solidFill>
                  <a:schemeClr val="bg1"/>
                </a:solidFill>
              </a:defRPr>
            </a:lvl2pPr>
          </a:lstStyle>
          <a:p>
            <a:pPr lvl="0"/>
            <a:r>
              <a:rPr lang="en-US" dirty="0" smtClean="0"/>
              <a:t>Insert name</a:t>
            </a:r>
          </a:p>
          <a:p>
            <a:pPr lvl="1"/>
            <a:r>
              <a:rPr lang="en-US" dirty="0" smtClean="0"/>
              <a:t>Insert email address</a:t>
            </a:r>
          </a:p>
        </p:txBody>
      </p:sp>
    </p:spTree>
    <p:extLst>
      <p:ext uri="{BB962C8B-B14F-4D97-AF65-F5344CB8AC3E}">
        <p14:creationId xmlns:p14="http://schemas.microsoft.com/office/powerpoint/2010/main" val="41660802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a:xfrm>
            <a:off x="163773" y="107950"/>
            <a:ext cx="8278551" cy="82805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0" indent="0">
              <a:buClr>
                <a:srgbClr val="00B9E4"/>
              </a:buClr>
              <a:buSzPct val="150000"/>
              <a:buFont typeface="Arial" panose="020B0604020202020204" pitchFamily="34" charset="0"/>
              <a:buNone/>
              <a:defRPr/>
            </a:lvl1pPr>
            <a:lvl2pPr marL="360000" indent="0">
              <a:buClr>
                <a:srgbClr val="00B9E4"/>
              </a:buClr>
              <a:buSzPct val="150000"/>
              <a:buNone/>
              <a:defRPr/>
            </a:lvl2pPr>
            <a:lvl3pPr marL="719500" indent="0">
              <a:buClr>
                <a:srgbClr val="00B9E4"/>
              </a:buClr>
              <a:buSzPct val="150000"/>
              <a:buNone/>
              <a:defRPr/>
            </a:lvl3pPr>
            <a:lvl4pPr marL="1080000" indent="0">
              <a:buClr>
                <a:srgbClr val="00B9E4"/>
              </a:buClr>
              <a:buSzPct val="150000"/>
              <a:buNone/>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2"/>
          <p:cNvSpPr>
            <a:spLocks noGrp="1"/>
          </p:cNvSpPr>
          <p:nvPr>
            <p:ph type="body" idx="10" hasCustomPrompt="1"/>
          </p:nvPr>
        </p:nvSpPr>
        <p:spPr>
          <a:xfrm>
            <a:off x="6614577" y="6423368"/>
            <a:ext cx="3917888" cy="5774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1102" b="0" i="0" baseline="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smtClean="0"/>
              <a:t>Source: </a:t>
            </a:r>
          </a:p>
        </p:txBody>
      </p:sp>
      <p:sp>
        <p:nvSpPr>
          <p:cNvPr id="5" name="Text Placeholder 2"/>
          <p:cNvSpPr>
            <a:spLocks noGrp="1"/>
          </p:cNvSpPr>
          <p:nvPr>
            <p:ph type="body" idx="11" hasCustomPrompt="1"/>
          </p:nvPr>
        </p:nvSpPr>
        <p:spPr>
          <a:xfrm>
            <a:off x="133648" y="6430516"/>
            <a:ext cx="6302438" cy="5774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l">
              <a:buNone/>
              <a:defRPr sz="1213" b="0" i="0" baseline="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smtClean="0"/>
              <a:t>Note:</a:t>
            </a:r>
          </a:p>
        </p:txBody>
      </p:sp>
    </p:spTree>
    <p:extLst>
      <p:ext uri="{BB962C8B-B14F-4D97-AF65-F5344CB8AC3E}">
        <p14:creationId xmlns:p14="http://schemas.microsoft.com/office/powerpoint/2010/main" val="355453184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 BOX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3647" y="1877983"/>
            <a:ext cx="5051250" cy="5029172"/>
          </a:xfrm>
        </p:spPr>
        <p:txBody>
          <a:bodyPr/>
          <a:lstStyle>
            <a:lvl1pPr>
              <a:defRPr sz="1984"/>
            </a:lvl1pPr>
            <a:lvl2pPr>
              <a:defRPr sz="1764"/>
            </a:lvl2pPr>
            <a:lvl3pPr>
              <a:defRPr sz="1543"/>
            </a:lvl3pPr>
            <a:lvl4pPr>
              <a:defRPr sz="1323"/>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482151" y="1877983"/>
            <a:ext cx="5051250" cy="5029175"/>
          </a:xfrm>
        </p:spPr>
        <p:txBody>
          <a:bodyPr/>
          <a:lstStyle>
            <a:lvl1pPr>
              <a:defRPr sz="1984"/>
            </a:lvl1pPr>
            <a:lvl2pPr>
              <a:defRPr sz="1764"/>
            </a:lvl2pPr>
            <a:lvl3pPr>
              <a:defRPr sz="1543"/>
            </a:lvl3pPr>
            <a:lvl4pPr>
              <a:defRPr sz="1323"/>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2"/>
          <p:cNvSpPr>
            <a:spLocks noGrp="1"/>
          </p:cNvSpPr>
          <p:nvPr>
            <p:ph type="body" idx="10" hasCustomPrompt="1"/>
          </p:nvPr>
        </p:nvSpPr>
        <p:spPr>
          <a:xfrm>
            <a:off x="5481215" y="6337268"/>
            <a:ext cx="5051250" cy="5774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1102" b="0" i="0" baseline="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smtClean="0"/>
              <a:t>Source: </a:t>
            </a:r>
            <a:br>
              <a:rPr lang="en-US" dirty="0" smtClean="0"/>
            </a:br>
            <a:r>
              <a:rPr lang="en-US" dirty="0" smtClean="0"/>
              <a:t>Note</a:t>
            </a:r>
          </a:p>
        </p:txBody>
      </p:sp>
      <p:sp>
        <p:nvSpPr>
          <p:cNvPr id="12" name="Text Placeholder 2"/>
          <p:cNvSpPr>
            <a:spLocks noGrp="1"/>
          </p:cNvSpPr>
          <p:nvPr>
            <p:ph type="body" idx="11" hasCustomPrompt="1"/>
          </p:nvPr>
        </p:nvSpPr>
        <p:spPr>
          <a:xfrm>
            <a:off x="133648" y="6337268"/>
            <a:ext cx="5051250" cy="5774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1102" b="0" i="0" baseline="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smtClean="0"/>
              <a:t>Source: </a:t>
            </a:r>
            <a:br>
              <a:rPr lang="en-US" dirty="0" smtClean="0"/>
            </a:br>
            <a:r>
              <a:rPr lang="en-US" dirty="0" smtClean="0"/>
              <a:t>Note</a:t>
            </a:r>
          </a:p>
        </p:txBody>
      </p:sp>
      <p:sp>
        <p:nvSpPr>
          <p:cNvPr id="8" name="Text Placeholder 7"/>
          <p:cNvSpPr>
            <a:spLocks noGrp="1"/>
          </p:cNvSpPr>
          <p:nvPr>
            <p:ph type="body" sz="quarter" idx="12"/>
          </p:nvPr>
        </p:nvSpPr>
        <p:spPr>
          <a:xfrm>
            <a:off x="133647" y="1146093"/>
            <a:ext cx="5051250" cy="710469"/>
          </a:xfrm>
          <a:solidFill>
            <a:srgbClr val="00B9E4"/>
          </a:solidFill>
          <a:ln>
            <a:solidFill>
              <a:srgbClr val="00B9E4"/>
            </a:solidFill>
          </a:ln>
        </p:spPr>
        <p:txBody>
          <a:bodyPr tIns="72000" bIns="72000" anchor="ctr" anchorCtr="1"/>
          <a:lstStyle>
            <a:lvl1pPr algn="ctr">
              <a:lnSpc>
                <a:spcPct val="100000"/>
              </a:lnSpc>
              <a:spcBef>
                <a:spcPts val="0"/>
              </a:spcBef>
              <a:buNone/>
              <a:defRPr sz="1764" b="1" cap="all" baseline="0">
                <a:solidFill>
                  <a:schemeClr val="bg1"/>
                </a:solidFill>
              </a:defRPr>
            </a:lvl1pPr>
          </a:lstStyle>
          <a:p>
            <a:pPr lvl="0"/>
            <a:r>
              <a:rPr lang="en-US" dirty="0" smtClean="0"/>
              <a:t>Click to edit Master text styles</a:t>
            </a:r>
          </a:p>
        </p:txBody>
      </p:sp>
      <p:sp>
        <p:nvSpPr>
          <p:cNvPr id="9" name="Text Placeholder 7"/>
          <p:cNvSpPr>
            <a:spLocks noGrp="1"/>
          </p:cNvSpPr>
          <p:nvPr>
            <p:ph type="body" sz="quarter" idx="13"/>
          </p:nvPr>
        </p:nvSpPr>
        <p:spPr>
          <a:xfrm>
            <a:off x="5482151" y="1146093"/>
            <a:ext cx="5051250" cy="710469"/>
          </a:xfrm>
          <a:solidFill>
            <a:srgbClr val="00B9E4"/>
          </a:solidFill>
          <a:ln>
            <a:solidFill>
              <a:srgbClr val="00B9E4"/>
            </a:solidFill>
          </a:ln>
        </p:spPr>
        <p:txBody>
          <a:bodyPr tIns="72000" bIns="72000" anchor="ctr" anchorCtr="1"/>
          <a:lstStyle>
            <a:lvl1pPr algn="ctr">
              <a:lnSpc>
                <a:spcPct val="100000"/>
              </a:lnSpc>
              <a:spcBef>
                <a:spcPts val="0"/>
              </a:spcBef>
              <a:buNone/>
              <a:defRPr sz="1764" b="1" cap="all" baseline="0">
                <a:solidFill>
                  <a:schemeClr val="bg1"/>
                </a:solidFill>
              </a:defRPr>
            </a:lvl1pPr>
          </a:lstStyle>
          <a:p>
            <a:pPr lvl="0"/>
            <a:r>
              <a:rPr lang="en-US" smtClean="0"/>
              <a:t>Click to edit Master text styles</a:t>
            </a:r>
          </a:p>
        </p:txBody>
      </p:sp>
      <p:sp>
        <p:nvSpPr>
          <p:cNvPr id="15" name="Footer Placeholder 4"/>
          <p:cNvSpPr>
            <a:spLocks noGrp="1"/>
          </p:cNvSpPr>
          <p:nvPr>
            <p:ph type="ftr" sz="quarter" idx="3"/>
          </p:nvPr>
        </p:nvSpPr>
        <p:spPr>
          <a:xfrm>
            <a:off x="3431939" y="6906370"/>
            <a:ext cx="6401889" cy="435343"/>
          </a:xfrm>
          <a:prstGeom prst="rect">
            <a:avLst/>
          </a:prstGeom>
        </p:spPr>
        <p:txBody>
          <a:bodyPr anchor="b"/>
          <a:lstStyle>
            <a:lvl1pPr algn="r">
              <a:defRPr sz="1102">
                <a:solidFill>
                  <a:srgbClr val="7F7F7F"/>
                </a:solidFill>
              </a:defRPr>
            </a:lvl1pPr>
          </a:lstStyle>
          <a:p>
            <a:r>
              <a:rPr lang="en-US" dirty="0" smtClean="0"/>
              <a:t>Optional Footer Info Here // </a:t>
            </a:r>
            <a:endParaRPr lang="en-US" dirty="0"/>
          </a:p>
        </p:txBody>
      </p:sp>
      <p:sp>
        <p:nvSpPr>
          <p:cNvPr id="16" name="Slide Number Placeholder 8"/>
          <p:cNvSpPr>
            <a:spLocks noGrp="1"/>
          </p:cNvSpPr>
          <p:nvPr>
            <p:ph type="sldNum" sz="quarter" idx="4"/>
          </p:nvPr>
        </p:nvSpPr>
        <p:spPr>
          <a:xfrm>
            <a:off x="9734830" y="7006699"/>
            <a:ext cx="422392" cy="402483"/>
          </a:xfrm>
          <a:prstGeom prst="rect">
            <a:avLst/>
          </a:prstGeom>
        </p:spPr>
        <p:txBody>
          <a:bodyPr vert="horz" lIns="91440" tIns="45720" rIns="91440" bIns="45720" rtlCol="0" anchor="ctr"/>
          <a:lstStyle>
            <a:lvl1pPr algn="r">
              <a:defRPr sz="1102">
                <a:solidFill>
                  <a:srgbClr val="7F7F7F"/>
                </a:solidFill>
              </a:defRPr>
            </a:lvl1pPr>
          </a:lstStyle>
          <a:p>
            <a:fld id="{AF4E4139-3857-324A-9986-F6943474BBF7}" type="slidenum">
              <a:rPr lang="en-US" smtClean="0"/>
              <a:pPr/>
              <a:t>‹#›</a:t>
            </a:fld>
            <a:endParaRPr lang="en-US" dirty="0"/>
          </a:p>
        </p:txBody>
      </p:sp>
    </p:spTree>
    <p:extLst>
      <p:ext uri="{BB962C8B-B14F-4D97-AF65-F5344CB8AC3E}">
        <p14:creationId xmlns:p14="http://schemas.microsoft.com/office/powerpoint/2010/main" val="38065972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pSp>
        <p:nvGrpSpPr>
          <p:cNvPr id="3" name="Group 2"/>
          <p:cNvGrpSpPr/>
          <p:nvPr userDrawn="1"/>
        </p:nvGrpSpPr>
        <p:grpSpPr>
          <a:xfrm>
            <a:off x="-3311" y="-794"/>
            <a:ext cx="10698435" cy="7561264"/>
            <a:chOff x="-3311" y="-794"/>
            <a:chExt cx="10698435" cy="7561264"/>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24" y="-794"/>
              <a:ext cx="10693400" cy="7561264"/>
            </a:xfrm>
            <a:prstGeom prst="rect">
              <a:avLst/>
            </a:prstGeom>
          </p:spPr>
        </p:pic>
        <p:sp>
          <p:nvSpPr>
            <p:cNvPr id="9" name="Rectangle 3"/>
            <p:cNvSpPr/>
            <p:nvPr userDrawn="1"/>
          </p:nvSpPr>
          <p:spPr>
            <a:xfrm>
              <a:off x="-3311" y="-794"/>
              <a:ext cx="10691813" cy="7559675"/>
            </a:xfrm>
            <a:custGeom>
              <a:avLst/>
              <a:gdLst/>
              <a:ahLst/>
              <a:cxnLst/>
              <a:rect l="l" t="t" r="r" b="b"/>
              <a:pathLst>
                <a:path w="10691813" h="7559675">
                  <a:moveTo>
                    <a:pt x="0" y="0"/>
                  </a:moveTo>
                  <a:lnTo>
                    <a:pt x="10691813" y="0"/>
                  </a:lnTo>
                  <a:lnTo>
                    <a:pt x="10691813" y="1836415"/>
                  </a:lnTo>
                  <a:lnTo>
                    <a:pt x="4997102" y="1836415"/>
                  </a:lnTo>
                  <a:lnTo>
                    <a:pt x="4997102" y="4284687"/>
                  </a:lnTo>
                  <a:lnTo>
                    <a:pt x="10691813" y="4284687"/>
                  </a:lnTo>
                  <a:lnTo>
                    <a:pt x="10691813" y="7559675"/>
                  </a:lnTo>
                  <a:lnTo>
                    <a:pt x="0" y="755967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5202238" y="1763713"/>
            <a:ext cx="4968875" cy="2487771"/>
          </a:xfrm>
        </p:spPr>
        <p:txBody>
          <a:bodyPr anchor="ctr">
            <a:noAutofit/>
          </a:bodyPr>
          <a:lstStyle>
            <a:lvl1pPr algn="l">
              <a:defRPr sz="3600">
                <a:solidFill>
                  <a:schemeClr val="accent1"/>
                </a:solidFill>
              </a:defRPr>
            </a:lvl1pPr>
          </a:lstStyle>
          <a:p>
            <a:r>
              <a:rPr lang="en-US" smtClean="0"/>
              <a:t>Click to edit Master title style</a:t>
            </a:r>
            <a:endParaRPr lang="en-US" dirty="0"/>
          </a:p>
        </p:txBody>
      </p:sp>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029" y="6419773"/>
            <a:ext cx="3066084" cy="871670"/>
          </a:xfrm>
          <a:prstGeom prst="rect">
            <a:avLst/>
          </a:prstGeom>
        </p:spPr>
      </p:pic>
    </p:spTree>
    <p:extLst>
      <p:ext uri="{BB962C8B-B14F-4D97-AF65-F5344CB8AC3E}">
        <p14:creationId xmlns:p14="http://schemas.microsoft.com/office/powerpoint/2010/main" val="28009701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069" y="1116013"/>
            <a:ext cx="9648000" cy="5760169"/>
          </a:xfrm>
        </p:spPr>
        <p:txBody>
          <a:bodyPr>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7"/>
          <p:cNvSpPr>
            <a:spLocks noGrp="1"/>
          </p:cNvSpPr>
          <p:nvPr>
            <p:ph sz="quarter" idx="14" hasCustomPrompt="1"/>
          </p:nvPr>
        </p:nvSpPr>
        <p:spPr>
          <a:xfrm>
            <a:off x="529070" y="6879583"/>
            <a:ext cx="6833060" cy="288925"/>
          </a:xfrm>
        </p:spPr>
        <p:txBody>
          <a:bodyPr anchor="b">
            <a:noAutofit/>
          </a:bodyPr>
          <a:lstStyle>
            <a:lvl1pPr marL="0" indent="0">
              <a:buNone/>
              <a:defRPr sz="1000" cap="none" baseline="0">
                <a:solidFill>
                  <a:schemeClr val="tx1"/>
                </a:solidFill>
              </a:defRPr>
            </a:lvl1pPr>
          </a:lstStyle>
          <a:p>
            <a:pPr lvl="0"/>
            <a:r>
              <a:rPr lang="en-US" dirty="0" smtClean="0"/>
              <a:t>Click to add Note</a:t>
            </a:r>
          </a:p>
        </p:txBody>
      </p:sp>
      <p:sp>
        <p:nvSpPr>
          <p:cNvPr id="7" name="Content Placeholder 7"/>
          <p:cNvSpPr>
            <a:spLocks noGrp="1"/>
          </p:cNvSpPr>
          <p:nvPr>
            <p:ph sz="quarter" idx="18" hasCustomPrompt="1"/>
          </p:nvPr>
        </p:nvSpPr>
        <p:spPr>
          <a:xfrm>
            <a:off x="7506146" y="6879583"/>
            <a:ext cx="2670924" cy="288925"/>
          </a:xfrm>
        </p:spPr>
        <p:txBody>
          <a:bodyPr anchor="b">
            <a:noAutofit/>
          </a:bodyPr>
          <a:lstStyle>
            <a:lvl1pPr marL="0" indent="0" algn="l">
              <a:buNone/>
              <a:defRPr sz="1000" cap="none" baseline="0">
                <a:solidFill>
                  <a:schemeClr val="tx1"/>
                </a:solidFill>
              </a:defRPr>
            </a:lvl1pPr>
          </a:lstStyle>
          <a:p>
            <a:pPr lvl="0"/>
            <a:r>
              <a:rPr lang="en-US" dirty="0" smtClean="0"/>
              <a:t>Click to add Source</a:t>
            </a:r>
          </a:p>
        </p:txBody>
      </p:sp>
      <p:sp>
        <p:nvSpPr>
          <p:cNvPr id="4" name="Date Placeholder 3"/>
          <p:cNvSpPr>
            <a:spLocks noGrp="1"/>
          </p:cNvSpPr>
          <p:nvPr>
            <p:ph type="dt" sz="half" idx="19"/>
          </p:nvPr>
        </p:nvSpPr>
        <p:spPr/>
        <p:txBody>
          <a:bodyPr/>
          <a:lstStyle/>
          <a:p>
            <a:fld id="{1A26691A-DD55-402C-B79D-A79EC72CB2BE}" type="datetime1">
              <a:rPr lang="en-US" smtClean="0"/>
              <a:t>8/4/2014</a:t>
            </a:fld>
            <a:endParaRPr lang="en-GB" dirty="0"/>
          </a:p>
        </p:txBody>
      </p:sp>
      <p:sp>
        <p:nvSpPr>
          <p:cNvPr id="8" name="Title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145471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529069" y="1116013"/>
            <a:ext cx="9648000" cy="6048375"/>
          </a:xfrm>
        </p:spPr>
        <p:txBody>
          <a:bodyPr>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13BA85-6548-49B0-97CB-3C11ED806E99}" type="datetime1">
              <a:rPr lang="en-US" smtClean="0"/>
              <a:t>8/4/2014</a:t>
            </a:fld>
            <a:endParaRPr lang="en-GB" dirty="0"/>
          </a:p>
        </p:txBody>
      </p:sp>
    </p:spTree>
    <p:extLst>
      <p:ext uri="{BB962C8B-B14F-4D97-AF65-F5344CB8AC3E}">
        <p14:creationId xmlns:p14="http://schemas.microsoft.com/office/powerpoint/2010/main" val="185906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529069" y="1116013"/>
            <a:ext cx="4681538" cy="5759699"/>
          </a:xfrm>
        </p:spPr>
        <p:txBody>
          <a:bodyPr>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4"/>
          </p:nvPr>
        </p:nvSpPr>
        <p:spPr>
          <a:xfrm>
            <a:off x="5487162" y="1116013"/>
            <a:ext cx="4681538" cy="5759699"/>
          </a:xfrm>
        </p:spPr>
        <p:txBody>
          <a:bodyPr>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7"/>
          <p:cNvSpPr>
            <a:spLocks noGrp="1"/>
          </p:cNvSpPr>
          <p:nvPr>
            <p:ph sz="quarter" idx="15" hasCustomPrompt="1"/>
          </p:nvPr>
        </p:nvSpPr>
        <p:spPr>
          <a:xfrm>
            <a:off x="529070" y="6879583"/>
            <a:ext cx="4681538" cy="288925"/>
          </a:xfrm>
        </p:spPr>
        <p:txBody>
          <a:bodyPr anchor="b">
            <a:noAutofit/>
          </a:bodyPr>
          <a:lstStyle>
            <a:lvl1pPr marL="0" indent="0" algn="l">
              <a:buNone/>
              <a:defRPr sz="1000" cap="none" baseline="0">
                <a:solidFill>
                  <a:schemeClr val="tx1"/>
                </a:solidFill>
              </a:defRPr>
            </a:lvl1pPr>
          </a:lstStyle>
          <a:p>
            <a:pPr lvl="0"/>
            <a:r>
              <a:rPr lang="en-US" dirty="0" smtClean="0"/>
              <a:t>Click to add Note/Source</a:t>
            </a:r>
          </a:p>
        </p:txBody>
      </p:sp>
      <p:sp>
        <p:nvSpPr>
          <p:cNvPr id="9" name="Content Placeholder 7"/>
          <p:cNvSpPr>
            <a:spLocks noGrp="1"/>
          </p:cNvSpPr>
          <p:nvPr>
            <p:ph sz="quarter" idx="18" hasCustomPrompt="1"/>
          </p:nvPr>
        </p:nvSpPr>
        <p:spPr>
          <a:xfrm>
            <a:off x="5495532" y="6879583"/>
            <a:ext cx="4681538" cy="288925"/>
          </a:xfrm>
        </p:spPr>
        <p:txBody>
          <a:bodyPr anchor="b">
            <a:noAutofit/>
          </a:bodyPr>
          <a:lstStyle>
            <a:lvl1pPr marL="0" indent="0" algn="l">
              <a:buNone/>
              <a:defRPr sz="1000" cap="none" baseline="0">
                <a:solidFill>
                  <a:schemeClr val="tx1"/>
                </a:solidFill>
              </a:defRPr>
            </a:lvl1pPr>
          </a:lstStyle>
          <a:p>
            <a:pPr lvl="0"/>
            <a:r>
              <a:rPr lang="en-US" dirty="0" smtClean="0"/>
              <a:t>Click to add Note/Source</a:t>
            </a:r>
          </a:p>
        </p:txBody>
      </p:sp>
      <p:sp>
        <p:nvSpPr>
          <p:cNvPr id="4" name="Date Placeholder 3"/>
          <p:cNvSpPr>
            <a:spLocks noGrp="1"/>
          </p:cNvSpPr>
          <p:nvPr>
            <p:ph type="dt" sz="half" idx="19"/>
          </p:nvPr>
        </p:nvSpPr>
        <p:spPr/>
        <p:txBody>
          <a:bodyPr/>
          <a:lstStyle/>
          <a:p>
            <a:fld id="{0D370DC5-CBEA-4AB7-8C04-E2F53464CC77}" type="datetime1">
              <a:rPr lang="en-US" smtClean="0"/>
              <a:t>8/4/2014</a:t>
            </a:fld>
            <a:endParaRPr lang="en-GB" dirty="0"/>
          </a:p>
        </p:txBody>
      </p:sp>
    </p:spTree>
    <p:extLst>
      <p:ext uri="{BB962C8B-B14F-4D97-AF65-F5344CB8AC3E}">
        <p14:creationId xmlns:p14="http://schemas.microsoft.com/office/powerpoint/2010/main" val="8012874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529070" y="1699287"/>
            <a:ext cx="4680000" cy="5184000"/>
          </a:xfrm>
        </p:spPr>
        <p:txBody>
          <a:bodyPr tIns="72000">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4"/>
          </p:nvPr>
        </p:nvSpPr>
        <p:spPr>
          <a:xfrm>
            <a:off x="5491492" y="1699287"/>
            <a:ext cx="4681538" cy="5184000"/>
          </a:xfrm>
        </p:spPr>
        <p:txBody>
          <a:bodyPr tIns="72000">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7"/>
          <p:cNvSpPr>
            <a:spLocks noGrp="1"/>
          </p:cNvSpPr>
          <p:nvPr>
            <p:ph sz="quarter" idx="17" hasCustomPrompt="1"/>
          </p:nvPr>
        </p:nvSpPr>
        <p:spPr>
          <a:xfrm>
            <a:off x="529070" y="6879583"/>
            <a:ext cx="4681538" cy="288925"/>
          </a:xfrm>
        </p:spPr>
        <p:txBody>
          <a:bodyPr anchor="b">
            <a:noAutofit/>
          </a:bodyPr>
          <a:lstStyle>
            <a:lvl1pPr marL="0" indent="0" algn="l">
              <a:buNone/>
              <a:defRPr sz="1000" cap="none" baseline="0">
                <a:solidFill>
                  <a:schemeClr val="tx1"/>
                </a:solidFill>
              </a:defRPr>
            </a:lvl1pPr>
          </a:lstStyle>
          <a:p>
            <a:pPr lvl="0"/>
            <a:r>
              <a:rPr lang="en-US" dirty="0" smtClean="0"/>
              <a:t>Click to add Note/Source</a:t>
            </a:r>
          </a:p>
        </p:txBody>
      </p:sp>
      <p:sp>
        <p:nvSpPr>
          <p:cNvPr id="10" name="Content Placeholder 7"/>
          <p:cNvSpPr>
            <a:spLocks noGrp="1"/>
          </p:cNvSpPr>
          <p:nvPr>
            <p:ph sz="quarter" idx="18" hasCustomPrompt="1"/>
          </p:nvPr>
        </p:nvSpPr>
        <p:spPr>
          <a:xfrm>
            <a:off x="5495532" y="6879583"/>
            <a:ext cx="4681538" cy="288925"/>
          </a:xfrm>
        </p:spPr>
        <p:txBody>
          <a:bodyPr anchor="b">
            <a:noAutofit/>
          </a:bodyPr>
          <a:lstStyle>
            <a:lvl1pPr marL="0" indent="0" algn="l">
              <a:buNone/>
              <a:defRPr sz="1000" cap="none" baseline="0">
                <a:solidFill>
                  <a:schemeClr val="tx1"/>
                </a:solidFill>
              </a:defRPr>
            </a:lvl1pPr>
          </a:lstStyle>
          <a:p>
            <a:pPr lvl="0"/>
            <a:r>
              <a:rPr lang="en-US" dirty="0" smtClean="0"/>
              <a:t>Click to add Note/Source</a:t>
            </a:r>
          </a:p>
        </p:txBody>
      </p:sp>
      <p:sp>
        <p:nvSpPr>
          <p:cNvPr id="12" name="Text Placeholder 10"/>
          <p:cNvSpPr>
            <a:spLocks noGrp="1"/>
          </p:cNvSpPr>
          <p:nvPr>
            <p:ph type="body" sz="quarter" idx="19" hasCustomPrompt="1"/>
          </p:nvPr>
        </p:nvSpPr>
        <p:spPr>
          <a:xfrm>
            <a:off x="529070" y="1123287"/>
            <a:ext cx="4680000" cy="576000"/>
          </a:xfrm>
          <a:noFill/>
        </p:spPr>
        <p:txBody>
          <a:bodyPr lIns="0" tIns="0" rIns="0" bIns="0" anchor="ctr">
            <a:noAutofit/>
          </a:bodyPr>
          <a:lstStyle>
            <a:lvl1pPr marL="0" indent="0" algn="l">
              <a:buNone/>
              <a:defRPr sz="1800" b="1" cap="all" baseline="0">
                <a:solidFill>
                  <a:schemeClr val="accent1"/>
                </a:solidFill>
                <a:latin typeface="+mj-lt"/>
              </a:defRPr>
            </a:lvl1pPr>
          </a:lstStyle>
          <a:p>
            <a:pPr lvl="0"/>
            <a:r>
              <a:rPr lang="en-US" dirty="0" smtClean="0"/>
              <a:t>Click to add title</a:t>
            </a:r>
          </a:p>
        </p:txBody>
      </p:sp>
      <p:sp>
        <p:nvSpPr>
          <p:cNvPr id="13" name="Text Placeholder 10"/>
          <p:cNvSpPr>
            <a:spLocks noGrp="1"/>
          </p:cNvSpPr>
          <p:nvPr>
            <p:ph type="body" sz="quarter" idx="20" hasCustomPrompt="1"/>
          </p:nvPr>
        </p:nvSpPr>
        <p:spPr>
          <a:xfrm>
            <a:off x="5493030" y="1123287"/>
            <a:ext cx="4680000" cy="576000"/>
          </a:xfrm>
          <a:noFill/>
        </p:spPr>
        <p:txBody>
          <a:bodyPr lIns="0" tIns="0" rIns="0" bIns="0" anchor="ctr">
            <a:noAutofit/>
          </a:bodyPr>
          <a:lstStyle>
            <a:lvl1pPr marL="0" indent="0" algn="l">
              <a:buNone/>
              <a:defRPr sz="1800" b="1" cap="all" baseline="0">
                <a:solidFill>
                  <a:schemeClr val="accent1"/>
                </a:solidFill>
                <a:latin typeface="+mj-lt"/>
              </a:defRPr>
            </a:lvl1pPr>
          </a:lstStyle>
          <a:p>
            <a:pPr lvl="0"/>
            <a:r>
              <a:rPr lang="en-US" dirty="0" smtClean="0"/>
              <a:t>Click to add title</a:t>
            </a:r>
          </a:p>
        </p:txBody>
      </p:sp>
      <p:sp>
        <p:nvSpPr>
          <p:cNvPr id="4" name="Date Placeholder 3"/>
          <p:cNvSpPr>
            <a:spLocks noGrp="1"/>
          </p:cNvSpPr>
          <p:nvPr>
            <p:ph type="dt" sz="half" idx="21"/>
          </p:nvPr>
        </p:nvSpPr>
        <p:spPr/>
        <p:txBody>
          <a:bodyPr/>
          <a:lstStyle/>
          <a:p>
            <a:fld id="{42654F9C-FB1B-4F07-8A2A-AE87B6D40501}" type="datetime1">
              <a:rPr lang="en-US" smtClean="0"/>
              <a:t>8/4/2014</a:t>
            </a:fld>
            <a:endParaRPr lang="en-GB" dirty="0"/>
          </a:p>
        </p:txBody>
      </p:sp>
    </p:spTree>
    <p:extLst>
      <p:ext uri="{BB962C8B-B14F-4D97-AF65-F5344CB8AC3E}">
        <p14:creationId xmlns:p14="http://schemas.microsoft.com/office/powerpoint/2010/main" val="4772799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529070" y="1696277"/>
            <a:ext cx="4680000" cy="5184000"/>
          </a:xfrm>
        </p:spPr>
        <p:txBody>
          <a:bodyPr tIns="72000">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4"/>
          </p:nvPr>
        </p:nvSpPr>
        <p:spPr>
          <a:xfrm>
            <a:off x="5491492" y="1696277"/>
            <a:ext cx="4681538" cy="5184000"/>
          </a:xfrm>
        </p:spPr>
        <p:txBody>
          <a:bodyPr tIns="72000">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7"/>
          <p:cNvSpPr>
            <a:spLocks noGrp="1"/>
          </p:cNvSpPr>
          <p:nvPr>
            <p:ph sz="quarter" idx="17" hasCustomPrompt="1"/>
          </p:nvPr>
        </p:nvSpPr>
        <p:spPr>
          <a:xfrm>
            <a:off x="529070" y="6879583"/>
            <a:ext cx="4681538" cy="288925"/>
          </a:xfrm>
        </p:spPr>
        <p:txBody>
          <a:bodyPr anchor="b">
            <a:noAutofit/>
          </a:bodyPr>
          <a:lstStyle>
            <a:lvl1pPr marL="0" indent="0" algn="l">
              <a:buNone/>
              <a:defRPr sz="1000" cap="none" baseline="0">
                <a:solidFill>
                  <a:schemeClr val="tx1"/>
                </a:solidFill>
              </a:defRPr>
            </a:lvl1pPr>
          </a:lstStyle>
          <a:p>
            <a:pPr lvl="0"/>
            <a:r>
              <a:rPr lang="en-US" dirty="0" smtClean="0"/>
              <a:t>Click to add Note/Source</a:t>
            </a:r>
          </a:p>
        </p:txBody>
      </p:sp>
      <p:sp>
        <p:nvSpPr>
          <p:cNvPr id="10" name="Content Placeholder 7"/>
          <p:cNvSpPr>
            <a:spLocks noGrp="1"/>
          </p:cNvSpPr>
          <p:nvPr>
            <p:ph sz="quarter" idx="18" hasCustomPrompt="1"/>
          </p:nvPr>
        </p:nvSpPr>
        <p:spPr>
          <a:xfrm>
            <a:off x="5495532" y="6879583"/>
            <a:ext cx="4681538" cy="288925"/>
          </a:xfrm>
        </p:spPr>
        <p:txBody>
          <a:bodyPr anchor="b">
            <a:noAutofit/>
          </a:bodyPr>
          <a:lstStyle>
            <a:lvl1pPr marL="0" indent="0" algn="l">
              <a:buNone/>
              <a:defRPr sz="1000" cap="none" baseline="0">
                <a:solidFill>
                  <a:schemeClr val="tx1"/>
                </a:solidFill>
              </a:defRPr>
            </a:lvl1pPr>
          </a:lstStyle>
          <a:p>
            <a:pPr lvl="0"/>
            <a:r>
              <a:rPr lang="en-US" dirty="0" smtClean="0"/>
              <a:t>Click to add Note/Source</a:t>
            </a:r>
          </a:p>
        </p:txBody>
      </p:sp>
      <p:sp>
        <p:nvSpPr>
          <p:cNvPr id="12" name="Text Placeholder 10"/>
          <p:cNvSpPr>
            <a:spLocks noGrp="1"/>
          </p:cNvSpPr>
          <p:nvPr>
            <p:ph type="body" sz="quarter" idx="19" hasCustomPrompt="1"/>
          </p:nvPr>
        </p:nvSpPr>
        <p:spPr>
          <a:xfrm>
            <a:off x="522312" y="1120278"/>
            <a:ext cx="4680000" cy="576000"/>
          </a:xfrm>
          <a:solidFill>
            <a:schemeClr val="accent1"/>
          </a:solidFill>
        </p:spPr>
        <p:txBody>
          <a:bodyPr lIns="54000" tIns="36000" rIns="54000" bIns="54000" anchor="ctr">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13" name="Text Placeholder 10"/>
          <p:cNvSpPr>
            <a:spLocks noGrp="1"/>
          </p:cNvSpPr>
          <p:nvPr>
            <p:ph type="body" sz="quarter" idx="20" hasCustomPrompt="1"/>
          </p:nvPr>
        </p:nvSpPr>
        <p:spPr>
          <a:xfrm>
            <a:off x="5486272" y="1120278"/>
            <a:ext cx="4680000" cy="576000"/>
          </a:xfrm>
          <a:solidFill>
            <a:schemeClr val="accent1"/>
          </a:solidFill>
        </p:spPr>
        <p:txBody>
          <a:bodyPr lIns="54000" tIns="36000" rIns="54000" bIns="54000" anchor="ctr">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4" name="Date Placeholder 3"/>
          <p:cNvSpPr>
            <a:spLocks noGrp="1"/>
          </p:cNvSpPr>
          <p:nvPr>
            <p:ph type="dt" sz="half" idx="21"/>
          </p:nvPr>
        </p:nvSpPr>
        <p:spPr/>
        <p:txBody>
          <a:bodyPr/>
          <a:lstStyle/>
          <a:p>
            <a:fld id="{4D69E522-DAEF-4129-AE04-602D1C5468A7}" type="datetime1">
              <a:rPr lang="en-US" smtClean="0"/>
              <a:t>8/4/2014</a:t>
            </a:fld>
            <a:endParaRPr lang="en-GB" dirty="0"/>
          </a:p>
        </p:txBody>
      </p:sp>
    </p:spTree>
    <p:extLst>
      <p:ext uri="{BB962C8B-B14F-4D97-AF65-F5344CB8AC3E}">
        <p14:creationId xmlns:p14="http://schemas.microsoft.com/office/powerpoint/2010/main" val="5214540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hasCustomPrompt="1"/>
          </p:nvPr>
        </p:nvSpPr>
        <p:spPr>
          <a:xfrm>
            <a:off x="529068" y="1692013"/>
            <a:ext cx="3132000" cy="5472375"/>
          </a:xfrm>
        </p:spPr>
        <p:txBody>
          <a:bodyPr tIns="72000">
            <a:noAutofit/>
          </a:bodyPr>
          <a:lstStyle>
            <a:lvl1pPr marL="355600" indent="-355600">
              <a:defRPr sz="1800"/>
            </a:lvl1pPr>
            <a:lvl2pPr>
              <a:defRPr sz="1600"/>
            </a:lvl2pPr>
            <a:lvl3pPr>
              <a:defRPr sz="1400"/>
            </a:lvl3pPr>
            <a:lvl4pPr>
              <a:defRPr sz="1200"/>
            </a:lvl4pPr>
            <a:lvl5pPr>
              <a:defRPr sz="12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9" hasCustomPrompt="1"/>
          </p:nvPr>
        </p:nvSpPr>
        <p:spPr>
          <a:xfrm>
            <a:off x="529068" y="1116013"/>
            <a:ext cx="3132000" cy="576000"/>
          </a:xfrm>
          <a:solidFill>
            <a:schemeClr val="accent1"/>
          </a:solidFill>
        </p:spPr>
        <p:txBody>
          <a:bodyPr lIns="54000" tIns="54000" rIns="54000" bIns="54000" anchor="ctr">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18" name="Content Placeholder 2"/>
          <p:cNvSpPr>
            <a:spLocks noGrp="1"/>
          </p:cNvSpPr>
          <p:nvPr>
            <p:ph idx="20" hasCustomPrompt="1"/>
          </p:nvPr>
        </p:nvSpPr>
        <p:spPr>
          <a:xfrm>
            <a:off x="3784090" y="1692013"/>
            <a:ext cx="3132000" cy="5472375"/>
          </a:xfrm>
        </p:spPr>
        <p:txBody>
          <a:bodyPr tIns="72000">
            <a:noAutofit/>
          </a:bodyPr>
          <a:lstStyle>
            <a:lvl1pPr marL="355600" indent="-355600">
              <a:defRPr sz="1800"/>
            </a:lvl1pPr>
            <a:lvl2pPr>
              <a:defRPr sz="1600"/>
            </a:lvl2pPr>
            <a:lvl3pPr>
              <a:defRPr sz="1400"/>
            </a:lvl3pPr>
            <a:lvl4pPr>
              <a:defRPr sz="1200"/>
            </a:lvl4pPr>
            <a:lvl5pPr>
              <a:defRPr sz="12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0"/>
          <p:cNvSpPr>
            <a:spLocks noGrp="1"/>
          </p:cNvSpPr>
          <p:nvPr>
            <p:ph type="body" sz="quarter" idx="21" hasCustomPrompt="1"/>
          </p:nvPr>
        </p:nvSpPr>
        <p:spPr>
          <a:xfrm>
            <a:off x="3784090" y="1116013"/>
            <a:ext cx="3132000" cy="576000"/>
          </a:xfrm>
          <a:solidFill>
            <a:schemeClr val="accent1"/>
          </a:solidFill>
        </p:spPr>
        <p:txBody>
          <a:bodyPr lIns="54000" tIns="54000" rIns="54000" bIns="54000" anchor="ctr">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20" name="Content Placeholder 2"/>
          <p:cNvSpPr>
            <a:spLocks noGrp="1"/>
          </p:cNvSpPr>
          <p:nvPr>
            <p:ph idx="22" hasCustomPrompt="1"/>
          </p:nvPr>
        </p:nvSpPr>
        <p:spPr>
          <a:xfrm>
            <a:off x="7039113" y="1692013"/>
            <a:ext cx="3132000" cy="5472375"/>
          </a:xfrm>
        </p:spPr>
        <p:txBody>
          <a:bodyPr tIns="72000">
            <a:noAutofit/>
          </a:bodyPr>
          <a:lstStyle>
            <a:lvl1pPr marL="355600" indent="-355600">
              <a:defRPr sz="1800"/>
            </a:lvl1pPr>
            <a:lvl2pPr>
              <a:defRPr sz="1600"/>
            </a:lvl2pPr>
            <a:lvl3pPr>
              <a:defRPr sz="1400"/>
            </a:lvl3pPr>
            <a:lvl4pPr>
              <a:defRPr sz="1200"/>
            </a:lvl4pPr>
            <a:lvl5pPr>
              <a:defRPr sz="12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0"/>
          <p:cNvSpPr>
            <a:spLocks noGrp="1"/>
          </p:cNvSpPr>
          <p:nvPr>
            <p:ph type="body" sz="quarter" idx="23" hasCustomPrompt="1"/>
          </p:nvPr>
        </p:nvSpPr>
        <p:spPr>
          <a:xfrm>
            <a:off x="7039113" y="1116013"/>
            <a:ext cx="3132000" cy="576000"/>
          </a:xfrm>
          <a:solidFill>
            <a:schemeClr val="accent1"/>
          </a:solidFill>
        </p:spPr>
        <p:txBody>
          <a:bodyPr lIns="54000" tIns="54000" rIns="54000" bIns="54000" anchor="ctr">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4" name="Date Placeholder 3"/>
          <p:cNvSpPr>
            <a:spLocks noGrp="1"/>
          </p:cNvSpPr>
          <p:nvPr>
            <p:ph type="dt" sz="half" idx="24"/>
          </p:nvPr>
        </p:nvSpPr>
        <p:spPr/>
        <p:txBody>
          <a:bodyPr/>
          <a:lstStyle/>
          <a:p>
            <a:fld id="{8095B28F-8E35-4476-83D2-3BA792C03613}" type="datetime1">
              <a:rPr lang="en-US" smtClean="0"/>
              <a:t>8/4/2014</a:t>
            </a:fld>
            <a:endParaRPr lang="en-GB" dirty="0"/>
          </a:p>
        </p:txBody>
      </p:sp>
    </p:spTree>
    <p:extLst>
      <p:ext uri="{BB962C8B-B14F-4D97-AF65-F5344CB8AC3E}">
        <p14:creationId xmlns:p14="http://schemas.microsoft.com/office/powerpoint/2010/main" val="6335486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529070" y="1697829"/>
            <a:ext cx="4680000" cy="2376488"/>
          </a:xfrm>
        </p:spPr>
        <p:txBody>
          <a:bodyPr tIns="72000">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4"/>
          </p:nvPr>
        </p:nvSpPr>
        <p:spPr>
          <a:xfrm>
            <a:off x="5491492" y="1697829"/>
            <a:ext cx="4681538" cy="2376488"/>
          </a:xfrm>
        </p:spPr>
        <p:txBody>
          <a:bodyPr tIns="72000">
            <a:noAutofit/>
          </a:bodyPr>
          <a:lstStyle>
            <a:lvl1pPr marL="355600" indent="-355600">
              <a:tabLs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0"/>
          <p:cNvSpPr>
            <a:spLocks noGrp="1"/>
          </p:cNvSpPr>
          <p:nvPr>
            <p:ph type="body" sz="quarter" idx="19" hasCustomPrompt="1"/>
          </p:nvPr>
        </p:nvSpPr>
        <p:spPr>
          <a:xfrm>
            <a:off x="529070" y="1116275"/>
            <a:ext cx="4680000" cy="576000"/>
          </a:xfrm>
          <a:solidFill>
            <a:schemeClr val="accent1"/>
          </a:solidFill>
        </p:spPr>
        <p:txBody>
          <a:bodyPr lIns="54000" tIns="54000" rIns="54000" bIns="54000" anchor="ctr">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13" name="Text Placeholder 10"/>
          <p:cNvSpPr>
            <a:spLocks noGrp="1"/>
          </p:cNvSpPr>
          <p:nvPr>
            <p:ph type="body" sz="quarter" idx="20" hasCustomPrompt="1"/>
          </p:nvPr>
        </p:nvSpPr>
        <p:spPr>
          <a:xfrm>
            <a:off x="5493030" y="1116275"/>
            <a:ext cx="4680000" cy="576000"/>
          </a:xfrm>
          <a:solidFill>
            <a:schemeClr val="accent1"/>
          </a:solidFill>
        </p:spPr>
        <p:txBody>
          <a:bodyPr lIns="54000" tIns="54000" rIns="54000" bIns="54000" anchor="ctr">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29" name="Content Placeholder 2"/>
          <p:cNvSpPr>
            <a:spLocks noGrp="1"/>
          </p:cNvSpPr>
          <p:nvPr>
            <p:ph idx="21"/>
          </p:nvPr>
        </p:nvSpPr>
        <p:spPr>
          <a:xfrm>
            <a:off x="529070" y="4787900"/>
            <a:ext cx="4680000" cy="2376488"/>
          </a:xfrm>
        </p:spPr>
        <p:txBody>
          <a:bodyPr tIns="72000">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2"/>
          <p:cNvSpPr>
            <a:spLocks noGrp="1"/>
          </p:cNvSpPr>
          <p:nvPr>
            <p:ph idx="22"/>
          </p:nvPr>
        </p:nvSpPr>
        <p:spPr>
          <a:xfrm>
            <a:off x="5491492" y="4787900"/>
            <a:ext cx="4681538" cy="2376488"/>
          </a:xfrm>
        </p:spPr>
        <p:txBody>
          <a:bodyPr tIns="72000">
            <a:noAutofit/>
          </a:bodyPr>
          <a:lstStyle>
            <a:lvl1pPr marL="355600" indent="-355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10"/>
          <p:cNvSpPr>
            <a:spLocks noGrp="1"/>
          </p:cNvSpPr>
          <p:nvPr>
            <p:ph type="body" sz="quarter" idx="23" hasCustomPrompt="1"/>
          </p:nvPr>
        </p:nvSpPr>
        <p:spPr>
          <a:xfrm>
            <a:off x="529070" y="4211900"/>
            <a:ext cx="4680000" cy="576000"/>
          </a:xfrm>
          <a:solidFill>
            <a:schemeClr val="accent1"/>
          </a:solidFill>
        </p:spPr>
        <p:txBody>
          <a:bodyPr lIns="54000" tIns="54000" rIns="54000" bIns="54000" anchor="ctr">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32" name="Text Placeholder 10"/>
          <p:cNvSpPr>
            <a:spLocks noGrp="1"/>
          </p:cNvSpPr>
          <p:nvPr>
            <p:ph type="body" sz="quarter" idx="24" hasCustomPrompt="1"/>
          </p:nvPr>
        </p:nvSpPr>
        <p:spPr>
          <a:xfrm>
            <a:off x="5493030" y="4211900"/>
            <a:ext cx="4680000" cy="576000"/>
          </a:xfrm>
          <a:solidFill>
            <a:schemeClr val="accent1"/>
          </a:solidFill>
        </p:spPr>
        <p:txBody>
          <a:bodyPr lIns="54000" tIns="54000" rIns="54000" bIns="54000" anchor="ctr">
            <a:noAutofit/>
          </a:bodyPr>
          <a:lstStyle>
            <a:lvl1pPr marL="0" indent="0" algn="ctr">
              <a:buNone/>
              <a:defRPr sz="1800" cap="all" baseline="0">
                <a:solidFill>
                  <a:schemeClr val="bg1"/>
                </a:solidFill>
                <a:latin typeface="+mj-lt"/>
              </a:defRPr>
            </a:lvl1pPr>
          </a:lstStyle>
          <a:p>
            <a:pPr lvl="0"/>
            <a:r>
              <a:rPr lang="en-US" dirty="0" smtClean="0"/>
              <a:t>Click to add title</a:t>
            </a:r>
          </a:p>
        </p:txBody>
      </p:sp>
      <p:sp>
        <p:nvSpPr>
          <p:cNvPr id="4" name="Date Placeholder 3"/>
          <p:cNvSpPr>
            <a:spLocks noGrp="1"/>
          </p:cNvSpPr>
          <p:nvPr>
            <p:ph type="dt" sz="half" idx="25"/>
          </p:nvPr>
        </p:nvSpPr>
        <p:spPr/>
        <p:txBody>
          <a:bodyPr/>
          <a:lstStyle/>
          <a:p>
            <a:fld id="{6BA565FC-7F77-42BC-9A63-BCEA9DBAD633}" type="datetime1">
              <a:rPr lang="en-US" smtClean="0"/>
              <a:t>8/4/2014</a:t>
            </a:fld>
            <a:endParaRPr lang="en-GB" dirty="0"/>
          </a:p>
        </p:txBody>
      </p:sp>
    </p:spTree>
    <p:extLst>
      <p:ext uri="{BB962C8B-B14F-4D97-AF65-F5344CB8AC3E}">
        <p14:creationId xmlns:p14="http://schemas.microsoft.com/office/powerpoint/2010/main" val="14526435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794" y="7235675"/>
            <a:ext cx="10693401" cy="324000"/>
            <a:chOff x="-794" y="7235675"/>
            <a:chExt cx="10693401" cy="324000"/>
          </a:xfrm>
        </p:grpSpPr>
        <p:pic>
          <p:nvPicPr>
            <p:cNvPr id="22" name="Picture 21" descr="S:\CTS\1. Clients\BNEF\Branding\prism raw file.jpg"/>
            <p:cNvPicPr>
              <a:picLocks noChangeAspect="1" noChangeArrowheads="1"/>
            </p:cNvPicPr>
            <p:nvPr userDrawn="1"/>
          </p:nvPicPr>
          <p:blipFill rotWithShape="1">
            <a:blip r:embed="rId19" cstate="print">
              <a:extLst>
                <a:ext uri="{28A0092B-C50C-407E-A947-70E740481C1C}">
                  <a14:useLocalDpi xmlns:a14="http://schemas.microsoft.com/office/drawing/2010/main"/>
                </a:ext>
              </a:extLst>
            </a:blip>
            <a:srcRect/>
            <a:stretch/>
          </p:blipFill>
          <p:spPr bwMode="auto">
            <a:xfrm>
              <a:off x="-794" y="7235675"/>
              <a:ext cx="10693401" cy="322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a:off x="-793" y="7235675"/>
              <a:ext cx="10691814" cy="324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grpSp>
      <p:grpSp>
        <p:nvGrpSpPr>
          <p:cNvPr id="4" name="Group 3"/>
          <p:cNvGrpSpPr/>
          <p:nvPr userDrawn="1"/>
        </p:nvGrpSpPr>
        <p:grpSpPr>
          <a:xfrm>
            <a:off x="-600" y="0"/>
            <a:ext cx="10693401" cy="1080002"/>
            <a:chOff x="-600" y="0"/>
            <a:chExt cx="10693401" cy="1080002"/>
          </a:xfrm>
        </p:grpSpPr>
        <p:pic>
          <p:nvPicPr>
            <p:cNvPr id="18" name="Picture 17" descr="S:\CTS\1. Clients\BNEF\Branding\prism raw file.jpg"/>
            <p:cNvPicPr>
              <a:picLocks noChangeAspect="1" noChangeArrowheads="1"/>
            </p:cNvPicPr>
            <p:nvPr userDrawn="1"/>
          </p:nvPicPr>
          <p:blipFill rotWithShape="1">
            <a:blip r:embed="rId20" cstate="print">
              <a:extLst>
                <a:ext uri="{28A0092B-C50C-407E-A947-70E740481C1C}">
                  <a14:useLocalDpi xmlns:a14="http://schemas.microsoft.com/office/drawing/2010/main"/>
                </a:ext>
              </a:extLst>
            </a:blip>
            <a:srcRect/>
            <a:stretch/>
          </p:blipFill>
          <p:spPr bwMode="auto">
            <a:xfrm>
              <a:off x="-600" y="2"/>
              <a:ext cx="10693401" cy="1080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599" y="0"/>
              <a:ext cx="10693400" cy="936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sp>
          <p:nvSpPr>
            <p:cNvPr id="20" name="Rectangle 19"/>
            <p:cNvSpPr/>
            <p:nvPr userDrawn="1"/>
          </p:nvSpPr>
          <p:spPr>
            <a:xfrm>
              <a:off x="-599" y="1"/>
              <a:ext cx="10691814" cy="1080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grpSp>
      <p:sp>
        <p:nvSpPr>
          <p:cNvPr id="3" name="Text Placeholder 2"/>
          <p:cNvSpPr>
            <a:spLocks noGrp="1"/>
          </p:cNvSpPr>
          <p:nvPr userDrawn="1">
            <p:ph type="body" idx="1"/>
          </p:nvPr>
        </p:nvSpPr>
        <p:spPr>
          <a:xfrm>
            <a:off x="529070" y="1116013"/>
            <a:ext cx="9648000" cy="5760168"/>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Placeholder 1"/>
          <p:cNvSpPr>
            <a:spLocks noGrp="1"/>
          </p:cNvSpPr>
          <p:nvPr userDrawn="1">
            <p:ph type="title"/>
          </p:nvPr>
        </p:nvSpPr>
        <p:spPr>
          <a:xfrm>
            <a:off x="529069" y="107950"/>
            <a:ext cx="7913255" cy="828050"/>
          </a:xfrm>
          <a:prstGeom prst="rect">
            <a:avLst/>
          </a:prstGeom>
        </p:spPr>
        <p:txBody>
          <a:bodyPr vert="horz" wrap="square" lIns="0" tIns="0" rIns="0" bIns="0" rtlCol="0" anchor="ctr">
            <a:noAutofit/>
          </a:bodyPr>
          <a:lstStyle/>
          <a:p>
            <a:r>
              <a:rPr lang="en-US" dirty="0" smtClean="0"/>
              <a:t>Click to edit Master title</a:t>
            </a:r>
            <a:endParaRPr lang="en-US" dirty="0"/>
          </a:p>
        </p:txBody>
      </p:sp>
      <p:sp>
        <p:nvSpPr>
          <p:cNvPr id="12" name="TextBox 11"/>
          <p:cNvSpPr txBox="1"/>
          <p:nvPr userDrawn="1"/>
        </p:nvSpPr>
        <p:spPr>
          <a:xfrm>
            <a:off x="9594378" y="7295467"/>
            <a:ext cx="576735" cy="153888"/>
          </a:xfrm>
          <a:prstGeom prst="rect">
            <a:avLst/>
          </a:prstGeom>
          <a:noFill/>
        </p:spPr>
        <p:txBody>
          <a:bodyPr wrap="square" lIns="0" tIns="0" rIns="0" bIns="0" rtlCol="0">
            <a:noAutofit/>
          </a:bodyPr>
          <a:lstStyle/>
          <a:p>
            <a:pPr marL="0" indent="0" algn="r">
              <a:buNone/>
            </a:pPr>
            <a:fld id="{7DB07565-8049-45E0-B254-8BF8A5C62D74}" type="slidenum">
              <a:rPr lang="en-GB" sz="1000" b="0" smtClean="0">
                <a:solidFill>
                  <a:schemeClr val="bg1"/>
                </a:solidFill>
              </a:rPr>
              <a:pPr marL="0" indent="0" algn="r">
                <a:buNone/>
              </a:pPr>
              <a:t>‹#›</a:t>
            </a:fld>
            <a:endParaRPr lang="en-GB" sz="1000" b="0" dirty="0">
              <a:solidFill>
                <a:schemeClr val="bg1"/>
              </a:solidFill>
            </a:endParaRPr>
          </a:p>
        </p:txBody>
      </p:sp>
      <p:sp>
        <p:nvSpPr>
          <p:cNvPr id="9" name="Date Placeholder 8"/>
          <p:cNvSpPr>
            <a:spLocks noGrp="1"/>
          </p:cNvSpPr>
          <p:nvPr userDrawn="1">
            <p:ph type="dt" sz="half" idx="2"/>
          </p:nvPr>
        </p:nvSpPr>
        <p:spPr>
          <a:xfrm>
            <a:off x="523868" y="7295468"/>
            <a:ext cx="4678370" cy="153888"/>
          </a:xfrm>
          <a:prstGeom prst="rect">
            <a:avLst/>
          </a:prstGeom>
          <a:noFill/>
        </p:spPr>
        <p:txBody>
          <a:bodyPr wrap="square" lIns="0" tIns="0" rIns="0" bIns="0" rtlCol="0">
            <a:noAutofit/>
          </a:bodyPr>
          <a:lstStyle>
            <a:lvl1pPr marL="0" indent="0">
              <a:buNone/>
              <a:defRPr lang="en-GB" sz="1000" b="0" smtClean="0">
                <a:solidFill>
                  <a:schemeClr val="bg1"/>
                </a:solidFill>
              </a:defRPr>
            </a:lvl1pPr>
          </a:lstStyle>
          <a:p>
            <a:fld id="{AEA5D08D-F057-4AE3-B845-30E2A1EDB97A}" type="datetime1">
              <a:rPr lang="en-US" smtClean="0"/>
              <a:t>8/4/2014</a:t>
            </a:fld>
            <a:endParaRPr lang="en-US" dirty="0"/>
          </a:p>
        </p:txBody>
      </p:sp>
      <p:pic>
        <p:nvPicPr>
          <p:cNvPr id="15" name="Picture 14"/>
          <p:cNvPicPr>
            <a:picLocks noChangeAspect="1"/>
          </p:cNvPicPr>
          <p:nvPr userDrawn="1"/>
        </p:nvPicPr>
        <p:blipFill>
          <a:blip r:embed="rId21"/>
          <a:stretch>
            <a:fillRect/>
          </a:stretch>
        </p:blipFill>
        <p:spPr>
          <a:xfrm>
            <a:off x="8589677" y="194037"/>
            <a:ext cx="1548000" cy="359770"/>
          </a:xfrm>
          <a:prstGeom prst="rect">
            <a:avLst/>
          </a:prstGeom>
        </p:spPr>
      </p:pic>
      <p:sp>
        <p:nvSpPr>
          <p:cNvPr id="6" name="TextBox 5"/>
          <p:cNvSpPr txBox="1"/>
          <p:nvPr userDrawn="1"/>
        </p:nvSpPr>
        <p:spPr>
          <a:xfrm>
            <a:off x="1487606" y="3043451"/>
            <a:ext cx="914400" cy="914400"/>
          </a:xfrm>
          <a:prstGeom prst="rect">
            <a:avLst/>
          </a:prstGeom>
          <a:noFill/>
        </p:spPr>
        <p:txBody>
          <a:bodyPr wrap="none" lIns="0" tIns="0" rIns="0" bIns="0" rtlCol="0">
            <a:noAutofit/>
          </a:bodyPr>
          <a:lstStyle/>
          <a:p>
            <a:pPr marL="0" indent="0">
              <a:buNone/>
            </a:pPr>
            <a:endParaRPr lang="en-US" dirty="0" err="1" smtClean="0"/>
          </a:p>
        </p:txBody>
      </p:sp>
    </p:spTree>
    <p:extLst>
      <p:ext uri="{BB962C8B-B14F-4D97-AF65-F5344CB8AC3E}">
        <p14:creationId xmlns:p14="http://schemas.microsoft.com/office/powerpoint/2010/main" val="417871484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0" r:id="rId4"/>
    <p:sldLayoutId id="2147483664" r:id="rId5"/>
    <p:sldLayoutId id="2147483667" r:id="rId6"/>
    <p:sldLayoutId id="2147483665" r:id="rId7"/>
    <p:sldLayoutId id="2147483674" r:id="rId8"/>
    <p:sldLayoutId id="2147483671" r:id="rId9"/>
    <p:sldLayoutId id="2147483672" r:id="rId10"/>
    <p:sldLayoutId id="2147483673" r:id="rId11"/>
    <p:sldLayoutId id="2147483668" r:id="rId12"/>
    <p:sldLayoutId id="2147483669" r:id="rId13"/>
    <p:sldLayoutId id="2147483677" r:id="rId14"/>
    <p:sldLayoutId id="2147483675" r:id="rId15"/>
    <p:sldLayoutId id="2147483678" r:id="rId16"/>
    <p:sldLayoutId id="2147483680" r:id="rId17"/>
  </p:sldLayoutIdLst>
  <p:timing>
    <p:tnLst>
      <p:par>
        <p:cTn id="1" dur="indefinite" restart="never" nodeType="tmRoot"/>
      </p:par>
    </p:tnLst>
  </p:timing>
  <p:hf sldNum="0" hdr="0" ftr="0"/>
  <p:txStyles>
    <p:titleStyle>
      <a:lvl1pPr algn="l" defTabSz="1007943" rtl="0" eaLnBrk="1" latinLnBrk="0" hangingPunct="1">
        <a:lnSpc>
          <a:spcPct val="90000"/>
        </a:lnSpc>
        <a:spcBef>
          <a:spcPct val="0"/>
        </a:spcBef>
        <a:buNone/>
        <a:defRPr sz="2400" b="1" kern="1200" cap="all" baseline="0">
          <a:solidFill>
            <a:schemeClr val="bg1"/>
          </a:solidFill>
          <a:latin typeface="+mj-lt"/>
          <a:ea typeface="+mj-ea"/>
          <a:cs typeface="+mj-cs"/>
        </a:defRPr>
      </a:lvl1pPr>
    </p:titleStyle>
    <p:bodyStyle>
      <a:lvl1pPr marL="360000" indent="-360000" algn="l" defTabSz="1007943"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720000" indent="-360000" algn="l" defTabSz="1007943"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0795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4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0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6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baseline="0">
          <a:solidFill>
            <a:schemeClr val="tx1"/>
          </a:solidFill>
          <a:latin typeface="+mn-lt"/>
          <a:ea typeface="+mn-ea"/>
          <a:cs typeface="+mn-cs"/>
        </a:defRPr>
      </a:lvl6pPr>
      <a:lvl7pPr marL="252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baseline="0">
          <a:solidFill>
            <a:schemeClr val="tx1"/>
          </a:solidFill>
          <a:latin typeface="+mn-lt"/>
          <a:ea typeface="+mn-ea"/>
          <a:cs typeface="+mn-cs"/>
        </a:defRPr>
      </a:lvl7pPr>
      <a:lvl8pPr marL="288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baseline="0">
          <a:solidFill>
            <a:schemeClr val="tx1"/>
          </a:solidFill>
          <a:latin typeface="+mn-lt"/>
          <a:ea typeface="+mn-ea"/>
          <a:cs typeface="+mn-cs"/>
        </a:defRPr>
      </a:lvl8pPr>
      <a:lvl9pPr marL="3240000" indent="-360000" algn="l" defTabSz="1007943" rtl="0" eaLnBrk="1" latinLnBrk="0" hangingPunct="1">
        <a:lnSpc>
          <a:spcPct val="9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360000" indent="-360000" algn="l" defTabSz="1007943"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1pPr>
      <a:lvl2pPr marL="360000" indent="-360000" algn="l" defTabSz="1007943"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2pPr>
      <a:lvl3pPr marL="720000" indent="-360000" algn="l" defTabSz="1007943"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079500" indent="-360000" algn="l" defTabSz="1007943"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440000" indent="-360000" algn="l" defTabSz="1007943"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800000" indent="-360000" algn="l" defTabSz="1007943"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6pPr>
      <a:lvl7pPr marL="2160000" indent="-360000" algn="l" defTabSz="1007943" rtl="0" eaLnBrk="1" latinLnBrk="0" hangingPunct="1">
        <a:lnSpc>
          <a:spcPct val="100000"/>
        </a:lnSpc>
        <a:spcBef>
          <a:spcPts val="0"/>
        </a:spcBef>
        <a:buClr>
          <a:schemeClr val="accent1"/>
        </a:buClr>
        <a:buFont typeface="Arial" panose="020B0604020202020204" pitchFamily="34" charset="0"/>
        <a:buChar char="˗"/>
        <a:defRPr sz="1400" kern="1200" baseline="0">
          <a:solidFill>
            <a:schemeClr val="tx1"/>
          </a:solidFill>
          <a:latin typeface="+mn-lt"/>
          <a:ea typeface="+mn-ea"/>
          <a:cs typeface="+mn-cs"/>
        </a:defRPr>
      </a:lvl7pPr>
      <a:lvl8pPr marL="2520000" indent="-360000" algn="l" defTabSz="1007943" rtl="0" eaLnBrk="1" latinLnBrk="0" hangingPunct="1">
        <a:lnSpc>
          <a:spcPct val="100000"/>
        </a:lnSpc>
        <a:spcBef>
          <a:spcPts val="0"/>
        </a:spcBef>
        <a:buClr>
          <a:schemeClr val="accent1"/>
        </a:buClr>
        <a:buFont typeface="Arial" panose="020B0604020202020204" pitchFamily="34" charset="0"/>
        <a:buChar char="●"/>
        <a:defRPr sz="1400" kern="1200" baseline="0">
          <a:solidFill>
            <a:schemeClr val="tx1"/>
          </a:solidFill>
          <a:latin typeface="+mn-lt"/>
          <a:ea typeface="+mn-ea"/>
          <a:cs typeface="+mn-cs"/>
        </a:defRPr>
      </a:lvl8pPr>
      <a:lvl9pPr marL="2880000" indent="-360000" algn="l" defTabSz="1007943" rtl="0" eaLnBrk="1" latinLnBrk="0" hangingPunct="1">
        <a:lnSpc>
          <a:spcPct val="100000"/>
        </a:lnSpc>
        <a:spcBef>
          <a:spcPts val="0"/>
        </a:spcBef>
        <a:buClr>
          <a:schemeClr val="accent1"/>
        </a:buClr>
        <a:buFont typeface="Arial" panose="020B0604020202020204" pitchFamily="34" charset="0"/>
        <a:buChar char="˗"/>
        <a:defRPr sz="1400" kern="1200" baseline="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68" userDrawn="1">
          <p15:clr>
            <a:srgbClr val="F26B43"/>
          </p15:clr>
        </p15:guide>
        <p15:guide id="2" pos="328" userDrawn="1">
          <p15:clr>
            <a:srgbClr val="F26B43"/>
          </p15:clr>
        </p15:guide>
        <p15:guide id="3" pos="6407" userDrawn="1">
          <p15:clr>
            <a:srgbClr val="F26B43"/>
          </p15:clr>
        </p15:guide>
        <p15:guide id="5" orient="horz" pos="4558" userDrawn="1">
          <p15:clr>
            <a:srgbClr val="F26B43"/>
          </p15:clr>
        </p15:guide>
        <p15:guide id="7" orient="horz" pos="703" userDrawn="1">
          <p15:clr>
            <a:srgbClr val="F26B43"/>
          </p15:clr>
        </p15:guide>
        <p15:guide id="11" orient="horz" pos="676" userDrawn="1">
          <p15:clr>
            <a:srgbClr val="F26B43"/>
          </p15:clr>
        </p15:guide>
        <p15:guide id="12" pos="3277" userDrawn="1">
          <p15:clr>
            <a:srgbClr val="F26B43"/>
          </p15:clr>
        </p15:guide>
        <p15:guide id="13" pos="3458" userDrawn="1">
          <p15:clr>
            <a:srgbClr val="F26B43"/>
          </p15:clr>
        </p15:guide>
        <p15:guide id="14" orient="horz" pos="2653" userDrawn="1">
          <p15:clr>
            <a:srgbClr val="F26B43"/>
          </p15:clr>
        </p15:guide>
        <p15:guide id="15" orient="horz" pos="1066" userDrawn="1">
          <p15:clr>
            <a:srgbClr val="F26B43"/>
          </p15:clr>
        </p15:guide>
        <p15:guide id="16" pos="5318" userDrawn="1">
          <p15:clr>
            <a:srgbClr val="F26B43"/>
          </p15:clr>
        </p15:guide>
        <p15:guide id="17" pos="5409" userDrawn="1">
          <p15:clr>
            <a:srgbClr val="F26B43"/>
          </p15:clr>
        </p15:guide>
        <p15:guide id="18" orient="horz" pos="4331" userDrawn="1">
          <p15:clr>
            <a:srgbClr val="F26B43"/>
          </p15:clr>
        </p15:guide>
        <p15:guide id="19" orient="horz" pos="4513" userDrawn="1">
          <p15:clr>
            <a:srgbClr val="F26B43"/>
          </p15:clr>
        </p15:guide>
        <p15:guide id="20" orient="horz" pos="30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image" Target="../media/image15.emf"/><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image" Target="../media/image16.emf"/><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image" Target="../media/image17.emf"/><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72" Type="http://schemas.openxmlformats.org/officeDocument/2006/relationships/tags" Target="../tags/tag272.xml"/><Relationship Id="rId293" Type="http://schemas.openxmlformats.org/officeDocument/2006/relationships/tags" Target="../tags/tag293.xml"/><Relationship Id="rId302" Type="http://schemas.openxmlformats.org/officeDocument/2006/relationships/tags" Target="../tags/tag302.xml"/><Relationship Id="rId307" Type="http://schemas.openxmlformats.org/officeDocument/2006/relationships/tags" Target="../tags/tag307.xml"/><Relationship Id="rId323" Type="http://schemas.openxmlformats.org/officeDocument/2006/relationships/tags" Target="../tags/tag323.xml"/><Relationship Id="rId328" Type="http://schemas.openxmlformats.org/officeDocument/2006/relationships/tags" Target="../tags/tag328.xml"/><Relationship Id="rId344" Type="http://schemas.openxmlformats.org/officeDocument/2006/relationships/image" Target="../media/image14.emf"/><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220" Type="http://schemas.openxmlformats.org/officeDocument/2006/relationships/tags" Target="../tags/tag220.xml"/><Relationship Id="rId225" Type="http://schemas.openxmlformats.org/officeDocument/2006/relationships/tags" Target="../tags/tag225.xml"/><Relationship Id="rId241" Type="http://schemas.openxmlformats.org/officeDocument/2006/relationships/tags" Target="../tags/tag241.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262" Type="http://schemas.openxmlformats.org/officeDocument/2006/relationships/tags" Target="../tags/tag262.xml"/><Relationship Id="rId283" Type="http://schemas.openxmlformats.org/officeDocument/2006/relationships/tags" Target="../tags/tag283.xml"/><Relationship Id="rId313" Type="http://schemas.openxmlformats.org/officeDocument/2006/relationships/tags" Target="../tags/tag313.xml"/><Relationship Id="rId318" Type="http://schemas.openxmlformats.org/officeDocument/2006/relationships/tags" Target="../tags/tag318.xml"/><Relationship Id="rId339" Type="http://schemas.openxmlformats.org/officeDocument/2006/relationships/tags" Target="../tags/tag339.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334" Type="http://schemas.openxmlformats.org/officeDocument/2006/relationships/tags" Target="../tags/tag334.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slideLayout" Target="../slideLayouts/slideLayout16.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image" Target="../media/image13.emf"/><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Focus on renewable energy</a:t>
            </a:r>
            <a:endParaRPr lang="en-US" dirty="0"/>
          </a:p>
        </p:txBody>
      </p:sp>
      <p:sp>
        <p:nvSpPr>
          <p:cNvPr id="12" name="Subtitle 11"/>
          <p:cNvSpPr>
            <a:spLocks noGrp="1"/>
          </p:cNvSpPr>
          <p:nvPr>
            <p:ph type="subTitle" idx="1"/>
          </p:nvPr>
        </p:nvSpPr>
        <p:spPr/>
        <p:txBody>
          <a:bodyPr/>
          <a:lstStyle/>
          <a:p>
            <a:r>
              <a:rPr lang="en-GB" dirty="0" smtClean="0"/>
              <a:t>The transition has started, will Brunei follow? </a:t>
            </a:r>
            <a:endParaRPr lang="en-GB" dirty="0"/>
          </a:p>
        </p:txBody>
      </p:sp>
      <p:sp>
        <p:nvSpPr>
          <p:cNvPr id="5" name="Text Placeholder 4"/>
          <p:cNvSpPr>
            <a:spLocks noGrp="1"/>
          </p:cNvSpPr>
          <p:nvPr>
            <p:ph type="body" sz="quarter" idx="10"/>
          </p:nvPr>
        </p:nvSpPr>
        <p:spPr/>
        <p:txBody>
          <a:bodyPr/>
          <a:lstStyle/>
          <a:p>
            <a:r>
              <a:rPr lang="en-GB" dirty="0" smtClean="0"/>
              <a:t>Milo </a:t>
            </a:r>
            <a:r>
              <a:rPr lang="en-GB" dirty="0" err="1" smtClean="0"/>
              <a:t>Sjardin</a:t>
            </a:r>
            <a:endParaRPr lang="en-GB" dirty="0"/>
          </a:p>
        </p:txBody>
      </p:sp>
      <p:sp>
        <p:nvSpPr>
          <p:cNvPr id="7" name="Text Placeholder 6"/>
          <p:cNvSpPr>
            <a:spLocks noGrp="1"/>
          </p:cNvSpPr>
          <p:nvPr>
            <p:ph type="body" sz="quarter" idx="11"/>
          </p:nvPr>
        </p:nvSpPr>
        <p:spPr/>
        <p:txBody>
          <a:bodyPr anchor="ctr"/>
          <a:lstStyle/>
          <a:p>
            <a:r>
              <a:rPr lang="en-GB" dirty="0" smtClean="0"/>
              <a:t>13 August 2014</a:t>
            </a:r>
            <a:endParaRPr lang="en-GB" dirty="0"/>
          </a:p>
        </p:txBody>
      </p:sp>
    </p:spTree>
    <p:extLst>
      <p:ext uri="{BB962C8B-B14F-4D97-AF65-F5344CB8AC3E}">
        <p14:creationId xmlns:p14="http://schemas.microsoft.com/office/powerpoint/2010/main" val="3314088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2" y="141785"/>
            <a:ext cx="7857989" cy="784640"/>
          </a:xfrm>
        </p:spPr>
        <p:txBody>
          <a:bodyPr/>
          <a:lstStyle/>
          <a:p>
            <a:r>
              <a:rPr lang="en-GB" dirty="0" smtClean="0"/>
              <a:t>clean energy can already directly compete in good locations</a:t>
            </a:r>
            <a:endParaRPr lang="en-GB" dirty="0">
              <a:solidFill>
                <a:schemeClr val="tx1"/>
              </a:solidFill>
            </a:endParaRPr>
          </a:p>
        </p:txBody>
      </p:sp>
      <p:grpSp>
        <p:nvGrpSpPr>
          <p:cNvPr id="106" name="Group 105"/>
          <p:cNvGrpSpPr/>
          <p:nvPr/>
        </p:nvGrpSpPr>
        <p:grpSpPr>
          <a:xfrm>
            <a:off x="839550" y="1615130"/>
            <a:ext cx="8612353" cy="4640145"/>
            <a:chOff x="48807" y="1334343"/>
            <a:chExt cx="8665300" cy="4668682"/>
          </a:xfrm>
        </p:grpSpPr>
        <p:sp>
          <p:nvSpPr>
            <p:cNvPr id="107" name="NG"/>
            <p:cNvSpPr>
              <a:spLocks/>
            </p:cNvSpPr>
            <p:nvPr/>
          </p:nvSpPr>
          <p:spPr bwMode="auto">
            <a:xfrm>
              <a:off x="4355240" y="4053590"/>
              <a:ext cx="289655" cy="266698"/>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08" name="RS"/>
            <p:cNvSpPr>
              <a:spLocks/>
            </p:cNvSpPr>
            <p:nvPr/>
          </p:nvSpPr>
          <p:spPr bwMode="auto">
            <a:xfrm>
              <a:off x="4772770" y="3140978"/>
              <a:ext cx="113422" cy="153872"/>
            </a:xfrm>
            <a:custGeom>
              <a:avLst/>
              <a:gdLst>
                <a:gd name="T0" fmla="*/ 0 w 2578308"/>
                <a:gd name="T1" fmla="*/ 0 h 2368446"/>
                <a:gd name="T2" fmla="*/ 15 w 2578308"/>
                <a:gd name="T3" fmla="*/ 78 h 2368446"/>
                <a:gd name="T4" fmla="*/ 6 w 2578308"/>
                <a:gd name="T5" fmla="*/ 86 h 2368446"/>
                <a:gd name="T6" fmla="*/ 50 w 2578308"/>
                <a:gd name="T7" fmla="*/ 127 h 2368446"/>
                <a:gd name="T8" fmla="*/ 65 w 2578308"/>
                <a:gd name="T9" fmla="*/ 104 h 2368446"/>
                <a:gd name="T10" fmla="*/ 101 w 2578308"/>
                <a:gd name="T11" fmla="*/ 138 h 2368446"/>
                <a:gd name="T12" fmla="*/ 95 w 2578308"/>
                <a:gd name="T13" fmla="*/ 161 h 2368446"/>
                <a:gd name="T14" fmla="*/ 136 w 2578308"/>
                <a:gd name="T15" fmla="*/ 154 h 2368446"/>
                <a:gd name="T16" fmla="*/ 150 w 2578308"/>
                <a:gd name="T17" fmla="*/ 103 h 2368446"/>
                <a:gd name="T18" fmla="*/ 123 w 2578308"/>
                <a:gd name="T19" fmla="*/ 15 h 2368446"/>
                <a:gd name="T20" fmla="*/ 84 w 2578308"/>
                <a:gd name="T21" fmla="*/ 1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connsiteX0" fmla="*/ 0 w 2578308"/>
                <a:gd name="connsiteY0" fmla="*/ 486838 h 2855284"/>
                <a:gd name="connsiteX1" fmla="*/ 254833 w 2578308"/>
                <a:gd name="connsiteY1" fmla="*/ 1641080 h 2855284"/>
                <a:gd name="connsiteX2" fmla="*/ 104931 w 2578308"/>
                <a:gd name="connsiteY2" fmla="*/ 1746011 h 2855284"/>
                <a:gd name="connsiteX3" fmla="*/ 855821 w 2578308"/>
                <a:gd name="connsiteY3" fmla="*/ 2360125 h 2855284"/>
                <a:gd name="connsiteX4" fmla="*/ 1111621 w 2578308"/>
                <a:gd name="connsiteY4" fmla="*/ 2011137 h 2855284"/>
                <a:gd name="connsiteX5" fmla="*/ 1734645 w 2578308"/>
                <a:gd name="connsiteY5" fmla="*/ 2520803 h 2855284"/>
                <a:gd name="connsiteX6" fmla="*/ 1633928 w 2578308"/>
                <a:gd name="connsiteY6" fmla="*/ 2855284 h 2855284"/>
                <a:gd name="connsiteX7" fmla="*/ 2338465 w 2578308"/>
                <a:gd name="connsiteY7" fmla="*/ 2750352 h 2855284"/>
                <a:gd name="connsiteX8" fmla="*/ 2578308 w 2578308"/>
                <a:gd name="connsiteY8" fmla="*/ 2000844 h 2855284"/>
                <a:gd name="connsiteX9" fmla="*/ 2113613 w 2578308"/>
                <a:gd name="connsiteY9" fmla="*/ 711690 h 2855284"/>
                <a:gd name="connsiteX10" fmla="*/ 1439056 w 2578308"/>
                <a:gd name="connsiteY10" fmla="*/ 501828 h 2855284"/>
                <a:gd name="connsiteX11" fmla="*/ 0 w 2578308"/>
                <a:gd name="connsiteY11" fmla="*/ 486838 h 2855284"/>
                <a:gd name="connsiteX0" fmla="*/ 0 w 2578308"/>
                <a:gd name="connsiteY0" fmla="*/ 1045583 h 3414029"/>
                <a:gd name="connsiteX1" fmla="*/ 254833 w 2578308"/>
                <a:gd name="connsiteY1" fmla="*/ 2199825 h 3414029"/>
                <a:gd name="connsiteX2" fmla="*/ 104931 w 2578308"/>
                <a:gd name="connsiteY2" fmla="*/ 2304756 h 3414029"/>
                <a:gd name="connsiteX3" fmla="*/ 855821 w 2578308"/>
                <a:gd name="connsiteY3" fmla="*/ 2918870 h 3414029"/>
                <a:gd name="connsiteX4" fmla="*/ 1111621 w 2578308"/>
                <a:gd name="connsiteY4" fmla="*/ 2569882 h 3414029"/>
                <a:gd name="connsiteX5" fmla="*/ 1734645 w 2578308"/>
                <a:gd name="connsiteY5" fmla="*/ 3079548 h 3414029"/>
                <a:gd name="connsiteX6" fmla="*/ 1633928 w 2578308"/>
                <a:gd name="connsiteY6" fmla="*/ 3414029 h 3414029"/>
                <a:gd name="connsiteX7" fmla="*/ 2338465 w 2578308"/>
                <a:gd name="connsiteY7" fmla="*/ 3309097 h 3414029"/>
                <a:gd name="connsiteX8" fmla="*/ 2578308 w 2578308"/>
                <a:gd name="connsiteY8" fmla="*/ 2559589 h 3414029"/>
                <a:gd name="connsiteX9" fmla="*/ 2113613 w 2578308"/>
                <a:gd name="connsiteY9" fmla="*/ 1270435 h 3414029"/>
                <a:gd name="connsiteX10" fmla="*/ 1439056 w 2578308"/>
                <a:gd name="connsiteY10" fmla="*/ 1060573 h 3414029"/>
                <a:gd name="connsiteX11" fmla="*/ 847749 w 2578308"/>
                <a:gd name="connsiteY11" fmla="*/ 0 h 3414029"/>
                <a:gd name="connsiteX12" fmla="*/ 0 w 2578308"/>
                <a:gd name="connsiteY12" fmla="*/ 1045583 h 3414029"/>
                <a:gd name="connsiteX0" fmla="*/ 0 w 2578308"/>
                <a:gd name="connsiteY0" fmla="*/ 1054853 h 3423299"/>
                <a:gd name="connsiteX1" fmla="*/ 254833 w 2578308"/>
                <a:gd name="connsiteY1" fmla="*/ 2209095 h 3423299"/>
                <a:gd name="connsiteX2" fmla="*/ 104931 w 2578308"/>
                <a:gd name="connsiteY2" fmla="*/ 2314026 h 3423299"/>
                <a:gd name="connsiteX3" fmla="*/ 855821 w 2578308"/>
                <a:gd name="connsiteY3" fmla="*/ 2928140 h 3423299"/>
                <a:gd name="connsiteX4" fmla="*/ 1111621 w 2578308"/>
                <a:gd name="connsiteY4" fmla="*/ 2579152 h 3423299"/>
                <a:gd name="connsiteX5" fmla="*/ 1734645 w 2578308"/>
                <a:gd name="connsiteY5" fmla="*/ 3088818 h 3423299"/>
                <a:gd name="connsiteX6" fmla="*/ 1633928 w 2578308"/>
                <a:gd name="connsiteY6" fmla="*/ 3423299 h 3423299"/>
                <a:gd name="connsiteX7" fmla="*/ 2338465 w 2578308"/>
                <a:gd name="connsiteY7" fmla="*/ 3318367 h 3423299"/>
                <a:gd name="connsiteX8" fmla="*/ 2578308 w 2578308"/>
                <a:gd name="connsiteY8" fmla="*/ 2568859 h 3423299"/>
                <a:gd name="connsiteX9" fmla="*/ 2113613 w 2578308"/>
                <a:gd name="connsiteY9" fmla="*/ 1279705 h 3423299"/>
                <a:gd name="connsiteX10" fmla="*/ 1439056 w 2578308"/>
                <a:gd name="connsiteY10" fmla="*/ 1069843 h 3423299"/>
                <a:gd name="connsiteX11" fmla="*/ 1400240 w 2578308"/>
                <a:gd name="connsiteY11" fmla="*/ 533480 h 3423299"/>
                <a:gd name="connsiteX12" fmla="*/ 847749 w 2578308"/>
                <a:gd name="connsiteY12" fmla="*/ 9270 h 3423299"/>
                <a:gd name="connsiteX13" fmla="*/ 0 w 2578308"/>
                <a:gd name="connsiteY13" fmla="*/ 1054853 h 3423299"/>
                <a:gd name="connsiteX0" fmla="*/ 345761 w 2924069"/>
                <a:gd name="connsiteY0" fmla="*/ 1170197 h 3538643"/>
                <a:gd name="connsiteX1" fmla="*/ 600594 w 2924069"/>
                <a:gd name="connsiteY1" fmla="*/ 2324439 h 3538643"/>
                <a:gd name="connsiteX2" fmla="*/ 450692 w 2924069"/>
                <a:gd name="connsiteY2" fmla="*/ 2429370 h 3538643"/>
                <a:gd name="connsiteX3" fmla="*/ 1201582 w 2924069"/>
                <a:gd name="connsiteY3" fmla="*/ 3043484 h 3538643"/>
                <a:gd name="connsiteX4" fmla="*/ 1457382 w 2924069"/>
                <a:gd name="connsiteY4" fmla="*/ 2694496 h 3538643"/>
                <a:gd name="connsiteX5" fmla="*/ 2080406 w 2924069"/>
                <a:gd name="connsiteY5" fmla="*/ 3204162 h 3538643"/>
                <a:gd name="connsiteX6" fmla="*/ 1979689 w 2924069"/>
                <a:gd name="connsiteY6" fmla="*/ 3538643 h 3538643"/>
                <a:gd name="connsiteX7" fmla="*/ 2684226 w 2924069"/>
                <a:gd name="connsiteY7" fmla="*/ 3433711 h 3538643"/>
                <a:gd name="connsiteX8" fmla="*/ 2924069 w 2924069"/>
                <a:gd name="connsiteY8" fmla="*/ 2684203 h 3538643"/>
                <a:gd name="connsiteX9" fmla="*/ 2459374 w 2924069"/>
                <a:gd name="connsiteY9" fmla="*/ 1395049 h 3538643"/>
                <a:gd name="connsiteX10" fmla="*/ 1784817 w 2924069"/>
                <a:gd name="connsiteY10" fmla="*/ 1185187 h 3538643"/>
                <a:gd name="connsiteX11" fmla="*/ 1746001 w 2924069"/>
                <a:gd name="connsiteY11" fmla="*/ 648824 h 3538643"/>
                <a:gd name="connsiteX12" fmla="*/ 1193510 w 2924069"/>
                <a:gd name="connsiteY12" fmla="*/ 124614 h 3538643"/>
                <a:gd name="connsiteX13" fmla="*/ 27120 w 2924069"/>
                <a:gd name="connsiteY13" fmla="*/ 66403 h 3538643"/>
                <a:gd name="connsiteX14" fmla="*/ 345761 w 2924069"/>
                <a:gd name="connsiteY14" fmla="*/ 1170197 h 3538643"/>
                <a:gd name="connsiteX0" fmla="*/ 345761 w 2924069"/>
                <a:gd name="connsiteY0" fmla="*/ 1395554 h 3764000"/>
                <a:gd name="connsiteX1" fmla="*/ 600594 w 2924069"/>
                <a:gd name="connsiteY1" fmla="*/ 2549796 h 3764000"/>
                <a:gd name="connsiteX2" fmla="*/ 450692 w 2924069"/>
                <a:gd name="connsiteY2" fmla="*/ 2654727 h 3764000"/>
                <a:gd name="connsiteX3" fmla="*/ 1201582 w 2924069"/>
                <a:gd name="connsiteY3" fmla="*/ 3268841 h 3764000"/>
                <a:gd name="connsiteX4" fmla="*/ 1457382 w 2924069"/>
                <a:gd name="connsiteY4" fmla="*/ 2919853 h 3764000"/>
                <a:gd name="connsiteX5" fmla="*/ 2080406 w 2924069"/>
                <a:gd name="connsiteY5" fmla="*/ 3429519 h 3764000"/>
                <a:gd name="connsiteX6" fmla="*/ 1979689 w 2924069"/>
                <a:gd name="connsiteY6" fmla="*/ 3764000 h 3764000"/>
                <a:gd name="connsiteX7" fmla="*/ 2684226 w 2924069"/>
                <a:gd name="connsiteY7" fmla="*/ 3659068 h 3764000"/>
                <a:gd name="connsiteX8" fmla="*/ 2924069 w 2924069"/>
                <a:gd name="connsiteY8" fmla="*/ 2909560 h 3764000"/>
                <a:gd name="connsiteX9" fmla="*/ 2459374 w 2924069"/>
                <a:gd name="connsiteY9" fmla="*/ 1620406 h 3764000"/>
                <a:gd name="connsiteX10" fmla="*/ 1784817 w 2924069"/>
                <a:gd name="connsiteY10" fmla="*/ 1410544 h 3764000"/>
                <a:gd name="connsiteX11" fmla="*/ 1746001 w 2924069"/>
                <a:gd name="connsiteY11" fmla="*/ 874181 h 3764000"/>
                <a:gd name="connsiteX12" fmla="*/ 1193510 w 2924069"/>
                <a:gd name="connsiteY12" fmla="*/ 349971 h 3764000"/>
                <a:gd name="connsiteX13" fmla="*/ 1009338 w 2924069"/>
                <a:gd name="connsiteY13" fmla="*/ 563 h 3764000"/>
                <a:gd name="connsiteX14" fmla="*/ 27120 w 2924069"/>
                <a:gd name="connsiteY14" fmla="*/ 291760 h 3764000"/>
                <a:gd name="connsiteX15" fmla="*/ 345761 w 2924069"/>
                <a:gd name="connsiteY15" fmla="*/ 1395554 h 3764000"/>
                <a:gd name="connsiteX0" fmla="*/ 345761 w 2924069"/>
                <a:gd name="connsiteY0" fmla="*/ 1395554 h 3764000"/>
                <a:gd name="connsiteX1" fmla="*/ 600594 w 2924069"/>
                <a:gd name="connsiteY1" fmla="*/ 2549796 h 3764000"/>
                <a:gd name="connsiteX2" fmla="*/ 450692 w 2924069"/>
                <a:gd name="connsiteY2" fmla="*/ 2654727 h 3764000"/>
                <a:gd name="connsiteX3" fmla="*/ 1201582 w 2924069"/>
                <a:gd name="connsiteY3" fmla="*/ 3268841 h 3764000"/>
                <a:gd name="connsiteX4" fmla="*/ 1457382 w 2924069"/>
                <a:gd name="connsiteY4" fmla="*/ 2919853 h 3764000"/>
                <a:gd name="connsiteX5" fmla="*/ 2080406 w 2924069"/>
                <a:gd name="connsiteY5" fmla="*/ 3429519 h 3764000"/>
                <a:gd name="connsiteX6" fmla="*/ 1979689 w 2924069"/>
                <a:gd name="connsiteY6" fmla="*/ 3764000 h 3764000"/>
                <a:gd name="connsiteX7" fmla="*/ 2684226 w 2924069"/>
                <a:gd name="connsiteY7" fmla="*/ 3659068 h 3764000"/>
                <a:gd name="connsiteX8" fmla="*/ 2924069 w 2924069"/>
                <a:gd name="connsiteY8" fmla="*/ 2909560 h 3764000"/>
                <a:gd name="connsiteX9" fmla="*/ 2459374 w 2924069"/>
                <a:gd name="connsiteY9" fmla="*/ 1620406 h 3764000"/>
                <a:gd name="connsiteX10" fmla="*/ 1784817 w 2924069"/>
                <a:gd name="connsiteY10" fmla="*/ 1410544 h 3764000"/>
                <a:gd name="connsiteX11" fmla="*/ 1746001 w 2924069"/>
                <a:gd name="connsiteY11" fmla="*/ 874181 h 3764000"/>
                <a:gd name="connsiteX12" fmla="*/ 1377682 w 2924069"/>
                <a:gd name="connsiteY12" fmla="*/ 349971 h 3764000"/>
                <a:gd name="connsiteX13" fmla="*/ 1009338 w 2924069"/>
                <a:gd name="connsiteY13" fmla="*/ 563 h 3764000"/>
                <a:gd name="connsiteX14" fmla="*/ 27120 w 2924069"/>
                <a:gd name="connsiteY14" fmla="*/ 291760 h 3764000"/>
                <a:gd name="connsiteX15" fmla="*/ 345761 w 2924069"/>
                <a:gd name="connsiteY15" fmla="*/ 1395554 h 3764000"/>
                <a:gd name="connsiteX0" fmla="*/ 345761 w 2924069"/>
                <a:gd name="connsiteY0" fmla="*/ 1395554 h 3764000"/>
                <a:gd name="connsiteX1" fmla="*/ 600594 w 2924069"/>
                <a:gd name="connsiteY1" fmla="*/ 2549796 h 3764000"/>
                <a:gd name="connsiteX2" fmla="*/ 450692 w 2924069"/>
                <a:gd name="connsiteY2" fmla="*/ 2654727 h 3764000"/>
                <a:gd name="connsiteX3" fmla="*/ 1201582 w 2924069"/>
                <a:gd name="connsiteY3" fmla="*/ 3268841 h 3764000"/>
                <a:gd name="connsiteX4" fmla="*/ 1457382 w 2924069"/>
                <a:gd name="connsiteY4" fmla="*/ 2919853 h 3764000"/>
                <a:gd name="connsiteX5" fmla="*/ 2080406 w 2924069"/>
                <a:gd name="connsiteY5" fmla="*/ 3429519 h 3764000"/>
                <a:gd name="connsiteX6" fmla="*/ 1979689 w 2924069"/>
                <a:gd name="connsiteY6" fmla="*/ 3764000 h 3764000"/>
                <a:gd name="connsiteX7" fmla="*/ 2684226 w 2924069"/>
                <a:gd name="connsiteY7" fmla="*/ 3659068 h 3764000"/>
                <a:gd name="connsiteX8" fmla="*/ 2924069 w 2924069"/>
                <a:gd name="connsiteY8" fmla="*/ 2909560 h 3764000"/>
                <a:gd name="connsiteX9" fmla="*/ 2459374 w 2924069"/>
                <a:gd name="connsiteY9" fmla="*/ 1620406 h 3764000"/>
                <a:gd name="connsiteX10" fmla="*/ 1784817 w 2924069"/>
                <a:gd name="connsiteY10" fmla="*/ 1410544 h 3764000"/>
                <a:gd name="connsiteX11" fmla="*/ 1746001 w 2924069"/>
                <a:gd name="connsiteY11" fmla="*/ 874181 h 3764000"/>
                <a:gd name="connsiteX12" fmla="*/ 1009338 w 2924069"/>
                <a:gd name="connsiteY12" fmla="*/ 563 h 3764000"/>
                <a:gd name="connsiteX13" fmla="*/ 27120 w 2924069"/>
                <a:gd name="connsiteY13" fmla="*/ 291760 h 3764000"/>
                <a:gd name="connsiteX14" fmla="*/ 345761 w 2924069"/>
                <a:gd name="connsiteY14" fmla="*/ 1395554 h 3764000"/>
                <a:gd name="connsiteX0" fmla="*/ 345761 w 2924069"/>
                <a:gd name="connsiteY0" fmla="*/ 1395554 h 3764000"/>
                <a:gd name="connsiteX1" fmla="*/ 600594 w 2924069"/>
                <a:gd name="connsiteY1" fmla="*/ 2549796 h 3764000"/>
                <a:gd name="connsiteX2" fmla="*/ 450692 w 2924069"/>
                <a:gd name="connsiteY2" fmla="*/ 2654727 h 3764000"/>
                <a:gd name="connsiteX3" fmla="*/ 1201582 w 2924069"/>
                <a:gd name="connsiteY3" fmla="*/ 3268841 h 3764000"/>
                <a:gd name="connsiteX4" fmla="*/ 1457382 w 2924069"/>
                <a:gd name="connsiteY4" fmla="*/ 2919853 h 3764000"/>
                <a:gd name="connsiteX5" fmla="*/ 2080406 w 2924069"/>
                <a:gd name="connsiteY5" fmla="*/ 3429519 h 3764000"/>
                <a:gd name="connsiteX6" fmla="*/ 1979689 w 2924069"/>
                <a:gd name="connsiteY6" fmla="*/ 3764000 h 3764000"/>
                <a:gd name="connsiteX7" fmla="*/ 2684226 w 2924069"/>
                <a:gd name="connsiteY7" fmla="*/ 3659068 h 3764000"/>
                <a:gd name="connsiteX8" fmla="*/ 2924069 w 2924069"/>
                <a:gd name="connsiteY8" fmla="*/ 2909560 h 3764000"/>
                <a:gd name="connsiteX9" fmla="*/ 2459374 w 2924069"/>
                <a:gd name="connsiteY9" fmla="*/ 1620406 h 3764000"/>
                <a:gd name="connsiteX10" fmla="*/ 1784817 w 2924069"/>
                <a:gd name="connsiteY10" fmla="*/ 1410544 h 3764000"/>
                <a:gd name="connsiteX11" fmla="*/ 1746001 w 2924069"/>
                <a:gd name="connsiteY11" fmla="*/ 874181 h 3764000"/>
                <a:gd name="connsiteX12" fmla="*/ 1009338 w 2924069"/>
                <a:gd name="connsiteY12" fmla="*/ 563 h 3764000"/>
                <a:gd name="connsiteX13" fmla="*/ 27120 w 2924069"/>
                <a:gd name="connsiteY13" fmla="*/ 291760 h 3764000"/>
                <a:gd name="connsiteX14" fmla="*/ 345761 w 2924069"/>
                <a:gd name="connsiteY14" fmla="*/ 1395554 h 3764000"/>
                <a:gd name="connsiteX0" fmla="*/ 345761 w 2924069"/>
                <a:gd name="connsiteY0" fmla="*/ 1394991 h 3763437"/>
                <a:gd name="connsiteX1" fmla="*/ 600594 w 2924069"/>
                <a:gd name="connsiteY1" fmla="*/ 2549233 h 3763437"/>
                <a:gd name="connsiteX2" fmla="*/ 450692 w 2924069"/>
                <a:gd name="connsiteY2" fmla="*/ 2654164 h 3763437"/>
                <a:gd name="connsiteX3" fmla="*/ 1201582 w 2924069"/>
                <a:gd name="connsiteY3" fmla="*/ 3268278 h 3763437"/>
                <a:gd name="connsiteX4" fmla="*/ 1457382 w 2924069"/>
                <a:gd name="connsiteY4" fmla="*/ 2919290 h 3763437"/>
                <a:gd name="connsiteX5" fmla="*/ 2080406 w 2924069"/>
                <a:gd name="connsiteY5" fmla="*/ 3428956 h 3763437"/>
                <a:gd name="connsiteX6" fmla="*/ 1979689 w 2924069"/>
                <a:gd name="connsiteY6" fmla="*/ 3763437 h 3763437"/>
                <a:gd name="connsiteX7" fmla="*/ 2684226 w 2924069"/>
                <a:gd name="connsiteY7" fmla="*/ 3658505 h 3763437"/>
                <a:gd name="connsiteX8" fmla="*/ 2924069 w 2924069"/>
                <a:gd name="connsiteY8" fmla="*/ 2908997 h 3763437"/>
                <a:gd name="connsiteX9" fmla="*/ 2459374 w 2924069"/>
                <a:gd name="connsiteY9" fmla="*/ 1619843 h 3763437"/>
                <a:gd name="connsiteX10" fmla="*/ 1784817 w 2924069"/>
                <a:gd name="connsiteY10" fmla="*/ 1409981 h 3763437"/>
                <a:gd name="connsiteX11" fmla="*/ 1746001 w 2924069"/>
                <a:gd name="connsiteY11" fmla="*/ 873618 h 3763437"/>
                <a:gd name="connsiteX12" fmla="*/ 1009338 w 2924069"/>
                <a:gd name="connsiteY12" fmla="*/ 0 h 3763437"/>
                <a:gd name="connsiteX13" fmla="*/ 27120 w 2924069"/>
                <a:gd name="connsiteY13" fmla="*/ 291197 h 3763437"/>
                <a:gd name="connsiteX14" fmla="*/ 345761 w 2924069"/>
                <a:gd name="connsiteY14" fmla="*/ 1394991 h 3763437"/>
                <a:gd name="connsiteX0" fmla="*/ 345761 w 2924069"/>
                <a:gd name="connsiteY0" fmla="*/ 1394991 h 3763437"/>
                <a:gd name="connsiteX1" fmla="*/ 600594 w 2924069"/>
                <a:gd name="connsiteY1" fmla="*/ 2549233 h 3763437"/>
                <a:gd name="connsiteX2" fmla="*/ 450692 w 2924069"/>
                <a:gd name="connsiteY2" fmla="*/ 2654164 h 3763437"/>
                <a:gd name="connsiteX3" fmla="*/ 1201582 w 2924069"/>
                <a:gd name="connsiteY3" fmla="*/ 3268278 h 3763437"/>
                <a:gd name="connsiteX4" fmla="*/ 1457382 w 2924069"/>
                <a:gd name="connsiteY4" fmla="*/ 2919290 h 3763437"/>
                <a:gd name="connsiteX5" fmla="*/ 2080406 w 2924069"/>
                <a:gd name="connsiteY5" fmla="*/ 3428956 h 3763437"/>
                <a:gd name="connsiteX6" fmla="*/ 1979689 w 2924069"/>
                <a:gd name="connsiteY6" fmla="*/ 3763437 h 3763437"/>
                <a:gd name="connsiteX7" fmla="*/ 2684226 w 2924069"/>
                <a:gd name="connsiteY7" fmla="*/ 3658505 h 3763437"/>
                <a:gd name="connsiteX8" fmla="*/ 2924069 w 2924069"/>
                <a:gd name="connsiteY8" fmla="*/ 2908997 h 3763437"/>
                <a:gd name="connsiteX9" fmla="*/ 2459374 w 2924069"/>
                <a:gd name="connsiteY9" fmla="*/ 1619843 h 3763437"/>
                <a:gd name="connsiteX10" fmla="*/ 1784817 w 2924069"/>
                <a:gd name="connsiteY10" fmla="*/ 1409981 h 3763437"/>
                <a:gd name="connsiteX11" fmla="*/ 1746001 w 2924069"/>
                <a:gd name="connsiteY11" fmla="*/ 873618 h 3763437"/>
                <a:gd name="connsiteX12" fmla="*/ 1009338 w 2924069"/>
                <a:gd name="connsiteY12" fmla="*/ 0 h 3763437"/>
                <a:gd name="connsiteX13" fmla="*/ 27121 w 2924069"/>
                <a:gd name="connsiteY13" fmla="*/ 465902 h 3763437"/>
                <a:gd name="connsiteX14" fmla="*/ 345761 w 2924069"/>
                <a:gd name="connsiteY14" fmla="*/ 1394991 h 3763437"/>
                <a:gd name="connsiteX0" fmla="*/ 345761 w 2924069"/>
                <a:gd name="connsiteY0" fmla="*/ 1394991 h 3763437"/>
                <a:gd name="connsiteX1" fmla="*/ 600594 w 2924069"/>
                <a:gd name="connsiteY1" fmla="*/ 2549233 h 3763437"/>
                <a:gd name="connsiteX2" fmla="*/ 450692 w 2924069"/>
                <a:gd name="connsiteY2" fmla="*/ 2654164 h 3763437"/>
                <a:gd name="connsiteX3" fmla="*/ 1201582 w 2924069"/>
                <a:gd name="connsiteY3" fmla="*/ 3268278 h 3763437"/>
                <a:gd name="connsiteX4" fmla="*/ 1457382 w 2924069"/>
                <a:gd name="connsiteY4" fmla="*/ 2919290 h 3763437"/>
                <a:gd name="connsiteX5" fmla="*/ 2080406 w 2924069"/>
                <a:gd name="connsiteY5" fmla="*/ 3428956 h 3763437"/>
                <a:gd name="connsiteX6" fmla="*/ 1979689 w 2924069"/>
                <a:gd name="connsiteY6" fmla="*/ 3763437 h 3763437"/>
                <a:gd name="connsiteX7" fmla="*/ 2684226 w 2924069"/>
                <a:gd name="connsiteY7" fmla="*/ 3658505 h 3763437"/>
                <a:gd name="connsiteX8" fmla="*/ 2924069 w 2924069"/>
                <a:gd name="connsiteY8" fmla="*/ 2908997 h 3763437"/>
                <a:gd name="connsiteX9" fmla="*/ 2459374 w 2924069"/>
                <a:gd name="connsiteY9" fmla="*/ 1619843 h 3763437"/>
                <a:gd name="connsiteX10" fmla="*/ 1784817 w 2924069"/>
                <a:gd name="connsiteY10" fmla="*/ 1409981 h 3763437"/>
                <a:gd name="connsiteX11" fmla="*/ 1868765 w 2924069"/>
                <a:gd name="connsiteY11" fmla="*/ 931853 h 3763437"/>
                <a:gd name="connsiteX12" fmla="*/ 1009338 w 2924069"/>
                <a:gd name="connsiteY12" fmla="*/ 0 h 3763437"/>
                <a:gd name="connsiteX13" fmla="*/ 27121 w 2924069"/>
                <a:gd name="connsiteY13" fmla="*/ 465902 h 3763437"/>
                <a:gd name="connsiteX14" fmla="*/ 345761 w 2924069"/>
                <a:gd name="connsiteY14" fmla="*/ 1394991 h 3763437"/>
                <a:gd name="connsiteX0" fmla="*/ 345761 w 2924069"/>
                <a:gd name="connsiteY0" fmla="*/ 1394991 h 3763437"/>
                <a:gd name="connsiteX1" fmla="*/ 600594 w 2924069"/>
                <a:gd name="connsiteY1" fmla="*/ 2549233 h 3763437"/>
                <a:gd name="connsiteX2" fmla="*/ 450692 w 2924069"/>
                <a:gd name="connsiteY2" fmla="*/ 2654164 h 3763437"/>
                <a:gd name="connsiteX3" fmla="*/ 1201582 w 2924069"/>
                <a:gd name="connsiteY3" fmla="*/ 3268278 h 3763437"/>
                <a:gd name="connsiteX4" fmla="*/ 1457382 w 2924069"/>
                <a:gd name="connsiteY4" fmla="*/ 2919290 h 3763437"/>
                <a:gd name="connsiteX5" fmla="*/ 2080406 w 2924069"/>
                <a:gd name="connsiteY5" fmla="*/ 3428956 h 3763437"/>
                <a:gd name="connsiteX6" fmla="*/ 1979689 w 2924069"/>
                <a:gd name="connsiteY6" fmla="*/ 3763437 h 3763437"/>
                <a:gd name="connsiteX7" fmla="*/ 2684226 w 2924069"/>
                <a:gd name="connsiteY7" fmla="*/ 3658505 h 3763437"/>
                <a:gd name="connsiteX8" fmla="*/ 2924069 w 2924069"/>
                <a:gd name="connsiteY8" fmla="*/ 2908997 h 3763437"/>
                <a:gd name="connsiteX9" fmla="*/ 2459374 w 2924069"/>
                <a:gd name="connsiteY9" fmla="*/ 1619843 h 3763437"/>
                <a:gd name="connsiteX10" fmla="*/ 1968998 w 2924069"/>
                <a:gd name="connsiteY10" fmla="*/ 1351749 h 3763437"/>
                <a:gd name="connsiteX11" fmla="*/ 1868765 w 2924069"/>
                <a:gd name="connsiteY11" fmla="*/ 931853 h 3763437"/>
                <a:gd name="connsiteX12" fmla="*/ 1009338 w 2924069"/>
                <a:gd name="connsiteY12" fmla="*/ 0 h 3763437"/>
                <a:gd name="connsiteX13" fmla="*/ 27121 w 2924069"/>
                <a:gd name="connsiteY13" fmla="*/ 465902 h 3763437"/>
                <a:gd name="connsiteX14" fmla="*/ 345761 w 2924069"/>
                <a:gd name="connsiteY14" fmla="*/ 1394991 h 376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4069" h="3763437">
                  <a:moveTo>
                    <a:pt x="345761" y="1394991"/>
                  </a:moveTo>
                  <a:lnTo>
                    <a:pt x="600594" y="2549233"/>
                  </a:lnTo>
                  <a:lnTo>
                    <a:pt x="450692" y="2654164"/>
                  </a:lnTo>
                  <a:lnTo>
                    <a:pt x="1201582" y="3268278"/>
                  </a:lnTo>
                  <a:lnTo>
                    <a:pt x="1457382" y="2919290"/>
                  </a:lnTo>
                  <a:lnTo>
                    <a:pt x="2080406" y="3428956"/>
                  </a:lnTo>
                  <a:lnTo>
                    <a:pt x="1979689" y="3763437"/>
                  </a:lnTo>
                  <a:lnTo>
                    <a:pt x="2684226" y="3658505"/>
                  </a:lnTo>
                  <a:lnTo>
                    <a:pt x="2924069" y="2908997"/>
                  </a:lnTo>
                  <a:lnTo>
                    <a:pt x="2459374" y="1619843"/>
                  </a:lnTo>
                  <a:lnTo>
                    <a:pt x="1968998" y="1351749"/>
                  </a:lnTo>
                  <a:cubicBezTo>
                    <a:pt x="1798946" y="1237084"/>
                    <a:pt x="1998011" y="1166850"/>
                    <a:pt x="1868765" y="931853"/>
                  </a:cubicBezTo>
                  <a:lnTo>
                    <a:pt x="1009338" y="0"/>
                  </a:lnTo>
                  <a:lnTo>
                    <a:pt x="27121" y="465902"/>
                  </a:lnTo>
                  <a:cubicBezTo>
                    <a:pt x="-114170" y="640166"/>
                    <a:pt x="342264" y="1106012"/>
                    <a:pt x="345761" y="1394991"/>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nvGrpSpPr>
            <p:cNvPr id="109" name="Group 108"/>
            <p:cNvGrpSpPr/>
            <p:nvPr/>
          </p:nvGrpSpPr>
          <p:grpSpPr>
            <a:xfrm>
              <a:off x="710669" y="1447055"/>
              <a:ext cx="2169921" cy="1855738"/>
              <a:chOff x="661867" y="112713"/>
              <a:chExt cx="2183947" cy="1850654"/>
            </a:xfrm>
          </p:grpSpPr>
          <p:sp>
            <p:nvSpPr>
              <p:cNvPr id="312" name="Freeform 311"/>
              <p:cNvSpPr>
                <a:spLocks/>
              </p:cNvSpPr>
              <p:nvPr/>
            </p:nvSpPr>
            <p:spPr bwMode="auto">
              <a:xfrm>
                <a:off x="2687064" y="1618879"/>
                <a:ext cx="158750" cy="179388"/>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13" name="Freeform 312"/>
              <p:cNvSpPr>
                <a:spLocks/>
              </p:cNvSpPr>
              <p:nvPr/>
            </p:nvSpPr>
            <p:spPr bwMode="auto">
              <a:xfrm>
                <a:off x="661867" y="520700"/>
                <a:ext cx="2112509" cy="1442667"/>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14" name="Freeform 313"/>
              <p:cNvSpPr>
                <a:spLocks/>
              </p:cNvSpPr>
              <p:nvPr/>
            </p:nvSpPr>
            <p:spPr bwMode="auto">
              <a:xfrm>
                <a:off x="2220606" y="852488"/>
                <a:ext cx="3175" cy="635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15" name="Freeform 314"/>
              <p:cNvSpPr>
                <a:spLocks/>
              </p:cNvSpPr>
              <p:nvPr/>
            </p:nvSpPr>
            <p:spPr bwMode="auto">
              <a:xfrm>
                <a:off x="2057094" y="903288"/>
                <a:ext cx="144462" cy="120650"/>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16" name="Freeform 315"/>
              <p:cNvSpPr>
                <a:spLocks/>
              </p:cNvSpPr>
              <p:nvPr/>
            </p:nvSpPr>
            <p:spPr bwMode="auto">
              <a:xfrm>
                <a:off x="1943061" y="541338"/>
                <a:ext cx="596633" cy="40005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17" name="Freeform 316"/>
              <p:cNvSpPr>
                <a:spLocks/>
              </p:cNvSpPr>
              <p:nvPr/>
            </p:nvSpPr>
            <p:spPr bwMode="auto">
              <a:xfrm>
                <a:off x="1425536" y="474663"/>
                <a:ext cx="158750" cy="1460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18" name="Freeform 317"/>
              <p:cNvSpPr>
                <a:spLocks/>
              </p:cNvSpPr>
              <p:nvPr/>
            </p:nvSpPr>
            <p:spPr bwMode="auto">
              <a:xfrm>
                <a:off x="1593811" y="420688"/>
                <a:ext cx="144463" cy="9366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19" name="Freeform 318"/>
              <p:cNvSpPr>
                <a:spLocks/>
              </p:cNvSpPr>
              <p:nvPr/>
            </p:nvSpPr>
            <p:spPr bwMode="auto">
              <a:xfrm>
                <a:off x="1533486" y="371475"/>
                <a:ext cx="109538" cy="61913"/>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20" name="Freeform 319"/>
              <p:cNvSpPr>
                <a:spLocks/>
              </p:cNvSpPr>
              <p:nvPr/>
            </p:nvSpPr>
            <p:spPr bwMode="auto">
              <a:xfrm>
                <a:off x="1749386" y="433388"/>
                <a:ext cx="92075" cy="80962"/>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21" name="Freeform 320"/>
              <p:cNvSpPr>
                <a:spLocks/>
              </p:cNvSpPr>
              <p:nvPr/>
            </p:nvSpPr>
            <p:spPr bwMode="auto">
              <a:xfrm>
                <a:off x="1843049" y="482600"/>
                <a:ext cx="36512" cy="46038"/>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22" name="Freeform 321"/>
              <p:cNvSpPr>
                <a:spLocks/>
              </p:cNvSpPr>
              <p:nvPr/>
            </p:nvSpPr>
            <p:spPr bwMode="auto">
              <a:xfrm>
                <a:off x="1833524" y="419100"/>
                <a:ext cx="214045" cy="103188"/>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23" name="Freeform 322"/>
              <p:cNvSpPr>
                <a:spLocks/>
              </p:cNvSpPr>
              <p:nvPr/>
            </p:nvSpPr>
            <p:spPr bwMode="auto">
              <a:xfrm>
                <a:off x="1663661" y="354013"/>
                <a:ext cx="44450" cy="38100"/>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24" name="Freeform 323"/>
              <p:cNvSpPr>
                <a:spLocks/>
              </p:cNvSpPr>
              <p:nvPr/>
            </p:nvSpPr>
            <p:spPr bwMode="auto">
              <a:xfrm flipV="1">
                <a:off x="1833524" y="112713"/>
                <a:ext cx="214045" cy="323850"/>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25" name="Freeform 324"/>
              <p:cNvSpPr>
                <a:spLocks/>
              </p:cNvSpPr>
              <p:nvPr/>
            </p:nvSpPr>
            <p:spPr bwMode="auto">
              <a:xfrm>
                <a:off x="1838286" y="381000"/>
                <a:ext cx="36513" cy="17463"/>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26" name="Freeform 325"/>
              <p:cNvSpPr>
                <a:spLocks/>
              </p:cNvSpPr>
              <p:nvPr/>
            </p:nvSpPr>
            <p:spPr bwMode="auto">
              <a:xfrm>
                <a:off x="1819236" y="334963"/>
                <a:ext cx="33338" cy="4762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27" name="Freeform 326"/>
              <p:cNvSpPr>
                <a:spLocks/>
              </p:cNvSpPr>
              <p:nvPr/>
            </p:nvSpPr>
            <p:spPr bwMode="auto">
              <a:xfrm>
                <a:off x="1752561" y="312738"/>
                <a:ext cx="60325" cy="68262"/>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28" name="Freeform 327"/>
              <p:cNvSpPr>
                <a:spLocks/>
              </p:cNvSpPr>
              <p:nvPr/>
            </p:nvSpPr>
            <p:spPr bwMode="auto">
              <a:xfrm>
                <a:off x="1509674" y="560388"/>
                <a:ext cx="269875" cy="23495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110" name="ES"/>
            <p:cNvSpPr>
              <a:spLocks/>
            </p:cNvSpPr>
            <p:nvPr/>
          </p:nvSpPr>
          <p:spPr bwMode="auto">
            <a:xfrm rot="730076">
              <a:off x="4005992" y="3163091"/>
              <a:ext cx="360359" cy="280172"/>
            </a:xfrm>
            <a:custGeom>
              <a:avLst/>
              <a:gdLst>
                <a:gd name="T0" fmla="*/ 426164101 w 10000"/>
                <a:gd name="T1" fmla="*/ 33234648 h 10009"/>
                <a:gd name="T2" fmla="*/ 408082289 w 10000"/>
                <a:gd name="T3" fmla="*/ 32290934 h 10009"/>
                <a:gd name="T4" fmla="*/ 362807633 w 10000"/>
                <a:gd name="T5" fmla="*/ 28740862 h 10009"/>
                <a:gd name="T6" fmla="*/ 339258661 w 10000"/>
                <a:gd name="T7" fmla="*/ 30156419 h 10009"/>
                <a:gd name="T8" fmla="*/ 326642675 w 10000"/>
                <a:gd name="T9" fmla="*/ 30156419 h 10009"/>
                <a:gd name="T10" fmla="*/ 309215389 w 10000"/>
                <a:gd name="T11" fmla="*/ 16494176 h 10009"/>
                <a:gd name="T12" fmla="*/ 163298617 w 10000"/>
                <a:gd name="T13" fmla="*/ 202452 h 10009"/>
                <a:gd name="T14" fmla="*/ 87933914 w 10000"/>
                <a:gd name="T15" fmla="*/ 7685170 h 10009"/>
                <a:gd name="T16" fmla="*/ 62843529 w 10000"/>
                <a:gd name="T17" fmla="*/ 202452 h 10009"/>
                <a:gd name="T18" fmla="*/ 37659631 w 10000"/>
                <a:gd name="T19" fmla="*/ 7685170 h 10009"/>
                <a:gd name="T20" fmla="*/ 0 w 10000"/>
                <a:gd name="T21" fmla="*/ 22673701 h 10009"/>
                <a:gd name="T22" fmla="*/ 25137159 w 10000"/>
                <a:gd name="T23" fmla="*/ 60132717 h 10009"/>
                <a:gd name="T24" fmla="*/ 50274283 w 10000"/>
                <a:gd name="T25" fmla="*/ 45144977 h 10009"/>
                <a:gd name="T26" fmla="*/ 100501863 w 10000"/>
                <a:gd name="T27" fmla="*/ 52627695 h 10009"/>
                <a:gd name="T28" fmla="*/ 113117812 w 10000"/>
                <a:gd name="T29" fmla="*/ 60132717 h 10009"/>
                <a:gd name="T30" fmla="*/ 113117812 w 10000"/>
                <a:gd name="T31" fmla="*/ 60132717 h 10009"/>
                <a:gd name="T32" fmla="*/ 125592247 w 10000"/>
                <a:gd name="T33" fmla="*/ 67616225 h 10009"/>
                <a:gd name="T34" fmla="*/ 113117812 w 10000"/>
                <a:gd name="T35" fmla="*/ 90086683 h 10009"/>
                <a:gd name="T36" fmla="*/ 100501863 w 10000"/>
                <a:gd name="T37" fmla="*/ 127546490 h 10009"/>
                <a:gd name="T38" fmla="*/ 87933914 w 10000"/>
                <a:gd name="T39" fmla="*/ 150017738 h 10009"/>
                <a:gd name="T40" fmla="*/ 87933914 w 10000"/>
                <a:gd name="T41" fmla="*/ 164983174 h 10009"/>
                <a:gd name="T42" fmla="*/ 88027428 w 10000"/>
                <a:gd name="T43" fmla="*/ 168915820 h 10009"/>
                <a:gd name="T44" fmla="*/ 87933914 w 10000"/>
                <a:gd name="T45" fmla="*/ 172489014 h 10009"/>
                <a:gd name="T46" fmla="*/ 87933914 w 10000"/>
                <a:gd name="T47" fmla="*/ 179971704 h 10009"/>
                <a:gd name="T48" fmla="*/ 75364703 w 10000"/>
                <a:gd name="T49" fmla="*/ 202442981 h 10009"/>
                <a:gd name="T50" fmla="*/ 100501863 w 10000"/>
                <a:gd name="T51" fmla="*/ 202442981 h 10009"/>
                <a:gd name="T52" fmla="*/ 150776145 w 10000"/>
                <a:gd name="T53" fmla="*/ 224914229 h 10009"/>
                <a:gd name="T54" fmla="*/ 226140849 w 10000"/>
                <a:gd name="T55" fmla="*/ 209925699 h 10009"/>
                <a:gd name="T56" fmla="*/ 301505552 w 10000"/>
                <a:gd name="T57" fmla="*/ 202442981 h 10009"/>
                <a:gd name="T58" fmla="*/ 339258661 w 10000"/>
                <a:gd name="T59" fmla="*/ 172489014 h 10009"/>
                <a:gd name="T60" fmla="*/ 376916994 w 10000"/>
                <a:gd name="T61" fmla="*/ 142512716 h 10009"/>
                <a:gd name="T62" fmla="*/ 376916994 w 10000"/>
                <a:gd name="T63" fmla="*/ 127546490 h 10009"/>
                <a:gd name="T64" fmla="*/ 412193659 w 10000"/>
                <a:gd name="T65" fmla="*/ 87817472 h 10009"/>
                <a:gd name="T66" fmla="*/ 429341773 w 10000"/>
                <a:gd name="T67" fmla="*/ 83165896 h 10009"/>
                <a:gd name="T68" fmla="*/ 435368612 w 10000"/>
                <a:gd name="T69" fmla="*/ 80738868 h 10009"/>
                <a:gd name="T70" fmla="*/ 439900776 w 10000"/>
                <a:gd name="T71" fmla="*/ 78491989 h 10009"/>
                <a:gd name="T72" fmla="*/ 465785903 w 10000"/>
                <a:gd name="T73" fmla="*/ 63975302 h 10009"/>
                <a:gd name="T74" fmla="*/ 457094332 w 10000"/>
                <a:gd name="T75" fmla="*/ 39369538 h 10009"/>
                <a:gd name="T76" fmla="*/ 455739875 w 10000"/>
                <a:gd name="T77" fmla="*/ 35908735 h 10009"/>
                <a:gd name="T78" fmla="*/ 446722357 w 10000"/>
                <a:gd name="T79" fmla="*/ 35819466 h 10009"/>
                <a:gd name="T80" fmla="*/ 426164101 w 10000"/>
                <a:gd name="T81" fmla="*/ 33234648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accent1"/>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11" name="PT"/>
            <p:cNvSpPr>
              <a:spLocks/>
            </p:cNvSpPr>
            <p:nvPr/>
          </p:nvSpPr>
          <p:spPr bwMode="auto">
            <a:xfrm rot="926903">
              <a:off x="4015517" y="3182140"/>
              <a:ext cx="90486" cy="196035"/>
            </a:xfrm>
            <a:custGeom>
              <a:avLst/>
              <a:gdLst>
                <a:gd name="T0" fmla="*/ 5203165 w 10000"/>
                <a:gd name="T1" fmla="*/ 55889666 h 10437"/>
                <a:gd name="T2" fmla="*/ 5203165 w 10000"/>
                <a:gd name="T3" fmla="*/ 52637007 h 10437"/>
                <a:gd name="T4" fmla="*/ 5387551 w 10000"/>
                <a:gd name="T5" fmla="*/ 46351799 h 10437"/>
                <a:gd name="T6" fmla="*/ 5946543 w 10000"/>
                <a:gd name="T7" fmla="*/ 39611862 h 10437"/>
                <a:gd name="T8" fmla="*/ 5946543 w 10000"/>
                <a:gd name="T9" fmla="*/ 36359184 h 10437"/>
                <a:gd name="T10" fmla="*/ 6172444 w 10000"/>
                <a:gd name="T11" fmla="*/ 28565155 h 10437"/>
                <a:gd name="T12" fmla="*/ 6689840 w 10000"/>
                <a:gd name="T13" fmla="*/ 23334419 h 10437"/>
                <a:gd name="T14" fmla="*/ 6802098 w 10000"/>
                <a:gd name="T15" fmla="*/ 16987401 h 10437"/>
                <a:gd name="T16" fmla="*/ 7433136 w 10000"/>
                <a:gd name="T17" fmla="*/ 10309636 h 10437"/>
                <a:gd name="T18" fmla="*/ 6689840 w 10000"/>
                <a:gd name="T19" fmla="*/ 7056976 h 10437"/>
                <a:gd name="T20" fmla="*/ 5946543 w 10000"/>
                <a:gd name="T21" fmla="*/ 3252678 h 10437"/>
                <a:gd name="T22" fmla="*/ 3716573 w 10000"/>
                <a:gd name="T23" fmla="*/ 0 h 10437"/>
                <a:gd name="T24" fmla="*/ 2229971 w 10000"/>
                <a:gd name="T25" fmla="*/ 3252678 h 10437"/>
                <a:gd name="T26" fmla="*/ 1486593 w 10000"/>
                <a:gd name="T27" fmla="*/ 7056976 h 10437"/>
                <a:gd name="T28" fmla="*/ 918027 w 10000"/>
                <a:gd name="T29" fmla="*/ 9848023 h 10437"/>
                <a:gd name="T30" fmla="*/ 1486593 w 10000"/>
                <a:gd name="T31" fmla="*/ 20074877 h 10437"/>
                <a:gd name="T32" fmla="*/ 1486593 w 10000"/>
                <a:gd name="T33" fmla="*/ 33099660 h 10437"/>
                <a:gd name="T34" fmla="*/ 170224 w 10000"/>
                <a:gd name="T35" fmla="*/ 42768374 h 10437"/>
                <a:gd name="T36" fmla="*/ 0 w 10000"/>
                <a:gd name="T37" fmla="*/ 49377103 h 10437"/>
                <a:gd name="T38" fmla="*/ 483164 w 10000"/>
                <a:gd name="T39" fmla="*/ 53195128 h 10437"/>
                <a:gd name="T40" fmla="*/ 1486593 w 10000"/>
                <a:gd name="T41" fmla="*/ 52637007 h 10437"/>
                <a:gd name="T42" fmla="*/ 842208 w 10000"/>
                <a:gd name="T43" fmla="*/ 71650188 h 10437"/>
                <a:gd name="T44" fmla="*/ 4818903 w 10000"/>
                <a:gd name="T45" fmla="*/ 71926007 h 10437"/>
                <a:gd name="T46" fmla="*/ 5335475 w 10000"/>
                <a:gd name="T47" fmla="*/ 64986150 h 10437"/>
                <a:gd name="T48" fmla="*/ 5203165 w 10000"/>
                <a:gd name="T49" fmla="*/ 62401868 h 10437"/>
                <a:gd name="T50" fmla="*/ 5203165 w 10000"/>
                <a:gd name="T51" fmla="*/ 5588966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12" name="AT"/>
            <p:cNvSpPr>
              <a:spLocks/>
            </p:cNvSpPr>
            <p:nvPr/>
          </p:nvSpPr>
          <p:spPr bwMode="auto">
            <a:xfrm>
              <a:off x="4538533" y="3056728"/>
              <a:ext cx="190498" cy="84137"/>
            </a:xfrm>
            <a:custGeom>
              <a:avLst/>
              <a:gdLst>
                <a:gd name="T0" fmla="*/ 66415882 w 10000"/>
                <a:gd name="T1" fmla="*/ 3253953 h 10000"/>
                <a:gd name="T2" fmla="*/ 69306034 w 10000"/>
                <a:gd name="T3" fmla="*/ 2168926 h 10000"/>
                <a:gd name="T4" fmla="*/ 69306034 w 10000"/>
                <a:gd name="T5" fmla="*/ 2168926 h 10000"/>
                <a:gd name="T6" fmla="*/ 66415882 w 10000"/>
                <a:gd name="T7" fmla="*/ 1084463 h 10000"/>
                <a:gd name="T8" fmla="*/ 66415882 w 10000"/>
                <a:gd name="T9" fmla="*/ 542194 h 10000"/>
                <a:gd name="T10" fmla="*/ 63532969 w 10000"/>
                <a:gd name="T11" fmla="*/ 542194 h 10000"/>
                <a:gd name="T12" fmla="*/ 51979620 w 10000"/>
                <a:gd name="T13" fmla="*/ 0 h 10000"/>
                <a:gd name="T14" fmla="*/ 49089450 w 10000"/>
                <a:gd name="T15" fmla="*/ 542194 h 10000"/>
                <a:gd name="T16" fmla="*/ 40426253 w 10000"/>
                <a:gd name="T17" fmla="*/ 542194 h 10000"/>
                <a:gd name="T18" fmla="*/ 37542997 w 10000"/>
                <a:gd name="T19" fmla="*/ 1084463 h 10000"/>
                <a:gd name="T20" fmla="*/ 31763037 w 10000"/>
                <a:gd name="T21" fmla="*/ 1626657 h 10000"/>
                <a:gd name="T22" fmla="*/ 34653188 w 10000"/>
                <a:gd name="T23" fmla="*/ 2711120 h 10000"/>
                <a:gd name="T24" fmla="*/ 31763037 w 10000"/>
                <a:gd name="T25" fmla="*/ 3253953 h 10000"/>
                <a:gd name="T26" fmla="*/ 28879781 w 10000"/>
                <a:gd name="T27" fmla="*/ 3253953 h 10000"/>
                <a:gd name="T28" fmla="*/ 17326413 w 10000"/>
                <a:gd name="T29" fmla="*/ 3796155 h 10000"/>
                <a:gd name="T30" fmla="*/ 11553368 w 10000"/>
                <a:gd name="T31" fmla="*/ 3796155 h 10000"/>
                <a:gd name="T32" fmla="*/ 2890152 w 10000"/>
                <a:gd name="T33" fmla="*/ 3796155 h 10000"/>
                <a:gd name="T34" fmla="*/ 0 w 10000"/>
                <a:gd name="T35" fmla="*/ 3796155 h 10000"/>
                <a:gd name="T36" fmla="*/ 2890152 w 10000"/>
                <a:gd name="T37" fmla="*/ 4338416 h 10000"/>
                <a:gd name="T38" fmla="*/ 8663216 w 10000"/>
                <a:gd name="T39" fmla="*/ 5422879 h 10000"/>
                <a:gd name="T40" fmla="*/ 11553368 w 10000"/>
                <a:gd name="T41" fmla="*/ 5965081 h 10000"/>
                <a:gd name="T42" fmla="*/ 14436623 w 10000"/>
                <a:gd name="T43" fmla="*/ 5422879 h 10000"/>
                <a:gd name="T44" fmla="*/ 25989629 w 10000"/>
                <a:gd name="T45" fmla="*/ 5422879 h 10000"/>
                <a:gd name="T46" fmla="*/ 37542997 w 10000"/>
                <a:gd name="T47" fmla="*/ 5965081 h 10000"/>
                <a:gd name="T48" fmla="*/ 40426253 w 10000"/>
                <a:gd name="T49" fmla="*/ 5965081 h 10000"/>
                <a:gd name="T50" fmla="*/ 51979620 w 10000"/>
                <a:gd name="T51" fmla="*/ 5965081 h 10000"/>
                <a:gd name="T52" fmla="*/ 60642818 w 10000"/>
                <a:gd name="T53" fmla="*/ 4880618 h 10000"/>
                <a:gd name="T54" fmla="*/ 63532969 w 10000"/>
                <a:gd name="T55" fmla="*/ 4880618 h 10000"/>
                <a:gd name="T56" fmla="*/ 66415882 w 10000"/>
                <a:gd name="T57" fmla="*/ 3253953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13" name="DE"/>
            <p:cNvSpPr>
              <a:spLocks/>
            </p:cNvSpPr>
            <p:nvPr/>
          </p:nvSpPr>
          <p:spPr bwMode="auto">
            <a:xfrm>
              <a:off x="4462334" y="2820193"/>
              <a:ext cx="200023" cy="292098"/>
            </a:xfrm>
            <a:custGeom>
              <a:avLst/>
              <a:gdLst>
                <a:gd name="T0" fmla="*/ 13625735 w 10045"/>
                <a:gd name="T1" fmla="*/ 64787162 h 10019"/>
                <a:gd name="T2" fmla="*/ 10899242 w 10045"/>
                <a:gd name="T3" fmla="*/ 77774169 h 10019"/>
                <a:gd name="T4" fmla="*/ 10899242 w 10045"/>
                <a:gd name="T5" fmla="*/ 97217726 h 10019"/>
                <a:gd name="T6" fmla="*/ 5453384 w 10045"/>
                <a:gd name="T7" fmla="*/ 110154586 h 10019"/>
                <a:gd name="T8" fmla="*/ 5453384 w 10045"/>
                <a:gd name="T9" fmla="*/ 129598143 h 10019"/>
                <a:gd name="T10" fmla="*/ 2726891 w 10045"/>
                <a:gd name="T11" fmla="*/ 142560514 h 10019"/>
                <a:gd name="T12" fmla="*/ 2726891 w 10045"/>
                <a:gd name="T13" fmla="*/ 142560514 h 10019"/>
                <a:gd name="T14" fmla="*/ 5453384 w 10045"/>
                <a:gd name="T15" fmla="*/ 155522856 h 10019"/>
                <a:gd name="T16" fmla="*/ 2726891 w 10045"/>
                <a:gd name="T17" fmla="*/ 168510738 h 10019"/>
                <a:gd name="T18" fmla="*/ 0 w 10045"/>
                <a:gd name="T19" fmla="*/ 181422934 h 10019"/>
                <a:gd name="T20" fmla="*/ 8172350 w 10045"/>
                <a:gd name="T21" fmla="*/ 187928784 h 10019"/>
                <a:gd name="T22" fmla="*/ 13625735 w 10045"/>
                <a:gd name="T23" fmla="*/ 194409970 h 10019"/>
                <a:gd name="T24" fmla="*/ 21806011 w 10045"/>
                <a:gd name="T25" fmla="*/ 200891126 h 10019"/>
                <a:gd name="T26" fmla="*/ 17625060 w 10045"/>
                <a:gd name="T27" fmla="*/ 207074818 h 10019"/>
                <a:gd name="T28" fmla="*/ 14605927 w 10045"/>
                <a:gd name="T29" fmla="*/ 233967698 h 10019"/>
                <a:gd name="T30" fmla="*/ 16384347 w 10045"/>
                <a:gd name="T31" fmla="*/ 241814806 h 10019"/>
                <a:gd name="T32" fmla="*/ 27251848 w 10045"/>
                <a:gd name="T33" fmla="*/ 239778240 h 10019"/>
                <a:gd name="T34" fmla="*/ 32705232 w 10045"/>
                <a:gd name="T35" fmla="*/ 246259425 h 10019"/>
                <a:gd name="T36" fmla="*/ 35273916 w 10045"/>
                <a:gd name="T37" fmla="*/ 248643631 h 10019"/>
                <a:gd name="T38" fmla="*/ 37210146 w 10045"/>
                <a:gd name="T39" fmla="*/ 248295991 h 10019"/>
                <a:gd name="T40" fmla="*/ 43604474 w 10045"/>
                <a:gd name="T41" fmla="*/ 246259425 h 10019"/>
                <a:gd name="T42" fmla="*/ 49057859 w 10045"/>
                <a:gd name="T43" fmla="*/ 246259425 h 10019"/>
                <a:gd name="T44" fmla="*/ 59956702 w 10045"/>
                <a:gd name="T45" fmla="*/ 239778240 h 10019"/>
                <a:gd name="T46" fmla="*/ 66019142 w 10045"/>
                <a:gd name="T47" fmla="*/ 239107596 h 10019"/>
                <a:gd name="T48" fmla="*/ 67947427 w 10045"/>
                <a:gd name="T49" fmla="*/ 232626411 h 10019"/>
                <a:gd name="T50" fmla="*/ 65694781 w 10045"/>
                <a:gd name="T51" fmla="*/ 220310047 h 10019"/>
                <a:gd name="T52" fmla="*/ 69567620 w 10045"/>
                <a:gd name="T53" fmla="*/ 215244085 h 10019"/>
                <a:gd name="T54" fmla="*/ 72768756 w 10045"/>
                <a:gd name="T55" fmla="*/ 210427190 h 10019"/>
                <a:gd name="T56" fmla="*/ 74357228 w 10045"/>
                <a:gd name="T57" fmla="*/ 208738264 h 10019"/>
                <a:gd name="T58" fmla="*/ 70200073 w 10045"/>
                <a:gd name="T59" fmla="*/ 199525204 h 10019"/>
                <a:gd name="T60" fmla="*/ 63956027 w 10045"/>
                <a:gd name="T61" fmla="*/ 180752290 h 10019"/>
                <a:gd name="T62" fmla="*/ 57862264 w 10045"/>
                <a:gd name="T63" fmla="*/ 167840094 h 10019"/>
                <a:gd name="T64" fmla="*/ 56099714 w 10045"/>
                <a:gd name="T65" fmla="*/ 161334244 h 10019"/>
                <a:gd name="T66" fmla="*/ 59956702 w 10045"/>
                <a:gd name="T67" fmla="*/ 155522856 h 10019"/>
                <a:gd name="T68" fmla="*/ 65410485 w 10045"/>
                <a:gd name="T69" fmla="*/ 149041671 h 10019"/>
                <a:gd name="T70" fmla="*/ 71812340 w 10045"/>
                <a:gd name="T71" fmla="*/ 143578797 h 10019"/>
                <a:gd name="T72" fmla="*/ 74214890 w 10045"/>
                <a:gd name="T73" fmla="*/ 138488199 h 10019"/>
                <a:gd name="T74" fmla="*/ 79036200 w 10045"/>
                <a:gd name="T75" fmla="*/ 142560514 h 10019"/>
                <a:gd name="T76" fmla="*/ 79036200 w 10045"/>
                <a:gd name="T77" fmla="*/ 136104810 h 10019"/>
                <a:gd name="T78" fmla="*/ 79036200 w 10045"/>
                <a:gd name="T79" fmla="*/ 116635772 h 10019"/>
                <a:gd name="T80" fmla="*/ 76309309 w 10045"/>
                <a:gd name="T81" fmla="*/ 90736540 h 10019"/>
                <a:gd name="T82" fmla="*/ 76309309 w 10045"/>
                <a:gd name="T83" fmla="*/ 71293012 h 10019"/>
                <a:gd name="T84" fmla="*/ 76309309 w 10045"/>
                <a:gd name="T85" fmla="*/ 64787162 h 10019"/>
                <a:gd name="T86" fmla="*/ 73582815 w 10045"/>
                <a:gd name="T87" fmla="*/ 45368270 h 10019"/>
                <a:gd name="T88" fmla="*/ 73582815 w 10045"/>
                <a:gd name="T89" fmla="*/ 32405899 h 10019"/>
                <a:gd name="T90" fmla="*/ 62683594 w 10045"/>
                <a:gd name="T91" fmla="*/ 19443557 h 10019"/>
                <a:gd name="T92" fmla="*/ 51784352 w 10045"/>
                <a:gd name="T93" fmla="*/ 32405899 h 10019"/>
                <a:gd name="T94" fmla="*/ 46330967 w 10045"/>
                <a:gd name="T95" fmla="*/ 25924713 h 10019"/>
                <a:gd name="T96" fmla="*/ 46330967 w 10045"/>
                <a:gd name="T97" fmla="*/ 12962371 h 10019"/>
                <a:gd name="T98" fmla="*/ 38158617 w 10045"/>
                <a:gd name="T99" fmla="*/ 6481186 h 10019"/>
                <a:gd name="T100" fmla="*/ 38158617 w 10045"/>
                <a:gd name="T101" fmla="*/ 6481186 h 10019"/>
                <a:gd name="T102" fmla="*/ 32705232 w 10045"/>
                <a:gd name="T103" fmla="*/ 0 h 10019"/>
                <a:gd name="T104" fmla="*/ 29978341 w 10045"/>
                <a:gd name="T105" fmla="*/ 6481186 h 10019"/>
                <a:gd name="T106" fmla="*/ 29978341 w 10045"/>
                <a:gd name="T107" fmla="*/ 6481186 h 10019"/>
                <a:gd name="T108" fmla="*/ 27251848 w 10045"/>
                <a:gd name="T109" fmla="*/ 32405899 h 10019"/>
                <a:gd name="T110" fmla="*/ 24524957 w 10045"/>
                <a:gd name="T111" fmla="*/ 45368270 h 10019"/>
                <a:gd name="T112" fmla="*/ 19079518 w 10045"/>
                <a:gd name="T113" fmla="*/ 45368270 h 10019"/>
                <a:gd name="T114" fmla="*/ 13625735 w 10045"/>
                <a:gd name="T115" fmla="*/ 45368270 h 10019"/>
                <a:gd name="T116" fmla="*/ 13625735 w 10045"/>
                <a:gd name="T117" fmla="*/ 51849456 h 10019"/>
                <a:gd name="T118" fmla="*/ 13625735 w 10045"/>
                <a:gd name="T119" fmla="*/ 64787162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14" name="NL"/>
            <p:cNvSpPr>
              <a:spLocks/>
            </p:cNvSpPr>
            <p:nvPr/>
          </p:nvSpPr>
          <p:spPr bwMode="auto">
            <a:xfrm>
              <a:off x="4436934" y="2880517"/>
              <a:ext cx="76199" cy="101599"/>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15" name="GR"/>
            <p:cNvSpPr>
              <a:spLocks/>
            </p:cNvSpPr>
            <p:nvPr/>
          </p:nvSpPr>
          <p:spPr bwMode="auto">
            <a:xfrm rot="20966185">
              <a:off x="4817930" y="3313901"/>
              <a:ext cx="158748" cy="161111"/>
            </a:xfrm>
            <a:custGeom>
              <a:avLst/>
              <a:gdLst>
                <a:gd name="T0" fmla="*/ 40259588 w 9874"/>
                <a:gd name="T1" fmla="*/ 3222024 h 10000"/>
                <a:gd name="T2" fmla="*/ 41079255 w 9874"/>
                <a:gd name="T3" fmla="*/ 2143737 h 10000"/>
                <a:gd name="T4" fmla="*/ 38370811 w 9874"/>
                <a:gd name="T5" fmla="*/ 2139192 h 10000"/>
                <a:gd name="T6" fmla="*/ 36665044 w 9874"/>
                <a:gd name="T7" fmla="*/ 0 h 10000"/>
                <a:gd name="T8" fmla="*/ 24138425 w 9874"/>
                <a:gd name="T9" fmla="*/ 1310622 h 10000"/>
                <a:gd name="T10" fmla="*/ 16179574 w 9874"/>
                <a:gd name="T11" fmla="*/ 4795722 h 10000"/>
                <a:gd name="T12" fmla="*/ 6935240 w 9874"/>
                <a:gd name="T13" fmla="*/ 6961386 h 10000"/>
                <a:gd name="T14" fmla="*/ 6935240 w 9874"/>
                <a:gd name="T15" fmla="*/ 9131056 h 10000"/>
                <a:gd name="T16" fmla="*/ 4622030 w 9874"/>
                <a:gd name="T17" fmla="*/ 13470920 h 10000"/>
                <a:gd name="T18" fmla="*/ 0 w 9874"/>
                <a:gd name="T19" fmla="*/ 17806517 h 10000"/>
                <a:gd name="T20" fmla="*/ 4622030 w 9874"/>
                <a:gd name="T21" fmla="*/ 24316313 h 10000"/>
                <a:gd name="T22" fmla="*/ 13866364 w 9874"/>
                <a:gd name="T23" fmla="*/ 26485983 h 10000"/>
                <a:gd name="T24" fmla="*/ 9244318 w 9874"/>
                <a:gd name="T25" fmla="*/ 30821579 h 10000"/>
                <a:gd name="T26" fmla="*/ 9244318 w 9874"/>
                <a:gd name="T27" fmla="*/ 39496761 h 10000"/>
                <a:gd name="T28" fmla="*/ 18492783 w 9874"/>
                <a:gd name="T29" fmla="*/ 43836625 h 10000"/>
                <a:gd name="T30" fmla="*/ 23110682 w 9874"/>
                <a:gd name="T31" fmla="*/ 39496761 h 10000"/>
                <a:gd name="T32" fmla="*/ 23110682 w 9874"/>
                <a:gd name="T33" fmla="*/ 35161443 h 10000"/>
                <a:gd name="T34" fmla="*/ 32354999 w 9874"/>
                <a:gd name="T35" fmla="*/ 30821579 h 10000"/>
                <a:gd name="T36" fmla="*/ 23110682 w 9874"/>
                <a:gd name="T37" fmla="*/ 22146381 h 10000"/>
                <a:gd name="T38" fmla="*/ 23110682 w 9874"/>
                <a:gd name="T39" fmla="*/ 17806517 h 10000"/>
                <a:gd name="T40" fmla="*/ 18492783 w 9874"/>
                <a:gd name="T41" fmla="*/ 11300988 h 10000"/>
                <a:gd name="T42" fmla="*/ 32354999 w 9874"/>
                <a:gd name="T43" fmla="*/ 9131056 h 10000"/>
                <a:gd name="T44" fmla="*/ 38075353 w 9874"/>
                <a:gd name="T45" fmla="*/ 7794223 h 10000"/>
                <a:gd name="T46" fmla="*/ 38187800 w 9874"/>
                <a:gd name="T47" fmla="*/ 4979936 h 10000"/>
                <a:gd name="T48" fmla="*/ 39161265 w 9874"/>
                <a:gd name="T49" fmla="*/ 3949787 h 10000"/>
                <a:gd name="T50" fmla="*/ 40259588 w 9874"/>
                <a:gd name="T51" fmla="*/ 322202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16" name="RO"/>
            <p:cNvSpPr>
              <a:spLocks/>
            </p:cNvSpPr>
            <p:nvPr/>
          </p:nvSpPr>
          <p:spPr bwMode="auto">
            <a:xfrm>
              <a:off x="4808406" y="3059903"/>
              <a:ext cx="204785" cy="168274"/>
            </a:xfrm>
            <a:custGeom>
              <a:avLst/>
              <a:gdLst>
                <a:gd name="T0" fmla="*/ 76535066 w 10000"/>
                <a:gd name="T1" fmla="*/ 22574748 h 10000"/>
                <a:gd name="T2" fmla="*/ 83691327 w 10000"/>
                <a:gd name="T3" fmla="*/ 19197435 h 10000"/>
                <a:gd name="T4" fmla="*/ 82314503 w 10000"/>
                <a:gd name="T5" fmla="*/ 11073437 h 10000"/>
                <a:gd name="T6" fmla="*/ 61804450 w 10000"/>
                <a:gd name="T7" fmla="*/ 0 h 10000"/>
                <a:gd name="T8" fmla="*/ 47671854 w 10000"/>
                <a:gd name="T9" fmla="*/ 3400804 h 10000"/>
                <a:gd name="T10" fmla="*/ 21707381 w 10000"/>
                <a:gd name="T11" fmla="*/ 5317827 h 10000"/>
                <a:gd name="T12" fmla="*/ 18817447 w 10000"/>
                <a:gd name="T13" fmla="*/ 3400804 h 10000"/>
                <a:gd name="T14" fmla="*/ 10156903 w 10000"/>
                <a:gd name="T15" fmla="*/ 12985361 h 10000"/>
                <a:gd name="T16" fmla="*/ 4385841 w 10000"/>
                <a:gd name="T17" fmla="*/ 20657725 h 10000"/>
                <a:gd name="T18" fmla="*/ 4120806 w 10000"/>
                <a:gd name="T19" fmla="*/ 21894580 h 10000"/>
                <a:gd name="T20" fmla="*/ 3607896 w 10000"/>
                <a:gd name="T21" fmla="*/ 22912274 h 10000"/>
                <a:gd name="T22" fmla="*/ 17202 w 10000"/>
                <a:gd name="T23" fmla="*/ 24567662 h 10000"/>
                <a:gd name="T24" fmla="*/ 15295111 w 10000"/>
                <a:gd name="T25" fmla="*/ 39146671 h 10000"/>
                <a:gd name="T26" fmla="*/ 24579703 w 10000"/>
                <a:gd name="T27" fmla="*/ 41743575 h 10000"/>
                <a:gd name="T28" fmla="*/ 27136223 w 10000"/>
                <a:gd name="T29" fmla="*/ 45372897 h 10000"/>
                <a:gd name="T30" fmla="*/ 47774616 w 10000"/>
                <a:gd name="T31" fmla="*/ 47532320 h 10000"/>
                <a:gd name="T32" fmla="*/ 73653959 w 10000"/>
                <a:gd name="T33" fmla="*/ 43660615 h 10000"/>
                <a:gd name="T34" fmla="*/ 76535066 w 10000"/>
                <a:gd name="T35" fmla="*/ 32159304 h 10000"/>
                <a:gd name="T36" fmla="*/ 82314503 w 10000"/>
                <a:gd name="T37" fmla="*/ 30242282 h 10000"/>
                <a:gd name="T38" fmla="*/ 81374265 w 10000"/>
                <a:gd name="T39" fmla="*/ 27526155 h 10000"/>
                <a:gd name="T40" fmla="*/ 76535066 w 10000"/>
                <a:gd name="T41" fmla="*/ 2257474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17" name="CZ"/>
            <p:cNvSpPr>
              <a:spLocks/>
            </p:cNvSpPr>
            <p:nvPr/>
          </p:nvSpPr>
          <p:spPr bwMode="auto">
            <a:xfrm>
              <a:off x="4602033" y="2982117"/>
              <a:ext cx="158748" cy="82549"/>
            </a:xfrm>
            <a:custGeom>
              <a:avLst/>
              <a:gdLst>
                <a:gd name="T0" fmla="*/ 35895344 w 10569"/>
                <a:gd name="T1" fmla="*/ 3260169 h 10092"/>
                <a:gd name="T2" fmla="*/ 26280492 w 10569"/>
                <a:gd name="T3" fmla="*/ 1833956 h 10092"/>
                <a:gd name="T4" fmla="*/ 20105975 w 10569"/>
                <a:gd name="T5" fmla="*/ 917244 h 10092"/>
                <a:gd name="T6" fmla="*/ 13931458 w 10569"/>
                <a:gd name="T7" fmla="*/ 0 h 10092"/>
                <a:gd name="T8" fmla="*/ 13931458 w 10569"/>
                <a:gd name="T9" fmla="*/ 458319 h 10092"/>
                <a:gd name="T10" fmla="*/ 10844432 w 10569"/>
                <a:gd name="T11" fmla="*/ 0 h 10092"/>
                <a:gd name="T12" fmla="*/ 9298989 w 10569"/>
                <a:gd name="T13" fmla="*/ 458319 h 10092"/>
                <a:gd name="T14" fmla="*/ 6211738 w 10569"/>
                <a:gd name="T15" fmla="*/ 917244 h 10092"/>
                <a:gd name="T16" fmla="*/ 3124487 w 10569"/>
                <a:gd name="T17" fmla="*/ 1375637 h 10092"/>
                <a:gd name="T18" fmla="*/ 37446 w 10569"/>
                <a:gd name="T19" fmla="*/ 1833956 h 10092"/>
                <a:gd name="T20" fmla="*/ 1582663 w 10569"/>
                <a:gd name="T21" fmla="*/ 2453523 h 10092"/>
                <a:gd name="T22" fmla="*/ 4489881 w 10569"/>
                <a:gd name="T23" fmla="*/ 3289878 h 10092"/>
                <a:gd name="T24" fmla="*/ 7757166 w 10569"/>
                <a:gd name="T25" fmla="*/ 4585157 h 10092"/>
                <a:gd name="T26" fmla="*/ 9298989 w 10569"/>
                <a:gd name="T27" fmla="*/ 5044081 h 10092"/>
                <a:gd name="T28" fmla="*/ 10925872 w 10569"/>
                <a:gd name="T29" fmla="*/ 5553050 h 10092"/>
                <a:gd name="T30" fmla="*/ 16641728 w 10569"/>
                <a:gd name="T31" fmla="*/ 5499121 h 10092"/>
                <a:gd name="T32" fmla="*/ 18812093 w 10569"/>
                <a:gd name="T33" fmla="*/ 5040196 h 10092"/>
                <a:gd name="T34" fmla="*/ 21742997 w 10569"/>
                <a:gd name="T35" fmla="*/ 5177763 h 10092"/>
                <a:gd name="T36" fmla="*/ 21916272 w 10569"/>
                <a:gd name="T37" fmla="*/ 5191006 h 10092"/>
                <a:gd name="T38" fmla="*/ 22833159 w 10569"/>
                <a:gd name="T39" fmla="*/ 5285081 h 10092"/>
                <a:gd name="T40" fmla="*/ 26351779 w 10569"/>
                <a:gd name="T41" fmla="*/ 5526089 h 10092"/>
                <a:gd name="T42" fmla="*/ 29727586 w 10569"/>
                <a:gd name="T43" fmla="*/ 5147523 h 10092"/>
                <a:gd name="T44" fmla="*/ 35290700 w 10569"/>
                <a:gd name="T45" fmla="*/ 5368719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18" name="HU"/>
            <p:cNvSpPr>
              <a:spLocks/>
            </p:cNvSpPr>
            <p:nvPr/>
          </p:nvSpPr>
          <p:spPr bwMode="auto">
            <a:xfrm>
              <a:off x="4714743" y="3067841"/>
              <a:ext cx="138112" cy="95249"/>
            </a:xfrm>
            <a:custGeom>
              <a:avLst/>
              <a:gdLst>
                <a:gd name="T0" fmla="*/ 19546837 w 9980"/>
                <a:gd name="T1" fmla="*/ 0 h 10000"/>
                <a:gd name="T2" fmla="*/ 15929452 w 9980"/>
                <a:gd name="T3" fmla="*/ 1326499 h 10000"/>
                <a:gd name="T4" fmla="*/ 10695094 w 9980"/>
                <a:gd name="T5" fmla="*/ 1927289 h 10000"/>
                <a:gd name="T6" fmla="*/ 6765918 w 9980"/>
                <a:gd name="T7" fmla="*/ 2528164 h 10000"/>
                <a:gd name="T8" fmla="*/ 4147500 w 9980"/>
                <a:gd name="T9" fmla="*/ 2309784 h 10000"/>
                <a:gd name="T10" fmla="*/ 2839634 w 9980"/>
                <a:gd name="T11" fmla="*/ 1927289 h 10000"/>
                <a:gd name="T12" fmla="*/ 1529069 w 9980"/>
                <a:gd name="T13" fmla="*/ 3128039 h 10000"/>
                <a:gd name="T14" fmla="*/ 218517 w 9980"/>
                <a:gd name="T15" fmla="*/ 4930483 h 10000"/>
                <a:gd name="T16" fmla="*/ 58608 w 9980"/>
                <a:gd name="T17" fmla="*/ 5184610 h 10000"/>
                <a:gd name="T18" fmla="*/ 831183 w 9980"/>
                <a:gd name="T19" fmla="*/ 5914673 h 10000"/>
                <a:gd name="T20" fmla="*/ 4379234 w 9980"/>
                <a:gd name="T21" fmla="*/ 8205226 h 10000"/>
                <a:gd name="T22" fmla="*/ 9616277 w 9980"/>
                <a:gd name="T23" fmla="*/ 8732701 h 10000"/>
                <a:gd name="T24" fmla="*/ 11691362 w 9980"/>
                <a:gd name="T25" fmla="*/ 8224457 h 10000"/>
                <a:gd name="T26" fmla="*/ 16006632 w 9980"/>
                <a:gd name="T27" fmla="*/ 7478697 h 10000"/>
                <a:gd name="T28" fmla="*/ 16313055 w 9980"/>
                <a:gd name="T29" fmla="*/ 7478697 h 10000"/>
                <a:gd name="T30" fmla="*/ 19858435 w 9980"/>
                <a:gd name="T31" fmla="*/ 6732022 h 10000"/>
                <a:gd name="T32" fmla="*/ 22477047 w 9980"/>
                <a:gd name="T33" fmla="*/ 4329703 h 10000"/>
                <a:gd name="T34" fmla="*/ 26406029 w 9980"/>
                <a:gd name="T35" fmla="*/ 1326499 h 10000"/>
                <a:gd name="T36" fmla="*/ 25865368 w 9980"/>
                <a:gd name="T37" fmla="*/ 109147 h 10000"/>
                <a:gd name="T38" fmla="*/ 24315043 w 9980"/>
                <a:gd name="T39" fmla="*/ 289960 h 10000"/>
                <a:gd name="T40" fmla="*/ 1954683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19" name="SK"/>
            <p:cNvSpPr>
              <a:spLocks/>
            </p:cNvSpPr>
            <p:nvPr/>
          </p:nvSpPr>
          <p:spPr bwMode="auto">
            <a:xfrm>
              <a:off x="4719507" y="3028153"/>
              <a:ext cx="133348" cy="69849"/>
            </a:xfrm>
            <a:custGeom>
              <a:avLst/>
              <a:gdLst>
                <a:gd name="T0" fmla="*/ 14753551 w 10000"/>
                <a:gd name="T1" fmla="*/ 221096 h 9595"/>
                <a:gd name="T2" fmla="*/ 11909822 w 10000"/>
                <a:gd name="T3" fmla="*/ 35191 h 9595"/>
                <a:gd name="T4" fmla="*/ 9391507 w 10000"/>
                <a:gd name="T5" fmla="*/ 37469 h 9595"/>
                <a:gd name="T6" fmla="*/ 6706745 w 10000"/>
                <a:gd name="T7" fmla="*/ 221096 h 9595"/>
                <a:gd name="T8" fmla="*/ 5366857 w 10000"/>
                <a:gd name="T9" fmla="*/ 1062251 h 9595"/>
                <a:gd name="T10" fmla="*/ 0 w 10000"/>
                <a:gd name="T11" fmla="*/ 1903829 h 9595"/>
                <a:gd name="T12" fmla="*/ 1342381 w 10000"/>
                <a:gd name="T13" fmla="*/ 2744978 h 9595"/>
                <a:gd name="T14" fmla="*/ 2325917 w 10000"/>
                <a:gd name="T15" fmla="*/ 3250351 h 9595"/>
                <a:gd name="T16" fmla="*/ 4794266 w 10000"/>
                <a:gd name="T17" fmla="*/ 3632346 h 9595"/>
                <a:gd name="T18" fmla="*/ 10529383 w 10000"/>
                <a:gd name="T19" fmla="*/ 3127344 h 9595"/>
                <a:gd name="T20" fmla="*/ 14824866 w 10000"/>
                <a:gd name="T21" fmla="*/ 2897184 h 9595"/>
                <a:gd name="T22" fmla="*/ 16939344 w 10000"/>
                <a:gd name="T23" fmla="*/ 2073784 h 9595"/>
                <a:gd name="T24" fmla="*/ 21890456 w 10000"/>
                <a:gd name="T25" fmla="*/ 2243747 h 9595"/>
                <a:gd name="T26" fmla="*/ 23289738 w 10000"/>
                <a:gd name="T27" fmla="*/ 1882630 h 9595"/>
                <a:gd name="T28" fmla="*/ 23370468 w 10000"/>
                <a:gd name="T29" fmla="*/ 1483201 h 9595"/>
                <a:gd name="T30" fmla="*/ 23726819 w 10000"/>
                <a:gd name="T31" fmla="*/ 815451 h 9595"/>
                <a:gd name="T32" fmla="*/ 20379494 w 10000"/>
                <a:gd name="T33" fmla="*/ 459583 h 9595"/>
                <a:gd name="T34" fmla="*/ 20120408 w 10000"/>
                <a:gd name="T35" fmla="*/ 221096 h 9595"/>
                <a:gd name="T36" fmla="*/ 14753551 w 10000"/>
                <a:gd name="T37" fmla="*/ 221096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0" name="BG"/>
            <p:cNvSpPr>
              <a:spLocks/>
            </p:cNvSpPr>
            <p:nvPr/>
          </p:nvSpPr>
          <p:spPr bwMode="auto">
            <a:xfrm>
              <a:off x="4868730" y="3209127"/>
              <a:ext cx="175357" cy="141287"/>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1" name="CH"/>
            <p:cNvSpPr>
              <a:spLocks/>
            </p:cNvSpPr>
            <p:nvPr/>
          </p:nvSpPr>
          <p:spPr bwMode="auto">
            <a:xfrm>
              <a:off x="4462334" y="3094828"/>
              <a:ext cx="114299" cy="65088"/>
            </a:xfrm>
            <a:custGeom>
              <a:avLst/>
              <a:gdLst>
                <a:gd name="T0" fmla="*/ 11660715 w 10000"/>
                <a:gd name="T1" fmla="*/ 642479 h 11466"/>
                <a:gd name="T2" fmla="*/ 10601051 w 10000"/>
                <a:gd name="T3" fmla="*/ 411497 h 11466"/>
                <a:gd name="T4" fmla="*/ 8480157 w 10000"/>
                <a:gd name="T5" fmla="*/ 180516 h 11466"/>
                <a:gd name="T6" fmla="*/ 5403601 w 10000"/>
                <a:gd name="T7" fmla="*/ 359942 h 11466"/>
                <a:gd name="T8" fmla="*/ 4815962 w 10000"/>
                <a:gd name="T9" fmla="*/ 0 h 11466"/>
                <a:gd name="T10" fmla="*/ 3180420 w 10000"/>
                <a:gd name="T11" fmla="*/ 347017 h 11466"/>
                <a:gd name="T12" fmla="*/ 0 w 10000"/>
                <a:gd name="T13" fmla="*/ 1104441 h 11466"/>
                <a:gd name="T14" fmla="*/ 0 w 10000"/>
                <a:gd name="T15" fmla="*/ 1566369 h 11466"/>
                <a:gd name="T16" fmla="*/ 2120756 w 10000"/>
                <a:gd name="T17" fmla="*/ 1566369 h 11466"/>
                <a:gd name="T18" fmla="*/ 3128551 w 10000"/>
                <a:gd name="T19" fmla="*/ 2118686 h 11466"/>
                <a:gd name="T20" fmla="*/ 4240084 w 10000"/>
                <a:gd name="T21" fmla="*/ 2028332 h 11466"/>
                <a:gd name="T22" fmla="*/ 6583589 w 10000"/>
                <a:gd name="T23" fmla="*/ 1669485 h 11466"/>
                <a:gd name="T24" fmla="*/ 7800541 w 10000"/>
                <a:gd name="T25" fmla="*/ 1874785 h 11466"/>
                <a:gd name="T26" fmla="*/ 11660715 w 10000"/>
                <a:gd name="T27" fmla="*/ 1566369 h 11466"/>
                <a:gd name="T28" fmla="*/ 13781471 w 10000"/>
                <a:gd name="T29" fmla="*/ 1335388 h 11466"/>
                <a:gd name="T30" fmla="*/ 14841135 w 10000"/>
                <a:gd name="T31" fmla="*/ 1335388 h 11466"/>
                <a:gd name="T32" fmla="*/ 13781471 w 10000"/>
                <a:gd name="T33" fmla="*/ 1104441 h 11466"/>
                <a:gd name="T34" fmla="*/ 11660715 w 10000"/>
                <a:gd name="T35" fmla="*/ 642479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2" name="BE"/>
            <p:cNvSpPr>
              <a:spLocks/>
            </p:cNvSpPr>
            <p:nvPr/>
          </p:nvSpPr>
          <p:spPr bwMode="auto">
            <a:xfrm>
              <a:off x="4412388" y="2948779"/>
              <a:ext cx="64232" cy="74612"/>
            </a:xfrm>
            <a:custGeom>
              <a:avLst/>
              <a:gdLst>
                <a:gd name="T0" fmla="*/ 853877 w 10056"/>
                <a:gd name="T1" fmla="*/ 1901050 h 10000"/>
                <a:gd name="T2" fmla="*/ 1199163 w 10056"/>
                <a:gd name="T3" fmla="*/ 2661744 h 10000"/>
                <a:gd name="T4" fmla="*/ 1890040 w 10056"/>
                <a:gd name="T5" fmla="*/ 3041860 h 10000"/>
                <a:gd name="T6" fmla="*/ 2519852 w 10056"/>
                <a:gd name="T7" fmla="*/ 3533440 h 10000"/>
                <a:gd name="T8" fmla="*/ 3168589 w 10056"/>
                <a:gd name="T9" fmla="*/ 4158958 h 10000"/>
                <a:gd name="T10" fmla="*/ 3574230 w 10056"/>
                <a:gd name="T11" fmla="*/ 3130881 h 10000"/>
                <a:gd name="T12" fmla="*/ 3333712 w 10056"/>
                <a:gd name="T13" fmla="*/ 2370194 h 10000"/>
                <a:gd name="T14" fmla="*/ 3594263 w 10056"/>
                <a:gd name="T15" fmla="*/ 1365000 h 10000"/>
                <a:gd name="T16" fmla="*/ 3087789 w 10056"/>
                <a:gd name="T17" fmla="*/ 984817 h 10000"/>
                <a:gd name="T18" fmla="*/ 2580612 w 10056"/>
                <a:gd name="T19" fmla="*/ 760247 h 10000"/>
                <a:gd name="T20" fmla="*/ 1890040 w 10056"/>
                <a:gd name="T21" fmla="*/ 380123 h 10000"/>
                <a:gd name="T22" fmla="*/ 1199163 w 10056"/>
                <a:gd name="T23" fmla="*/ 380123 h 10000"/>
                <a:gd name="T24" fmla="*/ 853877 w 10056"/>
                <a:gd name="T25" fmla="*/ 0 h 10000"/>
                <a:gd name="T26" fmla="*/ 163355 w 10056"/>
                <a:gd name="T27" fmla="*/ 380123 h 10000"/>
                <a:gd name="T28" fmla="*/ 0 w 10056"/>
                <a:gd name="T29" fmla="*/ 403835 h 10000"/>
                <a:gd name="T30" fmla="*/ 325253 w 10056"/>
                <a:gd name="T31" fmla="*/ 1431913 h 10000"/>
                <a:gd name="T32" fmla="*/ 853877 w 10056"/>
                <a:gd name="T33" fmla="*/ 1901050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3" name="SI"/>
            <p:cNvSpPr>
              <a:spLocks/>
            </p:cNvSpPr>
            <p:nvPr/>
          </p:nvSpPr>
          <p:spPr bwMode="auto">
            <a:xfrm rot="21133526">
              <a:off x="4636958" y="3124991"/>
              <a:ext cx="88899" cy="47624"/>
            </a:xfrm>
            <a:custGeom>
              <a:avLst/>
              <a:gdLst>
                <a:gd name="T0" fmla="*/ 0 w 1912593"/>
                <a:gd name="T1" fmla="*/ 14 h 1229193"/>
                <a:gd name="T2" fmla="*/ 8 w 1912593"/>
                <a:gd name="T3" fmla="*/ 68 h 1229193"/>
                <a:gd name="T4" fmla="*/ 110 w 1912593"/>
                <a:gd name="T5" fmla="*/ 72 h 1229193"/>
                <a:gd name="T6" fmla="*/ 190 w 1912593"/>
                <a:gd name="T7" fmla="*/ 19 h 1229193"/>
                <a:gd name="T8" fmla="*/ 178 w 1912593"/>
                <a:gd name="T9" fmla="*/ 0 h 1229193"/>
                <a:gd name="T10" fmla="*/ 112 w 1912593"/>
                <a:gd name="T11" fmla="*/ 15 h 1229193"/>
                <a:gd name="T12" fmla="*/ 15 w 1912593"/>
                <a:gd name="T13" fmla="*/ 14 h 1229193"/>
                <a:gd name="T14" fmla="*/ 13 w 1912593"/>
                <a:gd name="T15" fmla="*/ 14 h 1229193"/>
                <a:gd name="T16" fmla="*/ 0 w 1912593"/>
                <a:gd name="T17" fmla="*/ 14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4" name="HR"/>
            <p:cNvSpPr>
              <a:spLocks/>
            </p:cNvSpPr>
            <p:nvPr/>
          </p:nvSpPr>
          <p:spPr bwMode="auto">
            <a:xfrm>
              <a:off x="4641719" y="3134516"/>
              <a:ext cx="142874" cy="149224"/>
            </a:xfrm>
            <a:custGeom>
              <a:avLst/>
              <a:gdLst>
                <a:gd name="T0" fmla="*/ 121 w 3644175"/>
                <a:gd name="T1" fmla="*/ 0 h 3780713"/>
                <a:gd name="T2" fmla="*/ 68 w 3644175"/>
                <a:gd name="T3" fmla="*/ 59 h 3780713"/>
                <a:gd name="T4" fmla="*/ 6 w 3644175"/>
                <a:gd name="T5" fmla="*/ 61 h 3780713"/>
                <a:gd name="T6" fmla="*/ 0 w 3644175"/>
                <a:gd name="T7" fmla="*/ 79 h 3780713"/>
                <a:gd name="T8" fmla="*/ 15 w 3644175"/>
                <a:gd name="T9" fmla="*/ 112 h 3780713"/>
                <a:gd name="T10" fmla="*/ 29 w 3644175"/>
                <a:gd name="T11" fmla="*/ 93 h 3780713"/>
                <a:gd name="T12" fmla="*/ 38 w 3644175"/>
                <a:gd name="T13" fmla="*/ 83 h 3780713"/>
                <a:gd name="T14" fmla="*/ 54 w 3644175"/>
                <a:gd name="T15" fmla="*/ 99 h 3780713"/>
                <a:gd name="T16" fmla="*/ 68 w 3644175"/>
                <a:gd name="T17" fmla="*/ 147 h 3780713"/>
                <a:gd name="T18" fmla="*/ 97 w 3644175"/>
                <a:gd name="T19" fmla="*/ 180 h 3780713"/>
                <a:gd name="T20" fmla="*/ 193 w 3644175"/>
                <a:gd name="T21" fmla="*/ 231 h 3780713"/>
                <a:gd name="T22" fmla="*/ 87 w 3644175"/>
                <a:gd name="T23" fmla="*/ 102 h 3780713"/>
                <a:gd name="T24" fmla="*/ 93 w 3644175"/>
                <a:gd name="T25" fmla="*/ 83 h 3780713"/>
                <a:gd name="T26" fmla="*/ 105 w 3644175"/>
                <a:gd name="T27" fmla="*/ 93 h 3780713"/>
                <a:gd name="T28" fmla="*/ 219 w 3644175"/>
                <a:gd name="T29" fmla="*/ 99 h 3780713"/>
                <a:gd name="T30" fmla="*/ 204 w 3644175"/>
                <a:gd name="T31" fmla="*/ 37 h 3780713"/>
                <a:gd name="T32" fmla="*/ 190 w 3644175"/>
                <a:gd name="T33" fmla="*/ 46 h 3780713"/>
                <a:gd name="T34" fmla="*/ 149 w 3644175"/>
                <a:gd name="T35" fmla="*/ 39 h 3780713"/>
                <a:gd name="T36" fmla="*/ 125 w 3644175"/>
                <a:gd name="T37" fmla="*/ 8 h 3780713"/>
                <a:gd name="T38" fmla="*/ 121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5" name="BA"/>
            <p:cNvSpPr>
              <a:spLocks/>
            </p:cNvSpPr>
            <p:nvPr/>
          </p:nvSpPr>
          <p:spPr bwMode="auto">
            <a:xfrm>
              <a:off x="4700457" y="3186902"/>
              <a:ext cx="98424" cy="98424"/>
            </a:xfrm>
            <a:custGeom>
              <a:avLst/>
              <a:gdLst>
                <a:gd name="T0" fmla="*/ 147 w 2398426"/>
                <a:gd name="T1" fmla="*/ 17 h 2488994"/>
                <a:gd name="T2" fmla="*/ 18 w 2398426"/>
                <a:gd name="T3" fmla="*/ 9 h 2488994"/>
                <a:gd name="T4" fmla="*/ 5 w 2398426"/>
                <a:gd name="T5" fmla="*/ 0 h 2488994"/>
                <a:gd name="T6" fmla="*/ 0 w 2398426"/>
                <a:gd name="T7" fmla="*/ 20 h 2488994"/>
                <a:gd name="T8" fmla="*/ 117 w 2398426"/>
                <a:gd name="T9" fmla="*/ 153 h 2488994"/>
                <a:gd name="T10" fmla="*/ 151 w 2398426"/>
                <a:gd name="T11" fmla="*/ 95 h 2488994"/>
                <a:gd name="T12" fmla="*/ 166 w 2398426"/>
                <a:gd name="T13" fmla="*/ 88 h 2488994"/>
                <a:gd name="T14" fmla="*/ 147 w 2398426"/>
                <a:gd name="T15" fmla="*/ 17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6" name="ME"/>
            <p:cNvSpPr>
              <a:spLocks/>
            </p:cNvSpPr>
            <p:nvPr/>
          </p:nvSpPr>
          <p:spPr bwMode="auto">
            <a:xfrm rot="286500">
              <a:off x="4771893" y="3247227"/>
              <a:ext cx="44449" cy="58737"/>
            </a:xfrm>
            <a:custGeom>
              <a:avLst/>
              <a:gdLst>
                <a:gd name="T0" fmla="*/ 20 w 1259245"/>
                <a:gd name="T1" fmla="*/ 0 h 1506961"/>
                <a:gd name="T2" fmla="*/ 0 w 1259245"/>
                <a:gd name="T3" fmla="*/ 58 h 1506961"/>
                <a:gd name="T4" fmla="*/ 27 w 1259245"/>
                <a:gd name="T5" fmla="*/ 90 h 1506961"/>
                <a:gd name="T6" fmla="*/ 56 w 1259245"/>
                <a:gd name="T7" fmla="*/ 34 h 1506961"/>
                <a:gd name="T8" fmla="*/ 2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7" name="KO"/>
            <p:cNvSpPr>
              <a:spLocks/>
            </p:cNvSpPr>
            <p:nvPr/>
          </p:nvSpPr>
          <p:spPr bwMode="auto">
            <a:xfrm>
              <a:off x="4813168" y="3258339"/>
              <a:ext cx="39688" cy="49211"/>
            </a:xfrm>
            <a:custGeom>
              <a:avLst/>
              <a:gdLst>
                <a:gd name="T0" fmla="*/ 22 w 1097536"/>
                <a:gd name="T1" fmla="*/ 0 h 1184223"/>
                <a:gd name="T2" fmla="*/ 0 w 1097536"/>
                <a:gd name="T3" fmla="*/ 30 h 1184223"/>
                <a:gd name="T4" fmla="*/ 21 w 1097536"/>
                <a:gd name="T5" fmla="*/ 86 h 1184223"/>
                <a:gd name="T6" fmla="*/ 50 w 1097536"/>
                <a:gd name="T7" fmla="*/ 60 h 1184223"/>
                <a:gd name="T8" fmla="*/ 51 w 1097536"/>
                <a:gd name="T9" fmla="*/ 37 h 1184223"/>
                <a:gd name="T10" fmla="*/ 22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8" name="MK"/>
            <p:cNvSpPr>
              <a:spLocks/>
            </p:cNvSpPr>
            <p:nvPr/>
          </p:nvSpPr>
          <p:spPr bwMode="auto">
            <a:xfrm>
              <a:off x="4830630" y="3285326"/>
              <a:ext cx="65086" cy="60324"/>
            </a:xfrm>
            <a:custGeom>
              <a:avLst/>
              <a:gdLst>
                <a:gd name="T0" fmla="*/ 0 w 1852882"/>
                <a:gd name="T1" fmla="*/ 31 h 1521018"/>
                <a:gd name="T2" fmla="*/ 0 w 1852882"/>
                <a:gd name="T3" fmla="*/ 75 h 1521018"/>
                <a:gd name="T4" fmla="*/ 19 w 1852882"/>
                <a:gd name="T5" fmla="*/ 94 h 1521018"/>
                <a:gd name="T6" fmla="*/ 37 w 1852882"/>
                <a:gd name="T7" fmla="*/ 86 h 1521018"/>
                <a:gd name="T8" fmla="*/ 77 w 1852882"/>
                <a:gd name="T9" fmla="*/ 59 h 1521018"/>
                <a:gd name="T10" fmla="*/ 81 w 1852882"/>
                <a:gd name="T11" fmla="*/ 46 h 1521018"/>
                <a:gd name="T12" fmla="*/ 77 w 1852882"/>
                <a:gd name="T13" fmla="*/ 23 h 1521018"/>
                <a:gd name="T14" fmla="*/ 68 w 1852882"/>
                <a:gd name="T15" fmla="*/ 19 h 1521018"/>
                <a:gd name="T16" fmla="*/ 60 w 1852882"/>
                <a:gd name="T17" fmla="*/ 0 h 1521018"/>
                <a:gd name="T18" fmla="*/ 28 w 1852882"/>
                <a:gd name="T19" fmla="*/ 11 h 1521018"/>
                <a:gd name="T20" fmla="*/ 0 w 1852882"/>
                <a:gd name="T21" fmla="*/ 31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29" name="AL"/>
            <p:cNvSpPr>
              <a:spLocks/>
            </p:cNvSpPr>
            <p:nvPr/>
          </p:nvSpPr>
          <p:spPr bwMode="auto">
            <a:xfrm>
              <a:off x="4790942" y="3275802"/>
              <a:ext cx="53975" cy="107136"/>
            </a:xfrm>
            <a:custGeom>
              <a:avLst/>
              <a:gdLst>
                <a:gd name="T0" fmla="*/ 0 w 444747"/>
                <a:gd name="T1" fmla="*/ 425 h 900169"/>
                <a:gd name="T2" fmla="*/ 177 w 444747"/>
                <a:gd name="T3" fmla="*/ 533 h 900169"/>
                <a:gd name="T4" fmla="*/ 177 w 444747"/>
                <a:gd name="T5" fmla="*/ 1275 h 900169"/>
                <a:gd name="T6" fmla="*/ 467 w 444747"/>
                <a:gd name="T7" fmla="*/ 1604 h 900169"/>
                <a:gd name="T8" fmla="*/ 580 w 444747"/>
                <a:gd name="T9" fmla="*/ 1490 h 900169"/>
                <a:gd name="T10" fmla="*/ 681 w 444747"/>
                <a:gd name="T11" fmla="*/ 1218 h 900169"/>
                <a:gd name="T12" fmla="*/ 643 w 444747"/>
                <a:gd name="T13" fmla="*/ 1084 h 900169"/>
                <a:gd name="T14" fmla="*/ 788 w 444747"/>
                <a:gd name="T15" fmla="*/ 1027 h 900169"/>
                <a:gd name="T16" fmla="*/ 580 w 444747"/>
                <a:gd name="T17" fmla="*/ 850 h 900169"/>
                <a:gd name="T18" fmla="*/ 580 w 444747"/>
                <a:gd name="T19" fmla="*/ 476 h 900169"/>
                <a:gd name="T20" fmla="*/ 328 w 444747"/>
                <a:gd name="T21" fmla="*/ 0 h 900169"/>
                <a:gd name="T22" fmla="*/ 0 w 444747"/>
                <a:gd name="T23" fmla="*/ 425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30" name="IE"/>
            <p:cNvSpPr>
              <a:spLocks/>
            </p:cNvSpPr>
            <p:nvPr/>
          </p:nvSpPr>
          <p:spPr bwMode="auto">
            <a:xfrm>
              <a:off x="4031392" y="2790030"/>
              <a:ext cx="109535" cy="163512"/>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31" name="MG"/>
            <p:cNvSpPr>
              <a:spLocks/>
            </p:cNvSpPr>
            <p:nvPr/>
          </p:nvSpPr>
          <p:spPr bwMode="auto">
            <a:xfrm>
              <a:off x="5336184" y="4723510"/>
              <a:ext cx="166687" cy="346073"/>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nvGrpSpPr>
            <p:cNvPr id="132" name="NZ"/>
            <p:cNvGrpSpPr/>
            <p:nvPr/>
          </p:nvGrpSpPr>
          <p:grpSpPr>
            <a:xfrm>
              <a:off x="8385502" y="5336281"/>
              <a:ext cx="280984" cy="388935"/>
              <a:chOff x="8336776" y="4001967"/>
              <a:chExt cx="280987" cy="388938"/>
            </a:xfrm>
          </p:grpSpPr>
          <p:sp>
            <p:nvSpPr>
              <p:cNvPr id="310" name="Freeform 309"/>
              <p:cNvSpPr>
                <a:spLocks/>
              </p:cNvSpPr>
              <p:nvPr/>
            </p:nvSpPr>
            <p:spPr bwMode="auto">
              <a:xfrm>
                <a:off x="8336776" y="4186117"/>
                <a:ext cx="179387" cy="204788"/>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11" name="Freeform 310"/>
              <p:cNvSpPr>
                <a:spLocks/>
              </p:cNvSpPr>
              <p:nvPr/>
            </p:nvSpPr>
            <p:spPr bwMode="auto">
              <a:xfrm>
                <a:off x="8492351" y="4001967"/>
                <a:ext cx="125412" cy="201613"/>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grpSp>
          <p:nvGrpSpPr>
            <p:cNvPr id="133" name="AU"/>
            <p:cNvGrpSpPr/>
            <p:nvPr/>
          </p:nvGrpSpPr>
          <p:grpSpPr>
            <a:xfrm>
              <a:off x="7065569" y="4709223"/>
              <a:ext cx="981799" cy="914393"/>
              <a:chOff x="7016830" y="3374905"/>
              <a:chExt cx="986290" cy="914400"/>
            </a:xfrm>
          </p:grpSpPr>
          <p:sp>
            <p:nvSpPr>
              <p:cNvPr id="308" name="Freeform 307"/>
              <p:cNvSpPr>
                <a:spLocks/>
              </p:cNvSpPr>
              <p:nvPr/>
            </p:nvSpPr>
            <p:spPr bwMode="auto">
              <a:xfrm>
                <a:off x="7016830" y="3374905"/>
                <a:ext cx="986290" cy="750887"/>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09" name="Freeform 308"/>
              <p:cNvSpPr>
                <a:spLocks/>
              </p:cNvSpPr>
              <p:nvPr/>
            </p:nvSpPr>
            <p:spPr bwMode="auto">
              <a:xfrm>
                <a:off x="7790395" y="4170242"/>
                <a:ext cx="87313" cy="11906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134" name="CU"/>
            <p:cNvSpPr>
              <a:spLocks/>
            </p:cNvSpPr>
            <p:nvPr/>
          </p:nvSpPr>
          <p:spPr bwMode="auto">
            <a:xfrm>
              <a:off x="2076584" y="3857555"/>
              <a:ext cx="276222" cy="77786"/>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35" name="HTDO"/>
            <p:cNvSpPr>
              <a:spLocks/>
            </p:cNvSpPr>
            <p:nvPr/>
          </p:nvSpPr>
          <p:spPr bwMode="auto">
            <a:xfrm>
              <a:off x="2352807" y="3943279"/>
              <a:ext cx="171448" cy="45223"/>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nvGrpSpPr>
            <p:cNvPr id="136" name="IT"/>
            <p:cNvGrpSpPr/>
            <p:nvPr/>
          </p:nvGrpSpPr>
          <p:grpSpPr>
            <a:xfrm>
              <a:off x="4470271" y="3128165"/>
              <a:ext cx="311146" cy="338908"/>
              <a:chOff x="4421507" y="1793836"/>
              <a:chExt cx="311150" cy="336998"/>
            </a:xfrm>
          </p:grpSpPr>
          <p:sp>
            <p:nvSpPr>
              <p:cNvPr id="305" name="Freeform 304"/>
              <p:cNvSpPr>
                <a:spLocks/>
              </p:cNvSpPr>
              <p:nvPr/>
            </p:nvSpPr>
            <p:spPr bwMode="auto">
              <a:xfrm>
                <a:off x="4421507" y="1793836"/>
                <a:ext cx="311150" cy="3115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06" name="Freeform 305"/>
              <p:cNvSpPr>
                <a:spLocks/>
              </p:cNvSpPr>
              <p:nvPr/>
            </p:nvSpPr>
            <p:spPr bwMode="auto">
              <a:xfrm>
                <a:off x="4537395" y="2084797"/>
                <a:ext cx="77787" cy="460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07" name="Freeform 306"/>
              <p:cNvSpPr>
                <a:spLocks/>
              </p:cNvSpPr>
              <p:nvPr/>
            </p:nvSpPr>
            <p:spPr bwMode="auto">
              <a:xfrm>
                <a:off x="4450082" y="2000211"/>
                <a:ext cx="31750" cy="57598"/>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grpSp>
          <p:nvGrpSpPr>
            <p:cNvPr id="137" name="FR"/>
            <p:cNvGrpSpPr/>
            <p:nvPr/>
          </p:nvGrpSpPr>
          <p:grpSpPr>
            <a:xfrm>
              <a:off x="4218715" y="2951953"/>
              <a:ext cx="311881" cy="366710"/>
              <a:chOff x="4169949" y="1617623"/>
              <a:chExt cx="315436" cy="366713"/>
            </a:xfrm>
          </p:grpSpPr>
          <p:sp>
            <p:nvSpPr>
              <p:cNvPr id="303" name="Freeform 302"/>
              <p:cNvSpPr>
                <a:spLocks/>
              </p:cNvSpPr>
              <p:nvPr/>
            </p:nvSpPr>
            <p:spPr bwMode="auto">
              <a:xfrm rot="471028">
                <a:off x="4169949" y="1617623"/>
                <a:ext cx="301149" cy="293688"/>
              </a:xfrm>
              <a:custGeom>
                <a:avLst/>
                <a:gdLst>
                  <a:gd name="T0" fmla="*/ 255899615 w 10043"/>
                  <a:gd name="T1" fmla="*/ 182500249 h 10000"/>
                  <a:gd name="T2" fmla="*/ 260305209 w 10043"/>
                  <a:gd name="T3" fmla="*/ 166367556 h 10000"/>
                  <a:gd name="T4" fmla="*/ 260305209 w 10043"/>
                  <a:gd name="T5" fmla="*/ 154066199 h 10000"/>
                  <a:gd name="T6" fmla="*/ 260305209 w 10043"/>
                  <a:gd name="T7" fmla="*/ 154066199 h 10000"/>
                  <a:gd name="T8" fmla="*/ 253121605 w 10043"/>
                  <a:gd name="T9" fmla="*/ 141738968 h 10000"/>
                  <a:gd name="T10" fmla="*/ 238753485 w 10043"/>
                  <a:gd name="T11" fmla="*/ 141738968 h 10000"/>
                  <a:gd name="T12" fmla="*/ 241222933 w 10043"/>
                  <a:gd name="T13" fmla="*/ 133621726 h 10000"/>
                  <a:gd name="T14" fmla="*/ 260305209 w 10043"/>
                  <a:gd name="T15" fmla="*/ 110920025 h 10000"/>
                  <a:gd name="T16" fmla="*/ 267461165 w 10043"/>
                  <a:gd name="T17" fmla="*/ 104731402 h 10000"/>
                  <a:gd name="T18" fmla="*/ 267461165 w 10043"/>
                  <a:gd name="T19" fmla="*/ 104731402 h 10000"/>
                  <a:gd name="T20" fmla="*/ 267461165 w 10043"/>
                  <a:gd name="T21" fmla="*/ 80101963 h 10000"/>
                  <a:gd name="T22" fmla="*/ 281829285 w 10043"/>
                  <a:gd name="T23" fmla="*/ 67774732 h 10000"/>
                  <a:gd name="T24" fmla="*/ 260305209 w 10043"/>
                  <a:gd name="T25" fmla="*/ 61611131 h 10000"/>
                  <a:gd name="T26" fmla="*/ 245938000 w 10043"/>
                  <a:gd name="T27" fmla="*/ 55447501 h 10000"/>
                  <a:gd name="T28" fmla="*/ 224385365 w 10043"/>
                  <a:gd name="T29" fmla="*/ 49283901 h 10000"/>
                  <a:gd name="T30" fmla="*/ 217230320 w 10043"/>
                  <a:gd name="T31" fmla="*/ 43120271 h 10000"/>
                  <a:gd name="T32" fmla="*/ 202862230 w 10043"/>
                  <a:gd name="T33" fmla="*/ 36956670 h 10000"/>
                  <a:gd name="T34" fmla="*/ 188494111 w 10043"/>
                  <a:gd name="T35" fmla="*/ 30818062 h 10000"/>
                  <a:gd name="T36" fmla="*/ 181310506 w 10043"/>
                  <a:gd name="T37" fmla="*/ 18490831 h 10000"/>
                  <a:gd name="T38" fmla="*/ 166970035 w 10043"/>
                  <a:gd name="T39" fmla="*/ 12327231 h 10000"/>
                  <a:gd name="T40" fmla="*/ 159786430 w 10043"/>
                  <a:gd name="T41" fmla="*/ 0 h 10000"/>
                  <a:gd name="T42" fmla="*/ 145418311 w 10043"/>
                  <a:gd name="T43" fmla="*/ 6163601 h 10000"/>
                  <a:gd name="T44" fmla="*/ 131078750 w 10043"/>
                  <a:gd name="T45" fmla="*/ 30818062 h 10000"/>
                  <a:gd name="T46" fmla="*/ 123895176 w 10043"/>
                  <a:gd name="T47" fmla="*/ 36956670 h 10000"/>
                  <a:gd name="T48" fmla="*/ 109162285 w 10043"/>
                  <a:gd name="T49" fmla="*/ 53063489 h 10000"/>
                  <a:gd name="T50" fmla="*/ 83597386 w 10043"/>
                  <a:gd name="T51" fmla="*/ 51592024 h 10000"/>
                  <a:gd name="T52" fmla="*/ 77368031 w 10043"/>
                  <a:gd name="T53" fmla="*/ 41826487 h 10000"/>
                  <a:gd name="T54" fmla="*/ 65890306 w 10043"/>
                  <a:gd name="T55" fmla="*/ 41116643 h 10000"/>
                  <a:gd name="T56" fmla="*/ 65665568 w 10043"/>
                  <a:gd name="T57" fmla="*/ 56943989 h 10000"/>
                  <a:gd name="T58" fmla="*/ 66451256 w 10043"/>
                  <a:gd name="T59" fmla="*/ 73938362 h 10000"/>
                  <a:gd name="T60" fmla="*/ 44928091 w 10043"/>
                  <a:gd name="T61" fmla="*/ 73938362 h 10000"/>
                  <a:gd name="T62" fmla="*/ 36172200 w 10043"/>
                  <a:gd name="T63" fmla="*/ 63336167 h 10000"/>
                  <a:gd name="T64" fmla="*/ 19194631 w 10043"/>
                  <a:gd name="T65" fmla="*/ 66582741 h 10000"/>
                  <a:gd name="T66" fmla="*/ 925690 w 10043"/>
                  <a:gd name="T67" fmla="*/ 69550693 h 10000"/>
                  <a:gd name="T68" fmla="*/ 2638009 w 10043"/>
                  <a:gd name="T69" fmla="*/ 82460982 h 10000"/>
                  <a:gd name="T70" fmla="*/ 2946572 w 10043"/>
                  <a:gd name="T71" fmla="*/ 94356932 h 10000"/>
                  <a:gd name="T72" fmla="*/ 23375486 w 10043"/>
                  <a:gd name="T73" fmla="*/ 110920025 h 10000"/>
                  <a:gd name="T74" fmla="*/ 44928091 w 10043"/>
                  <a:gd name="T75" fmla="*/ 110920025 h 10000"/>
                  <a:gd name="T76" fmla="*/ 52083136 w 10043"/>
                  <a:gd name="T77" fmla="*/ 117083655 h 10000"/>
                  <a:gd name="T78" fmla="*/ 52083136 w 10043"/>
                  <a:gd name="T79" fmla="*/ 123248137 h 10000"/>
                  <a:gd name="T80" fmla="*/ 59267651 w 10043"/>
                  <a:gd name="T81" fmla="*/ 135575338 h 10000"/>
                  <a:gd name="T82" fmla="*/ 66451256 w 10043"/>
                  <a:gd name="T83" fmla="*/ 154066199 h 10000"/>
                  <a:gd name="T84" fmla="*/ 73635771 w 10043"/>
                  <a:gd name="T85" fmla="*/ 160203926 h 10000"/>
                  <a:gd name="T86" fmla="*/ 73635771 w 10043"/>
                  <a:gd name="T87" fmla="*/ 178695638 h 10000"/>
                  <a:gd name="T88" fmla="*/ 61399977 w 10043"/>
                  <a:gd name="T89" fmla="*/ 216438071 h 10000"/>
                  <a:gd name="T90" fmla="*/ 59436212 w 10043"/>
                  <a:gd name="T91" fmla="*/ 223312396 h 10000"/>
                  <a:gd name="T92" fmla="*/ 70604463 w 10043"/>
                  <a:gd name="T93" fmla="*/ 240002274 h 10000"/>
                  <a:gd name="T94" fmla="*/ 80819376 w 10043"/>
                  <a:gd name="T95" fmla="*/ 240306770 h 10000"/>
                  <a:gd name="T96" fmla="*/ 95158936 w 10043"/>
                  <a:gd name="T97" fmla="*/ 240306770 h 10000"/>
                  <a:gd name="T98" fmla="*/ 116710630 w 10043"/>
                  <a:gd name="T99" fmla="*/ 246470371 h 10000"/>
                  <a:gd name="T100" fmla="*/ 131078750 w 10043"/>
                  <a:gd name="T101" fmla="*/ 246470371 h 10000"/>
                  <a:gd name="T102" fmla="*/ 152602826 w 10043"/>
                  <a:gd name="T103" fmla="*/ 252634001 h 10000"/>
                  <a:gd name="T104" fmla="*/ 166970035 w 10043"/>
                  <a:gd name="T105" fmla="*/ 252634001 h 10000"/>
                  <a:gd name="T106" fmla="*/ 178897235 w 10043"/>
                  <a:gd name="T107" fmla="*/ 238759387 h 10000"/>
                  <a:gd name="T108" fmla="*/ 192759672 w 10043"/>
                  <a:gd name="T109" fmla="*/ 238454920 h 10000"/>
                  <a:gd name="T110" fmla="*/ 225115787 w 10043"/>
                  <a:gd name="T111" fmla="*/ 244136373 h 10000"/>
                  <a:gd name="T112" fmla="*/ 243243814 w 10043"/>
                  <a:gd name="T113" fmla="*/ 247129348 h 10000"/>
                  <a:gd name="T114" fmla="*/ 271221984 w 10043"/>
                  <a:gd name="T115" fmla="*/ 226685755 h 10000"/>
                  <a:gd name="T116" fmla="*/ 254776805 w 10043"/>
                  <a:gd name="T117" fmla="*/ 205226942 h 10000"/>
                  <a:gd name="T118" fmla="*/ 250933102 w 10043"/>
                  <a:gd name="T119" fmla="*/ 198758875 h 10000"/>
                  <a:gd name="T120" fmla="*/ 255899615 w 10043"/>
                  <a:gd name="T121" fmla="*/ 182500249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04" name="Freeform 303"/>
              <p:cNvSpPr>
                <a:spLocks/>
              </p:cNvSpPr>
              <p:nvPr/>
            </p:nvSpPr>
            <p:spPr bwMode="auto">
              <a:xfrm>
                <a:off x="4445698" y="1936711"/>
                <a:ext cx="39687" cy="4762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138" name="Freeform 137"/>
            <p:cNvSpPr>
              <a:spLocks/>
            </p:cNvSpPr>
            <p:nvPr/>
          </p:nvSpPr>
          <p:spPr bwMode="auto">
            <a:xfrm>
              <a:off x="5282211" y="3444849"/>
              <a:ext cx="39688" cy="7938"/>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39" name="Rectangle 138"/>
            <p:cNvSpPr>
              <a:spLocks noChangeArrowheads="1"/>
            </p:cNvSpPr>
            <p:nvPr/>
          </p:nvSpPr>
          <p:spPr bwMode="auto">
            <a:xfrm>
              <a:off x="5142512" y="3674221"/>
              <a:ext cx="0" cy="3175"/>
            </a:xfrm>
            <a:prstGeom prst="rect">
              <a:avLst/>
            </a:prstGeom>
            <a:solidFill>
              <a:srgbClr val="00B9E4"/>
            </a:solidFill>
            <a:ln w="9525">
              <a:solidFill>
                <a:schemeClr val="bg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86"/>
            </a:p>
          </p:txBody>
        </p:sp>
        <p:sp>
          <p:nvSpPr>
            <p:cNvPr id="140" name="TR"/>
            <p:cNvSpPr>
              <a:spLocks/>
            </p:cNvSpPr>
            <p:nvPr/>
          </p:nvSpPr>
          <p:spPr bwMode="auto">
            <a:xfrm>
              <a:off x="4890956" y="3298026"/>
              <a:ext cx="484918" cy="176986"/>
            </a:xfrm>
            <a:custGeom>
              <a:avLst/>
              <a:gdLst>
                <a:gd name="T0" fmla="*/ 635446347 w 10616"/>
                <a:gd name="T1" fmla="*/ 50199597 h 10000"/>
                <a:gd name="T2" fmla="*/ 669215180 w 10616"/>
                <a:gd name="T3" fmla="*/ 52704822 h 10000"/>
                <a:gd name="T4" fmla="*/ 854898495 w 10616"/>
                <a:gd name="T5" fmla="*/ 50199597 h 10000"/>
                <a:gd name="T6" fmla="*/ 939372103 w 10616"/>
                <a:gd name="T7" fmla="*/ 47688273 h 10000"/>
                <a:gd name="T8" fmla="*/ 1023746879 w 10616"/>
                <a:gd name="T9" fmla="*/ 45177253 h 10000"/>
                <a:gd name="T10" fmla="*/ 1057515666 w 10616"/>
                <a:gd name="T11" fmla="*/ 47688273 h 10000"/>
                <a:gd name="T12" fmla="*/ 1040680689 w 10616"/>
                <a:gd name="T13" fmla="*/ 40160704 h 10000"/>
                <a:gd name="T14" fmla="*/ 1040680689 w 10616"/>
                <a:gd name="T15" fmla="*/ 22588788 h 10000"/>
                <a:gd name="T16" fmla="*/ 1057515666 w 10616"/>
                <a:gd name="T17" fmla="*/ 20077464 h 10000"/>
                <a:gd name="T18" fmla="*/ 989975913 w 10616"/>
                <a:gd name="T19" fmla="*/ 7527551 h 10000"/>
                <a:gd name="T20" fmla="*/ 956207080 w 10616"/>
                <a:gd name="T21" fmla="*/ 2511001 h 10000"/>
                <a:gd name="T22" fmla="*/ 905603316 w 10616"/>
                <a:gd name="T23" fmla="*/ 2511001 h 10000"/>
                <a:gd name="T24" fmla="*/ 888667328 w 10616"/>
                <a:gd name="T25" fmla="*/ 0 h 10000"/>
                <a:gd name="T26" fmla="*/ 888667328 w 10616"/>
                <a:gd name="T27" fmla="*/ 0 h 10000"/>
                <a:gd name="T28" fmla="*/ 821129708 w 10616"/>
                <a:gd name="T29" fmla="*/ 7527551 h 10000"/>
                <a:gd name="T30" fmla="*/ 736754932 w 10616"/>
                <a:gd name="T31" fmla="*/ 7527551 h 10000"/>
                <a:gd name="T32" fmla="*/ 719818944 w 10616"/>
                <a:gd name="T33" fmla="*/ 7527551 h 10000"/>
                <a:gd name="T34" fmla="*/ 719818944 w 10616"/>
                <a:gd name="T35" fmla="*/ 7527551 h 10000"/>
                <a:gd name="T36" fmla="*/ 652281324 w 10616"/>
                <a:gd name="T37" fmla="*/ 2511001 h 10000"/>
                <a:gd name="T38" fmla="*/ 601675381 w 10616"/>
                <a:gd name="T39" fmla="*/ 0 h 10000"/>
                <a:gd name="T40" fmla="*/ 466598009 w 10616"/>
                <a:gd name="T41" fmla="*/ 0 h 10000"/>
                <a:gd name="T42" fmla="*/ 432829176 w 10616"/>
                <a:gd name="T43" fmla="*/ 0 h 10000"/>
                <a:gd name="T44" fmla="*/ 382124400 w 10616"/>
                <a:gd name="T45" fmla="*/ 2511001 h 10000"/>
                <a:gd name="T46" fmla="*/ 348355567 w 10616"/>
                <a:gd name="T47" fmla="*/ 7527551 h 10000"/>
                <a:gd name="T48" fmla="*/ 263980838 w 10616"/>
                <a:gd name="T49" fmla="*/ 10038893 h 10000"/>
                <a:gd name="T50" fmla="*/ 247044849 w 10616"/>
                <a:gd name="T51" fmla="*/ 7527551 h 10000"/>
                <a:gd name="T52" fmla="*/ 230209872 w 10616"/>
                <a:gd name="T53" fmla="*/ 7527551 h 10000"/>
                <a:gd name="T54" fmla="*/ 196441039 w 10616"/>
                <a:gd name="T55" fmla="*/ 15060914 h 10000"/>
                <a:gd name="T56" fmla="*/ 128901287 w 10616"/>
                <a:gd name="T57" fmla="*/ 15060914 h 10000"/>
                <a:gd name="T58" fmla="*/ 76702938 w 10616"/>
                <a:gd name="T59" fmla="*/ 14304686 h 10000"/>
                <a:gd name="T60" fmla="*/ 20421611 w 10616"/>
                <a:gd name="T61" fmla="*/ 17993477 h 10000"/>
                <a:gd name="T62" fmla="*/ 0 w 10616"/>
                <a:gd name="T63" fmla="*/ 19667490 h 10000"/>
                <a:gd name="T64" fmla="*/ 69531848 w 10616"/>
                <a:gd name="T65" fmla="*/ 33181506 h 10000"/>
                <a:gd name="T66" fmla="*/ 128901287 w 10616"/>
                <a:gd name="T67" fmla="*/ 42666252 h 10000"/>
                <a:gd name="T68" fmla="*/ 162672253 w 10616"/>
                <a:gd name="T69" fmla="*/ 50199597 h 10000"/>
                <a:gd name="T70" fmla="*/ 314584602 w 10616"/>
                <a:gd name="T71" fmla="*/ 52704822 h 10000"/>
                <a:gd name="T72" fmla="*/ 331520590 w 10616"/>
                <a:gd name="T73" fmla="*/ 52704822 h 10000"/>
                <a:gd name="T74" fmla="*/ 449664153 w 10616"/>
                <a:gd name="T75" fmla="*/ 57727148 h 10000"/>
                <a:gd name="T76" fmla="*/ 517201773 w 10616"/>
                <a:gd name="T77" fmla="*/ 52704822 h 10000"/>
                <a:gd name="T78" fmla="*/ 584741571 w 10616"/>
                <a:gd name="T79" fmla="*/ 57727148 h 10000"/>
                <a:gd name="T80" fmla="*/ 584741571 w 10616"/>
                <a:gd name="T81" fmla="*/ 57727148 h 10000"/>
                <a:gd name="T82" fmla="*/ 584741571 w 10616"/>
                <a:gd name="T83" fmla="*/ 57727148 h 10000"/>
                <a:gd name="T84" fmla="*/ 635446347 w 10616"/>
                <a:gd name="T85" fmla="*/ 5019959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41" name="Freeform 140"/>
            <p:cNvSpPr>
              <a:spLocks/>
            </p:cNvSpPr>
            <p:nvPr/>
          </p:nvSpPr>
          <p:spPr bwMode="auto">
            <a:xfrm>
              <a:off x="5131399" y="3444849"/>
              <a:ext cx="180974" cy="143647"/>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42" name="JO"/>
            <p:cNvSpPr>
              <a:spLocks/>
            </p:cNvSpPr>
            <p:nvPr/>
          </p:nvSpPr>
          <p:spPr bwMode="auto">
            <a:xfrm>
              <a:off x="5107586" y="3558335"/>
              <a:ext cx="126999" cy="115886"/>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accent1"/>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43" name="Freeform 142"/>
            <p:cNvSpPr>
              <a:spLocks/>
            </p:cNvSpPr>
            <p:nvPr/>
          </p:nvSpPr>
          <p:spPr bwMode="auto">
            <a:xfrm>
              <a:off x="5259985" y="3710734"/>
              <a:ext cx="126999" cy="113484"/>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44" name="AE"/>
            <p:cNvSpPr>
              <a:spLocks/>
            </p:cNvSpPr>
            <p:nvPr/>
          </p:nvSpPr>
          <p:spPr bwMode="auto">
            <a:xfrm>
              <a:off x="5547321" y="3775006"/>
              <a:ext cx="111855" cy="77786"/>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45" name="OM"/>
            <p:cNvSpPr>
              <a:spLocks/>
            </p:cNvSpPr>
            <p:nvPr/>
          </p:nvSpPr>
          <p:spPr bwMode="auto">
            <a:xfrm>
              <a:off x="5564782" y="3805167"/>
              <a:ext cx="180118" cy="215085"/>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46" name="YE"/>
            <p:cNvSpPr>
              <a:spLocks/>
            </p:cNvSpPr>
            <p:nvPr/>
          </p:nvSpPr>
          <p:spPr bwMode="auto">
            <a:xfrm>
              <a:off x="5329835" y="3944866"/>
              <a:ext cx="265110" cy="162698"/>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nvGrpSpPr>
            <p:cNvPr id="147" name="SA"/>
            <p:cNvGrpSpPr/>
            <p:nvPr/>
          </p:nvGrpSpPr>
          <p:grpSpPr>
            <a:xfrm>
              <a:off x="5142512" y="3588496"/>
              <a:ext cx="492853" cy="417469"/>
              <a:chOff x="5093754" y="2254170"/>
              <a:chExt cx="497341" cy="414111"/>
            </a:xfrm>
          </p:grpSpPr>
          <p:sp>
            <p:nvSpPr>
              <p:cNvPr id="301" name="Freeform 300"/>
              <p:cNvSpPr>
                <a:spLocks/>
              </p:cNvSpPr>
              <p:nvPr/>
            </p:nvSpPr>
            <p:spPr bwMode="auto">
              <a:xfrm>
                <a:off x="5093754" y="2254170"/>
                <a:ext cx="489403" cy="414111"/>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02" name="Freeform 301"/>
              <p:cNvSpPr>
                <a:spLocks/>
              </p:cNvSpPr>
              <p:nvPr/>
            </p:nvSpPr>
            <p:spPr bwMode="auto">
              <a:xfrm>
                <a:off x="5516029" y="2500122"/>
                <a:ext cx="75066" cy="108741"/>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 name="connsiteX0" fmla="*/ 0 w 10000"/>
                  <a:gd name="connsiteY0" fmla="*/ 11810 h 11810"/>
                  <a:gd name="connsiteX1" fmla="*/ 4000 w 10000"/>
                  <a:gd name="connsiteY1" fmla="*/ 10977 h 11810"/>
                  <a:gd name="connsiteX2" fmla="*/ 9000 w 10000"/>
                  <a:gd name="connsiteY2" fmla="*/ 7643 h 11810"/>
                  <a:gd name="connsiteX3" fmla="*/ 10000 w 10000"/>
                  <a:gd name="connsiteY3" fmla="*/ 1810 h 11810"/>
                  <a:gd name="connsiteX4" fmla="*/ 1387 w 10000"/>
                  <a:gd name="connsiteY4" fmla="*/ 0 h 11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810">
                    <a:moveTo>
                      <a:pt x="0" y="11810"/>
                    </a:moveTo>
                    <a:cubicBezTo>
                      <a:pt x="3000" y="11810"/>
                      <a:pt x="4000" y="10977"/>
                      <a:pt x="4000" y="10977"/>
                    </a:cubicBezTo>
                    <a:lnTo>
                      <a:pt x="9000" y="7643"/>
                    </a:lnTo>
                    <a:lnTo>
                      <a:pt x="10000" y="1810"/>
                    </a:lnTo>
                    <a:cubicBezTo>
                      <a:pt x="9000" y="1810"/>
                      <a:pt x="1387" y="0"/>
                      <a:pt x="1387" y="0"/>
                    </a:cubicBez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148" name="IQ"/>
            <p:cNvSpPr>
              <a:spLocks/>
            </p:cNvSpPr>
            <p:nvPr/>
          </p:nvSpPr>
          <p:spPr bwMode="auto">
            <a:xfrm>
              <a:off x="5226649" y="3435324"/>
              <a:ext cx="249234" cy="248422"/>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49" name="IR"/>
            <p:cNvSpPr>
              <a:spLocks/>
            </p:cNvSpPr>
            <p:nvPr/>
          </p:nvSpPr>
          <p:spPr bwMode="auto">
            <a:xfrm>
              <a:off x="5369523" y="3346616"/>
              <a:ext cx="462691" cy="442676"/>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8833 w 10000"/>
                <a:gd name="connsiteY0" fmla="*/ 7136 h 10227"/>
                <a:gd name="connsiteX1" fmla="*/ 8833 w 10000"/>
                <a:gd name="connsiteY1" fmla="*/ 7136 h 10227"/>
                <a:gd name="connsiteX2" fmla="*/ 9167 w 10000"/>
                <a:gd name="connsiteY2" fmla="*/ 6045 h 10227"/>
                <a:gd name="connsiteX3" fmla="*/ 8500 w 10000"/>
                <a:gd name="connsiteY3" fmla="*/ 5682 h 10227"/>
                <a:gd name="connsiteX4" fmla="*/ 8500 w 10000"/>
                <a:gd name="connsiteY4" fmla="*/ 4772 h 10227"/>
                <a:gd name="connsiteX5" fmla="*/ 8667 w 10000"/>
                <a:gd name="connsiteY5" fmla="*/ 4045 h 10227"/>
                <a:gd name="connsiteX6" fmla="*/ 8833 w 10000"/>
                <a:gd name="connsiteY6" fmla="*/ 2409 h 10227"/>
                <a:gd name="connsiteX7" fmla="*/ 8167 w 10000"/>
                <a:gd name="connsiteY7" fmla="*/ 2227 h 10227"/>
                <a:gd name="connsiteX8" fmla="*/ 7500 w 10000"/>
                <a:gd name="connsiteY8" fmla="*/ 1682 h 10227"/>
                <a:gd name="connsiteX9" fmla="*/ 6667 w 10000"/>
                <a:gd name="connsiteY9" fmla="*/ 1136 h 10227"/>
                <a:gd name="connsiteX10" fmla="*/ 6000 w 10000"/>
                <a:gd name="connsiteY10" fmla="*/ 1318 h 10227"/>
                <a:gd name="connsiteX11" fmla="*/ 5167 w 10000"/>
                <a:gd name="connsiteY11" fmla="*/ 1682 h 10227"/>
                <a:gd name="connsiteX12" fmla="*/ 5000 w 10000"/>
                <a:gd name="connsiteY12" fmla="*/ 2045 h 10227"/>
                <a:gd name="connsiteX13" fmla="*/ 4333 w 10000"/>
                <a:gd name="connsiteY13" fmla="*/ 2227 h 10227"/>
                <a:gd name="connsiteX14" fmla="*/ 3667 w 10000"/>
                <a:gd name="connsiteY14" fmla="*/ 2227 h 10227"/>
                <a:gd name="connsiteX15" fmla="*/ 3167 w 10000"/>
                <a:gd name="connsiteY15" fmla="*/ 1863 h 10227"/>
                <a:gd name="connsiteX16" fmla="*/ 2500 w 10000"/>
                <a:gd name="connsiteY16" fmla="*/ 1863 h 10227"/>
                <a:gd name="connsiteX17" fmla="*/ 2500 w 10000"/>
                <a:gd name="connsiteY17" fmla="*/ 1318 h 10227"/>
                <a:gd name="connsiteX18" fmla="*/ 2000 w 10000"/>
                <a:gd name="connsiteY18" fmla="*/ 954 h 10227"/>
                <a:gd name="connsiteX19" fmla="*/ 2000 w 10000"/>
                <a:gd name="connsiteY19" fmla="*/ 591 h 10227"/>
                <a:gd name="connsiteX20" fmla="*/ 1667 w 10000"/>
                <a:gd name="connsiteY20" fmla="*/ 0 h 10227"/>
                <a:gd name="connsiteX21" fmla="*/ 1000 w 10000"/>
                <a:gd name="connsiteY21" fmla="*/ 772 h 10227"/>
                <a:gd name="connsiteX22" fmla="*/ 500 w 10000"/>
                <a:gd name="connsiteY22" fmla="*/ 591 h 10227"/>
                <a:gd name="connsiteX23" fmla="*/ 0 w 10000"/>
                <a:gd name="connsiteY23" fmla="*/ 227 h 10227"/>
                <a:gd name="connsiteX24" fmla="*/ 0 w 10000"/>
                <a:gd name="connsiteY24" fmla="*/ 227 h 10227"/>
                <a:gd name="connsiteX25" fmla="*/ 0 w 10000"/>
                <a:gd name="connsiteY25" fmla="*/ 1500 h 10227"/>
                <a:gd name="connsiteX26" fmla="*/ 167 w 10000"/>
                <a:gd name="connsiteY26" fmla="*/ 2045 h 10227"/>
                <a:gd name="connsiteX27" fmla="*/ 167 w 10000"/>
                <a:gd name="connsiteY27" fmla="*/ 2045 h 10227"/>
                <a:gd name="connsiteX28" fmla="*/ 833 w 10000"/>
                <a:gd name="connsiteY28" fmla="*/ 3136 h 10227"/>
                <a:gd name="connsiteX29" fmla="*/ 667 w 10000"/>
                <a:gd name="connsiteY29" fmla="*/ 3863 h 10227"/>
                <a:gd name="connsiteX30" fmla="*/ 667 w 10000"/>
                <a:gd name="connsiteY30" fmla="*/ 4591 h 10227"/>
                <a:gd name="connsiteX31" fmla="*/ 1667 w 10000"/>
                <a:gd name="connsiteY31" fmla="*/ 5500 h 10227"/>
                <a:gd name="connsiteX32" fmla="*/ 2000 w 10000"/>
                <a:gd name="connsiteY32" fmla="*/ 6409 h 10227"/>
                <a:gd name="connsiteX33" fmla="*/ 2333 w 10000"/>
                <a:gd name="connsiteY33" fmla="*/ 7136 h 10227"/>
                <a:gd name="connsiteX34" fmla="*/ 2500 w 10000"/>
                <a:gd name="connsiteY34" fmla="*/ 6772 h 10227"/>
                <a:gd name="connsiteX35" fmla="*/ 3167 w 10000"/>
                <a:gd name="connsiteY35" fmla="*/ 7318 h 10227"/>
                <a:gd name="connsiteX36" fmla="*/ 3833 w 10000"/>
                <a:gd name="connsiteY36" fmla="*/ 8227 h 10227"/>
                <a:gd name="connsiteX37" fmla="*/ 4667 w 10000"/>
                <a:gd name="connsiteY37" fmla="*/ 8954 h 10227"/>
                <a:gd name="connsiteX38" fmla="*/ 5667 w 10000"/>
                <a:gd name="connsiteY38" fmla="*/ 9136 h 10227"/>
                <a:gd name="connsiteX39" fmla="*/ 6500 w 10000"/>
                <a:gd name="connsiteY39" fmla="*/ 8954 h 10227"/>
                <a:gd name="connsiteX40" fmla="*/ 7000 w 10000"/>
                <a:gd name="connsiteY40" fmla="*/ 9682 h 10227"/>
                <a:gd name="connsiteX41" fmla="*/ 8833 w 10000"/>
                <a:gd name="connsiteY41" fmla="*/ 10227 h 10227"/>
                <a:gd name="connsiteX42" fmla="*/ 9167 w 10000"/>
                <a:gd name="connsiteY42" fmla="*/ 10227 h 10227"/>
                <a:gd name="connsiteX43" fmla="*/ 9167 w 10000"/>
                <a:gd name="connsiteY43" fmla="*/ 9500 h 10227"/>
                <a:gd name="connsiteX44" fmla="*/ 10000 w 10000"/>
                <a:gd name="connsiteY44" fmla="*/ 9136 h 10227"/>
                <a:gd name="connsiteX45" fmla="*/ 9833 w 10000"/>
                <a:gd name="connsiteY45" fmla="*/ 8591 h 10227"/>
                <a:gd name="connsiteX46" fmla="*/ 9667 w 10000"/>
                <a:gd name="connsiteY46" fmla="*/ 8227 h 10227"/>
                <a:gd name="connsiteX47" fmla="*/ 9000 w 10000"/>
                <a:gd name="connsiteY47" fmla="*/ 7500 h 10227"/>
                <a:gd name="connsiteX48" fmla="*/ 8833 w 10000"/>
                <a:gd name="connsiteY48" fmla="*/ 7136 h 10227"/>
                <a:gd name="connsiteX0" fmla="*/ 8833 w 10000"/>
                <a:gd name="connsiteY0" fmla="*/ 7360 h 10451"/>
                <a:gd name="connsiteX1" fmla="*/ 8833 w 10000"/>
                <a:gd name="connsiteY1" fmla="*/ 7360 h 10451"/>
                <a:gd name="connsiteX2" fmla="*/ 9167 w 10000"/>
                <a:gd name="connsiteY2" fmla="*/ 6269 h 10451"/>
                <a:gd name="connsiteX3" fmla="*/ 8500 w 10000"/>
                <a:gd name="connsiteY3" fmla="*/ 5906 h 10451"/>
                <a:gd name="connsiteX4" fmla="*/ 8500 w 10000"/>
                <a:gd name="connsiteY4" fmla="*/ 4996 h 10451"/>
                <a:gd name="connsiteX5" fmla="*/ 8667 w 10000"/>
                <a:gd name="connsiteY5" fmla="*/ 4269 h 10451"/>
                <a:gd name="connsiteX6" fmla="*/ 8833 w 10000"/>
                <a:gd name="connsiteY6" fmla="*/ 2633 h 10451"/>
                <a:gd name="connsiteX7" fmla="*/ 8167 w 10000"/>
                <a:gd name="connsiteY7" fmla="*/ 2451 h 10451"/>
                <a:gd name="connsiteX8" fmla="*/ 7500 w 10000"/>
                <a:gd name="connsiteY8" fmla="*/ 1906 h 10451"/>
                <a:gd name="connsiteX9" fmla="*/ 6667 w 10000"/>
                <a:gd name="connsiteY9" fmla="*/ 1360 h 10451"/>
                <a:gd name="connsiteX10" fmla="*/ 6000 w 10000"/>
                <a:gd name="connsiteY10" fmla="*/ 1542 h 10451"/>
                <a:gd name="connsiteX11" fmla="*/ 5167 w 10000"/>
                <a:gd name="connsiteY11" fmla="*/ 1906 h 10451"/>
                <a:gd name="connsiteX12" fmla="*/ 5000 w 10000"/>
                <a:gd name="connsiteY12" fmla="*/ 2269 h 10451"/>
                <a:gd name="connsiteX13" fmla="*/ 4333 w 10000"/>
                <a:gd name="connsiteY13" fmla="*/ 2451 h 10451"/>
                <a:gd name="connsiteX14" fmla="*/ 3667 w 10000"/>
                <a:gd name="connsiteY14" fmla="*/ 2451 h 10451"/>
                <a:gd name="connsiteX15" fmla="*/ 3167 w 10000"/>
                <a:gd name="connsiteY15" fmla="*/ 2087 h 10451"/>
                <a:gd name="connsiteX16" fmla="*/ 2500 w 10000"/>
                <a:gd name="connsiteY16" fmla="*/ 2087 h 10451"/>
                <a:gd name="connsiteX17" fmla="*/ 2500 w 10000"/>
                <a:gd name="connsiteY17" fmla="*/ 1542 h 10451"/>
                <a:gd name="connsiteX18" fmla="*/ 2000 w 10000"/>
                <a:gd name="connsiteY18" fmla="*/ 1178 h 10451"/>
                <a:gd name="connsiteX19" fmla="*/ 2000 w 10000"/>
                <a:gd name="connsiteY19" fmla="*/ 815 h 10451"/>
                <a:gd name="connsiteX20" fmla="*/ 1667 w 10000"/>
                <a:gd name="connsiteY20" fmla="*/ 224 h 10451"/>
                <a:gd name="connsiteX21" fmla="*/ 1204 w 10000"/>
                <a:gd name="connsiteY21" fmla="*/ 30 h 10451"/>
                <a:gd name="connsiteX22" fmla="*/ 500 w 10000"/>
                <a:gd name="connsiteY22" fmla="*/ 815 h 10451"/>
                <a:gd name="connsiteX23" fmla="*/ 0 w 10000"/>
                <a:gd name="connsiteY23" fmla="*/ 451 h 10451"/>
                <a:gd name="connsiteX24" fmla="*/ 0 w 10000"/>
                <a:gd name="connsiteY24" fmla="*/ 451 h 10451"/>
                <a:gd name="connsiteX25" fmla="*/ 0 w 10000"/>
                <a:gd name="connsiteY25" fmla="*/ 1724 h 10451"/>
                <a:gd name="connsiteX26" fmla="*/ 167 w 10000"/>
                <a:gd name="connsiteY26" fmla="*/ 2269 h 10451"/>
                <a:gd name="connsiteX27" fmla="*/ 167 w 10000"/>
                <a:gd name="connsiteY27" fmla="*/ 2269 h 10451"/>
                <a:gd name="connsiteX28" fmla="*/ 833 w 10000"/>
                <a:gd name="connsiteY28" fmla="*/ 3360 h 10451"/>
                <a:gd name="connsiteX29" fmla="*/ 667 w 10000"/>
                <a:gd name="connsiteY29" fmla="*/ 4087 h 10451"/>
                <a:gd name="connsiteX30" fmla="*/ 667 w 10000"/>
                <a:gd name="connsiteY30" fmla="*/ 4815 h 10451"/>
                <a:gd name="connsiteX31" fmla="*/ 1667 w 10000"/>
                <a:gd name="connsiteY31" fmla="*/ 5724 h 10451"/>
                <a:gd name="connsiteX32" fmla="*/ 2000 w 10000"/>
                <a:gd name="connsiteY32" fmla="*/ 6633 h 10451"/>
                <a:gd name="connsiteX33" fmla="*/ 2333 w 10000"/>
                <a:gd name="connsiteY33" fmla="*/ 7360 h 10451"/>
                <a:gd name="connsiteX34" fmla="*/ 2500 w 10000"/>
                <a:gd name="connsiteY34" fmla="*/ 6996 h 10451"/>
                <a:gd name="connsiteX35" fmla="*/ 3167 w 10000"/>
                <a:gd name="connsiteY35" fmla="*/ 7542 h 10451"/>
                <a:gd name="connsiteX36" fmla="*/ 3833 w 10000"/>
                <a:gd name="connsiteY36" fmla="*/ 8451 h 10451"/>
                <a:gd name="connsiteX37" fmla="*/ 4667 w 10000"/>
                <a:gd name="connsiteY37" fmla="*/ 9178 h 10451"/>
                <a:gd name="connsiteX38" fmla="*/ 5667 w 10000"/>
                <a:gd name="connsiteY38" fmla="*/ 9360 h 10451"/>
                <a:gd name="connsiteX39" fmla="*/ 6500 w 10000"/>
                <a:gd name="connsiteY39" fmla="*/ 9178 h 10451"/>
                <a:gd name="connsiteX40" fmla="*/ 7000 w 10000"/>
                <a:gd name="connsiteY40" fmla="*/ 9906 h 10451"/>
                <a:gd name="connsiteX41" fmla="*/ 8833 w 10000"/>
                <a:gd name="connsiteY41" fmla="*/ 10451 h 10451"/>
                <a:gd name="connsiteX42" fmla="*/ 9167 w 10000"/>
                <a:gd name="connsiteY42" fmla="*/ 10451 h 10451"/>
                <a:gd name="connsiteX43" fmla="*/ 9167 w 10000"/>
                <a:gd name="connsiteY43" fmla="*/ 9724 h 10451"/>
                <a:gd name="connsiteX44" fmla="*/ 10000 w 10000"/>
                <a:gd name="connsiteY44" fmla="*/ 9360 h 10451"/>
                <a:gd name="connsiteX45" fmla="*/ 9833 w 10000"/>
                <a:gd name="connsiteY45" fmla="*/ 8815 h 10451"/>
                <a:gd name="connsiteX46" fmla="*/ 9667 w 10000"/>
                <a:gd name="connsiteY46" fmla="*/ 8451 h 10451"/>
                <a:gd name="connsiteX47" fmla="*/ 9000 w 10000"/>
                <a:gd name="connsiteY47" fmla="*/ 7724 h 10451"/>
                <a:gd name="connsiteX48" fmla="*/ 8833 w 10000"/>
                <a:gd name="connsiteY48" fmla="*/ 7360 h 10451"/>
                <a:gd name="connsiteX0" fmla="*/ 8833 w 10000"/>
                <a:gd name="connsiteY0" fmla="*/ 7337 h 10428"/>
                <a:gd name="connsiteX1" fmla="*/ 8833 w 10000"/>
                <a:gd name="connsiteY1" fmla="*/ 7337 h 10428"/>
                <a:gd name="connsiteX2" fmla="*/ 9167 w 10000"/>
                <a:gd name="connsiteY2" fmla="*/ 6246 h 10428"/>
                <a:gd name="connsiteX3" fmla="*/ 8500 w 10000"/>
                <a:gd name="connsiteY3" fmla="*/ 5883 h 10428"/>
                <a:gd name="connsiteX4" fmla="*/ 8500 w 10000"/>
                <a:gd name="connsiteY4" fmla="*/ 4973 h 10428"/>
                <a:gd name="connsiteX5" fmla="*/ 8667 w 10000"/>
                <a:gd name="connsiteY5" fmla="*/ 4246 h 10428"/>
                <a:gd name="connsiteX6" fmla="*/ 8833 w 10000"/>
                <a:gd name="connsiteY6" fmla="*/ 2610 h 10428"/>
                <a:gd name="connsiteX7" fmla="*/ 8167 w 10000"/>
                <a:gd name="connsiteY7" fmla="*/ 2428 h 10428"/>
                <a:gd name="connsiteX8" fmla="*/ 7500 w 10000"/>
                <a:gd name="connsiteY8" fmla="*/ 1883 h 10428"/>
                <a:gd name="connsiteX9" fmla="*/ 6667 w 10000"/>
                <a:gd name="connsiteY9" fmla="*/ 1337 h 10428"/>
                <a:gd name="connsiteX10" fmla="*/ 6000 w 10000"/>
                <a:gd name="connsiteY10" fmla="*/ 1519 h 10428"/>
                <a:gd name="connsiteX11" fmla="*/ 5167 w 10000"/>
                <a:gd name="connsiteY11" fmla="*/ 1883 h 10428"/>
                <a:gd name="connsiteX12" fmla="*/ 5000 w 10000"/>
                <a:gd name="connsiteY12" fmla="*/ 2246 h 10428"/>
                <a:gd name="connsiteX13" fmla="*/ 4333 w 10000"/>
                <a:gd name="connsiteY13" fmla="*/ 2428 h 10428"/>
                <a:gd name="connsiteX14" fmla="*/ 3667 w 10000"/>
                <a:gd name="connsiteY14" fmla="*/ 2428 h 10428"/>
                <a:gd name="connsiteX15" fmla="*/ 3167 w 10000"/>
                <a:gd name="connsiteY15" fmla="*/ 2064 h 10428"/>
                <a:gd name="connsiteX16" fmla="*/ 2500 w 10000"/>
                <a:gd name="connsiteY16" fmla="*/ 2064 h 10428"/>
                <a:gd name="connsiteX17" fmla="*/ 2500 w 10000"/>
                <a:gd name="connsiteY17" fmla="*/ 1519 h 10428"/>
                <a:gd name="connsiteX18" fmla="*/ 2000 w 10000"/>
                <a:gd name="connsiteY18" fmla="*/ 1155 h 10428"/>
                <a:gd name="connsiteX19" fmla="*/ 2000 w 10000"/>
                <a:gd name="connsiteY19" fmla="*/ 792 h 10428"/>
                <a:gd name="connsiteX20" fmla="*/ 1667 w 10000"/>
                <a:gd name="connsiteY20" fmla="*/ 201 h 10428"/>
                <a:gd name="connsiteX21" fmla="*/ 1204 w 10000"/>
                <a:gd name="connsiteY21" fmla="*/ 7 h 10428"/>
                <a:gd name="connsiteX22" fmla="*/ 755 w 10000"/>
                <a:gd name="connsiteY22" fmla="*/ 394 h 10428"/>
                <a:gd name="connsiteX23" fmla="*/ 0 w 10000"/>
                <a:gd name="connsiteY23" fmla="*/ 428 h 10428"/>
                <a:gd name="connsiteX24" fmla="*/ 0 w 10000"/>
                <a:gd name="connsiteY24" fmla="*/ 428 h 10428"/>
                <a:gd name="connsiteX25" fmla="*/ 0 w 10000"/>
                <a:gd name="connsiteY25" fmla="*/ 1701 h 10428"/>
                <a:gd name="connsiteX26" fmla="*/ 167 w 10000"/>
                <a:gd name="connsiteY26" fmla="*/ 2246 h 10428"/>
                <a:gd name="connsiteX27" fmla="*/ 167 w 10000"/>
                <a:gd name="connsiteY27" fmla="*/ 2246 h 10428"/>
                <a:gd name="connsiteX28" fmla="*/ 833 w 10000"/>
                <a:gd name="connsiteY28" fmla="*/ 3337 h 10428"/>
                <a:gd name="connsiteX29" fmla="*/ 667 w 10000"/>
                <a:gd name="connsiteY29" fmla="*/ 4064 h 10428"/>
                <a:gd name="connsiteX30" fmla="*/ 667 w 10000"/>
                <a:gd name="connsiteY30" fmla="*/ 4792 h 10428"/>
                <a:gd name="connsiteX31" fmla="*/ 1667 w 10000"/>
                <a:gd name="connsiteY31" fmla="*/ 5701 h 10428"/>
                <a:gd name="connsiteX32" fmla="*/ 2000 w 10000"/>
                <a:gd name="connsiteY32" fmla="*/ 6610 h 10428"/>
                <a:gd name="connsiteX33" fmla="*/ 2333 w 10000"/>
                <a:gd name="connsiteY33" fmla="*/ 7337 h 10428"/>
                <a:gd name="connsiteX34" fmla="*/ 2500 w 10000"/>
                <a:gd name="connsiteY34" fmla="*/ 6973 h 10428"/>
                <a:gd name="connsiteX35" fmla="*/ 3167 w 10000"/>
                <a:gd name="connsiteY35" fmla="*/ 7519 h 10428"/>
                <a:gd name="connsiteX36" fmla="*/ 3833 w 10000"/>
                <a:gd name="connsiteY36" fmla="*/ 8428 h 10428"/>
                <a:gd name="connsiteX37" fmla="*/ 4667 w 10000"/>
                <a:gd name="connsiteY37" fmla="*/ 9155 h 10428"/>
                <a:gd name="connsiteX38" fmla="*/ 5667 w 10000"/>
                <a:gd name="connsiteY38" fmla="*/ 9337 h 10428"/>
                <a:gd name="connsiteX39" fmla="*/ 6500 w 10000"/>
                <a:gd name="connsiteY39" fmla="*/ 9155 h 10428"/>
                <a:gd name="connsiteX40" fmla="*/ 7000 w 10000"/>
                <a:gd name="connsiteY40" fmla="*/ 9883 h 10428"/>
                <a:gd name="connsiteX41" fmla="*/ 8833 w 10000"/>
                <a:gd name="connsiteY41" fmla="*/ 10428 h 10428"/>
                <a:gd name="connsiteX42" fmla="*/ 9167 w 10000"/>
                <a:gd name="connsiteY42" fmla="*/ 10428 h 10428"/>
                <a:gd name="connsiteX43" fmla="*/ 9167 w 10000"/>
                <a:gd name="connsiteY43" fmla="*/ 9701 h 10428"/>
                <a:gd name="connsiteX44" fmla="*/ 10000 w 10000"/>
                <a:gd name="connsiteY44" fmla="*/ 9337 h 10428"/>
                <a:gd name="connsiteX45" fmla="*/ 9833 w 10000"/>
                <a:gd name="connsiteY45" fmla="*/ 8792 h 10428"/>
                <a:gd name="connsiteX46" fmla="*/ 9667 w 10000"/>
                <a:gd name="connsiteY46" fmla="*/ 8428 h 10428"/>
                <a:gd name="connsiteX47" fmla="*/ 9000 w 10000"/>
                <a:gd name="connsiteY47" fmla="*/ 7701 h 10428"/>
                <a:gd name="connsiteX48" fmla="*/ 8833 w 10000"/>
                <a:gd name="connsiteY48" fmla="*/ 7337 h 10428"/>
                <a:gd name="connsiteX0" fmla="*/ 8833 w 10000"/>
                <a:gd name="connsiteY0" fmla="*/ 7334 h 10425"/>
                <a:gd name="connsiteX1" fmla="*/ 8833 w 10000"/>
                <a:gd name="connsiteY1" fmla="*/ 7334 h 10425"/>
                <a:gd name="connsiteX2" fmla="*/ 9167 w 10000"/>
                <a:gd name="connsiteY2" fmla="*/ 6243 h 10425"/>
                <a:gd name="connsiteX3" fmla="*/ 8500 w 10000"/>
                <a:gd name="connsiteY3" fmla="*/ 5880 h 10425"/>
                <a:gd name="connsiteX4" fmla="*/ 8500 w 10000"/>
                <a:gd name="connsiteY4" fmla="*/ 4970 h 10425"/>
                <a:gd name="connsiteX5" fmla="*/ 8667 w 10000"/>
                <a:gd name="connsiteY5" fmla="*/ 4243 h 10425"/>
                <a:gd name="connsiteX6" fmla="*/ 8833 w 10000"/>
                <a:gd name="connsiteY6" fmla="*/ 2607 h 10425"/>
                <a:gd name="connsiteX7" fmla="*/ 8167 w 10000"/>
                <a:gd name="connsiteY7" fmla="*/ 2425 h 10425"/>
                <a:gd name="connsiteX8" fmla="*/ 7500 w 10000"/>
                <a:gd name="connsiteY8" fmla="*/ 1880 h 10425"/>
                <a:gd name="connsiteX9" fmla="*/ 6667 w 10000"/>
                <a:gd name="connsiteY9" fmla="*/ 1334 h 10425"/>
                <a:gd name="connsiteX10" fmla="*/ 6000 w 10000"/>
                <a:gd name="connsiteY10" fmla="*/ 1516 h 10425"/>
                <a:gd name="connsiteX11" fmla="*/ 5167 w 10000"/>
                <a:gd name="connsiteY11" fmla="*/ 1880 h 10425"/>
                <a:gd name="connsiteX12" fmla="*/ 5000 w 10000"/>
                <a:gd name="connsiteY12" fmla="*/ 2243 h 10425"/>
                <a:gd name="connsiteX13" fmla="*/ 4333 w 10000"/>
                <a:gd name="connsiteY13" fmla="*/ 2425 h 10425"/>
                <a:gd name="connsiteX14" fmla="*/ 3667 w 10000"/>
                <a:gd name="connsiteY14" fmla="*/ 2425 h 10425"/>
                <a:gd name="connsiteX15" fmla="*/ 3167 w 10000"/>
                <a:gd name="connsiteY15" fmla="*/ 2061 h 10425"/>
                <a:gd name="connsiteX16" fmla="*/ 2500 w 10000"/>
                <a:gd name="connsiteY16" fmla="*/ 2061 h 10425"/>
                <a:gd name="connsiteX17" fmla="*/ 2500 w 10000"/>
                <a:gd name="connsiteY17" fmla="*/ 1516 h 10425"/>
                <a:gd name="connsiteX18" fmla="*/ 2000 w 10000"/>
                <a:gd name="connsiteY18" fmla="*/ 1152 h 10425"/>
                <a:gd name="connsiteX19" fmla="*/ 2000 w 10000"/>
                <a:gd name="connsiteY19" fmla="*/ 789 h 10425"/>
                <a:gd name="connsiteX20" fmla="*/ 1667 w 10000"/>
                <a:gd name="connsiteY20" fmla="*/ 198 h 10425"/>
                <a:gd name="connsiteX21" fmla="*/ 1204 w 10000"/>
                <a:gd name="connsiteY21" fmla="*/ 4 h 10425"/>
                <a:gd name="connsiteX22" fmla="*/ 908 w 10000"/>
                <a:gd name="connsiteY22" fmla="*/ 334 h 10425"/>
                <a:gd name="connsiteX23" fmla="*/ 0 w 10000"/>
                <a:gd name="connsiteY23" fmla="*/ 425 h 10425"/>
                <a:gd name="connsiteX24" fmla="*/ 0 w 10000"/>
                <a:gd name="connsiteY24" fmla="*/ 425 h 10425"/>
                <a:gd name="connsiteX25" fmla="*/ 0 w 10000"/>
                <a:gd name="connsiteY25" fmla="*/ 1698 h 10425"/>
                <a:gd name="connsiteX26" fmla="*/ 167 w 10000"/>
                <a:gd name="connsiteY26" fmla="*/ 2243 h 10425"/>
                <a:gd name="connsiteX27" fmla="*/ 167 w 10000"/>
                <a:gd name="connsiteY27" fmla="*/ 2243 h 10425"/>
                <a:gd name="connsiteX28" fmla="*/ 833 w 10000"/>
                <a:gd name="connsiteY28" fmla="*/ 3334 h 10425"/>
                <a:gd name="connsiteX29" fmla="*/ 667 w 10000"/>
                <a:gd name="connsiteY29" fmla="*/ 4061 h 10425"/>
                <a:gd name="connsiteX30" fmla="*/ 667 w 10000"/>
                <a:gd name="connsiteY30" fmla="*/ 4789 h 10425"/>
                <a:gd name="connsiteX31" fmla="*/ 1667 w 10000"/>
                <a:gd name="connsiteY31" fmla="*/ 5698 h 10425"/>
                <a:gd name="connsiteX32" fmla="*/ 2000 w 10000"/>
                <a:gd name="connsiteY32" fmla="*/ 6607 h 10425"/>
                <a:gd name="connsiteX33" fmla="*/ 2333 w 10000"/>
                <a:gd name="connsiteY33" fmla="*/ 7334 h 10425"/>
                <a:gd name="connsiteX34" fmla="*/ 2500 w 10000"/>
                <a:gd name="connsiteY34" fmla="*/ 6970 h 10425"/>
                <a:gd name="connsiteX35" fmla="*/ 3167 w 10000"/>
                <a:gd name="connsiteY35" fmla="*/ 7516 h 10425"/>
                <a:gd name="connsiteX36" fmla="*/ 3833 w 10000"/>
                <a:gd name="connsiteY36" fmla="*/ 8425 h 10425"/>
                <a:gd name="connsiteX37" fmla="*/ 4667 w 10000"/>
                <a:gd name="connsiteY37" fmla="*/ 9152 h 10425"/>
                <a:gd name="connsiteX38" fmla="*/ 5667 w 10000"/>
                <a:gd name="connsiteY38" fmla="*/ 9334 h 10425"/>
                <a:gd name="connsiteX39" fmla="*/ 6500 w 10000"/>
                <a:gd name="connsiteY39" fmla="*/ 9152 h 10425"/>
                <a:gd name="connsiteX40" fmla="*/ 7000 w 10000"/>
                <a:gd name="connsiteY40" fmla="*/ 9880 h 10425"/>
                <a:gd name="connsiteX41" fmla="*/ 8833 w 10000"/>
                <a:gd name="connsiteY41" fmla="*/ 10425 h 10425"/>
                <a:gd name="connsiteX42" fmla="*/ 9167 w 10000"/>
                <a:gd name="connsiteY42" fmla="*/ 10425 h 10425"/>
                <a:gd name="connsiteX43" fmla="*/ 9167 w 10000"/>
                <a:gd name="connsiteY43" fmla="*/ 9698 h 10425"/>
                <a:gd name="connsiteX44" fmla="*/ 10000 w 10000"/>
                <a:gd name="connsiteY44" fmla="*/ 9334 h 10425"/>
                <a:gd name="connsiteX45" fmla="*/ 9833 w 10000"/>
                <a:gd name="connsiteY45" fmla="*/ 8789 h 10425"/>
                <a:gd name="connsiteX46" fmla="*/ 9667 w 10000"/>
                <a:gd name="connsiteY46" fmla="*/ 8425 h 10425"/>
                <a:gd name="connsiteX47" fmla="*/ 9000 w 10000"/>
                <a:gd name="connsiteY47" fmla="*/ 7698 h 10425"/>
                <a:gd name="connsiteX48" fmla="*/ 8833 w 10000"/>
                <a:gd name="connsiteY48" fmla="*/ 7334 h 10425"/>
                <a:gd name="connsiteX0" fmla="*/ 8833 w 10000"/>
                <a:gd name="connsiteY0" fmla="*/ 7349 h 10440"/>
                <a:gd name="connsiteX1" fmla="*/ 8833 w 10000"/>
                <a:gd name="connsiteY1" fmla="*/ 7349 h 10440"/>
                <a:gd name="connsiteX2" fmla="*/ 9167 w 10000"/>
                <a:gd name="connsiteY2" fmla="*/ 6258 h 10440"/>
                <a:gd name="connsiteX3" fmla="*/ 8500 w 10000"/>
                <a:gd name="connsiteY3" fmla="*/ 5895 h 10440"/>
                <a:gd name="connsiteX4" fmla="*/ 8500 w 10000"/>
                <a:gd name="connsiteY4" fmla="*/ 4985 h 10440"/>
                <a:gd name="connsiteX5" fmla="*/ 8667 w 10000"/>
                <a:gd name="connsiteY5" fmla="*/ 4258 h 10440"/>
                <a:gd name="connsiteX6" fmla="*/ 8833 w 10000"/>
                <a:gd name="connsiteY6" fmla="*/ 2622 h 10440"/>
                <a:gd name="connsiteX7" fmla="*/ 8167 w 10000"/>
                <a:gd name="connsiteY7" fmla="*/ 2440 h 10440"/>
                <a:gd name="connsiteX8" fmla="*/ 7500 w 10000"/>
                <a:gd name="connsiteY8" fmla="*/ 1895 h 10440"/>
                <a:gd name="connsiteX9" fmla="*/ 6667 w 10000"/>
                <a:gd name="connsiteY9" fmla="*/ 1349 h 10440"/>
                <a:gd name="connsiteX10" fmla="*/ 6000 w 10000"/>
                <a:gd name="connsiteY10" fmla="*/ 1531 h 10440"/>
                <a:gd name="connsiteX11" fmla="*/ 5167 w 10000"/>
                <a:gd name="connsiteY11" fmla="*/ 1895 h 10440"/>
                <a:gd name="connsiteX12" fmla="*/ 5000 w 10000"/>
                <a:gd name="connsiteY12" fmla="*/ 2258 h 10440"/>
                <a:gd name="connsiteX13" fmla="*/ 4333 w 10000"/>
                <a:gd name="connsiteY13" fmla="*/ 2440 h 10440"/>
                <a:gd name="connsiteX14" fmla="*/ 3667 w 10000"/>
                <a:gd name="connsiteY14" fmla="*/ 2440 h 10440"/>
                <a:gd name="connsiteX15" fmla="*/ 3167 w 10000"/>
                <a:gd name="connsiteY15" fmla="*/ 2076 h 10440"/>
                <a:gd name="connsiteX16" fmla="*/ 2500 w 10000"/>
                <a:gd name="connsiteY16" fmla="*/ 2076 h 10440"/>
                <a:gd name="connsiteX17" fmla="*/ 2500 w 10000"/>
                <a:gd name="connsiteY17" fmla="*/ 1531 h 10440"/>
                <a:gd name="connsiteX18" fmla="*/ 2000 w 10000"/>
                <a:gd name="connsiteY18" fmla="*/ 1167 h 10440"/>
                <a:gd name="connsiteX19" fmla="*/ 2000 w 10000"/>
                <a:gd name="connsiteY19" fmla="*/ 804 h 10440"/>
                <a:gd name="connsiteX20" fmla="*/ 1667 w 10000"/>
                <a:gd name="connsiteY20" fmla="*/ 213 h 10440"/>
                <a:gd name="connsiteX21" fmla="*/ 1204 w 10000"/>
                <a:gd name="connsiteY21" fmla="*/ 19 h 10440"/>
                <a:gd name="connsiteX22" fmla="*/ 959 w 10000"/>
                <a:gd name="connsiteY22" fmla="*/ 633 h 10440"/>
                <a:gd name="connsiteX23" fmla="*/ 0 w 10000"/>
                <a:gd name="connsiteY23" fmla="*/ 440 h 10440"/>
                <a:gd name="connsiteX24" fmla="*/ 0 w 10000"/>
                <a:gd name="connsiteY24" fmla="*/ 440 h 10440"/>
                <a:gd name="connsiteX25" fmla="*/ 0 w 10000"/>
                <a:gd name="connsiteY25" fmla="*/ 1713 h 10440"/>
                <a:gd name="connsiteX26" fmla="*/ 167 w 10000"/>
                <a:gd name="connsiteY26" fmla="*/ 2258 h 10440"/>
                <a:gd name="connsiteX27" fmla="*/ 167 w 10000"/>
                <a:gd name="connsiteY27" fmla="*/ 2258 h 10440"/>
                <a:gd name="connsiteX28" fmla="*/ 833 w 10000"/>
                <a:gd name="connsiteY28" fmla="*/ 3349 h 10440"/>
                <a:gd name="connsiteX29" fmla="*/ 667 w 10000"/>
                <a:gd name="connsiteY29" fmla="*/ 4076 h 10440"/>
                <a:gd name="connsiteX30" fmla="*/ 667 w 10000"/>
                <a:gd name="connsiteY30" fmla="*/ 4804 h 10440"/>
                <a:gd name="connsiteX31" fmla="*/ 1667 w 10000"/>
                <a:gd name="connsiteY31" fmla="*/ 5713 h 10440"/>
                <a:gd name="connsiteX32" fmla="*/ 2000 w 10000"/>
                <a:gd name="connsiteY32" fmla="*/ 6622 h 10440"/>
                <a:gd name="connsiteX33" fmla="*/ 2333 w 10000"/>
                <a:gd name="connsiteY33" fmla="*/ 7349 h 10440"/>
                <a:gd name="connsiteX34" fmla="*/ 2500 w 10000"/>
                <a:gd name="connsiteY34" fmla="*/ 6985 h 10440"/>
                <a:gd name="connsiteX35" fmla="*/ 3167 w 10000"/>
                <a:gd name="connsiteY35" fmla="*/ 7531 h 10440"/>
                <a:gd name="connsiteX36" fmla="*/ 3833 w 10000"/>
                <a:gd name="connsiteY36" fmla="*/ 8440 h 10440"/>
                <a:gd name="connsiteX37" fmla="*/ 4667 w 10000"/>
                <a:gd name="connsiteY37" fmla="*/ 9167 h 10440"/>
                <a:gd name="connsiteX38" fmla="*/ 5667 w 10000"/>
                <a:gd name="connsiteY38" fmla="*/ 9349 h 10440"/>
                <a:gd name="connsiteX39" fmla="*/ 6500 w 10000"/>
                <a:gd name="connsiteY39" fmla="*/ 9167 h 10440"/>
                <a:gd name="connsiteX40" fmla="*/ 7000 w 10000"/>
                <a:gd name="connsiteY40" fmla="*/ 9895 h 10440"/>
                <a:gd name="connsiteX41" fmla="*/ 8833 w 10000"/>
                <a:gd name="connsiteY41" fmla="*/ 10440 h 10440"/>
                <a:gd name="connsiteX42" fmla="*/ 9167 w 10000"/>
                <a:gd name="connsiteY42" fmla="*/ 10440 h 10440"/>
                <a:gd name="connsiteX43" fmla="*/ 9167 w 10000"/>
                <a:gd name="connsiteY43" fmla="*/ 9713 h 10440"/>
                <a:gd name="connsiteX44" fmla="*/ 10000 w 10000"/>
                <a:gd name="connsiteY44" fmla="*/ 9349 h 10440"/>
                <a:gd name="connsiteX45" fmla="*/ 9833 w 10000"/>
                <a:gd name="connsiteY45" fmla="*/ 8804 h 10440"/>
                <a:gd name="connsiteX46" fmla="*/ 9667 w 10000"/>
                <a:gd name="connsiteY46" fmla="*/ 8440 h 10440"/>
                <a:gd name="connsiteX47" fmla="*/ 9000 w 10000"/>
                <a:gd name="connsiteY47" fmla="*/ 7713 h 10440"/>
                <a:gd name="connsiteX48" fmla="*/ 8833 w 10000"/>
                <a:gd name="connsiteY48" fmla="*/ 7349 h 10440"/>
                <a:gd name="connsiteX0" fmla="*/ 8833 w 10000"/>
                <a:gd name="connsiteY0" fmla="*/ 7349 h 10440"/>
                <a:gd name="connsiteX1" fmla="*/ 8833 w 10000"/>
                <a:gd name="connsiteY1" fmla="*/ 7349 h 10440"/>
                <a:gd name="connsiteX2" fmla="*/ 9167 w 10000"/>
                <a:gd name="connsiteY2" fmla="*/ 6258 h 10440"/>
                <a:gd name="connsiteX3" fmla="*/ 8500 w 10000"/>
                <a:gd name="connsiteY3" fmla="*/ 5895 h 10440"/>
                <a:gd name="connsiteX4" fmla="*/ 8500 w 10000"/>
                <a:gd name="connsiteY4" fmla="*/ 4985 h 10440"/>
                <a:gd name="connsiteX5" fmla="*/ 8667 w 10000"/>
                <a:gd name="connsiteY5" fmla="*/ 4258 h 10440"/>
                <a:gd name="connsiteX6" fmla="*/ 8833 w 10000"/>
                <a:gd name="connsiteY6" fmla="*/ 2622 h 10440"/>
                <a:gd name="connsiteX7" fmla="*/ 8167 w 10000"/>
                <a:gd name="connsiteY7" fmla="*/ 2440 h 10440"/>
                <a:gd name="connsiteX8" fmla="*/ 7500 w 10000"/>
                <a:gd name="connsiteY8" fmla="*/ 1895 h 10440"/>
                <a:gd name="connsiteX9" fmla="*/ 6667 w 10000"/>
                <a:gd name="connsiteY9" fmla="*/ 1349 h 10440"/>
                <a:gd name="connsiteX10" fmla="*/ 6000 w 10000"/>
                <a:gd name="connsiteY10" fmla="*/ 1531 h 10440"/>
                <a:gd name="connsiteX11" fmla="*/ 5167 w 10000"/>
                <a:gd name="connsiteY11" fmla="*/ 1895 h 10440"/>
                <a:gd name="connsiteX12" fmla="*/ 5000 w 10000"/>
                <a:gd name="connsiteY12" fmla="*/ 2258 h 10440"/>
                <a:gd name="connsiteX13" fmla="*/ 4333 w 10000"/>
                <a:gd name="connsiteY13" fmla="*/ 2440 h 10440"/>
                <a:gd name="connsiteX14" fmla="*/ 3667 w 10000"/>
                <a:gd name="connsiteY14" fmla="*/ 2440 h 10440"/>
                <a:gd name="connsiteX15" fmla="*/ 3167 w 10000"/>
                <a:gd name="connsiteY15" fmla="*/ 2076 h 10440"/>
                <a:gd name="connsiteX16" fmla="*/ 2500 w 10000"/>
                <a:gd name="connsiteY16" fmla="*/ 2076 h 10440"/>
                <a:gd name="connsiteX17" fmla="*/ 2500 w 10000"/>
                <a:gd name="connsiteY17" fmla="*/ 1531 h 10440"/>
                <a:gd name="connsiteX18" fmla="*/ 2000 w 10000"/>
                <a:gd name="connsiteY18" fmla="*/ 1167 h 10440"/>
                <a:gd name="connsiteX19" fmla="*/ 2000 w 10000"/>
                <a:gd name="connsiteY19" fmla="*/ 804 h 10440"/>
                <a:gd name="connsiteX20" fmla="*/ 1667 w 10000"/>
                <a:gd name="connsiteY20" fmla="*/ 213 h 10440"/>
                <a:gd name="connsiteX21" fmla="*/ 1204 w 10000"/>
                <a:gd name="connsiteY21" fmla="*/ 19 h 10440"/>
                <a:gd name="connsiteX22" fmla="*/ 1061 w 10000"/>
                <a:gd name="connsiteY22" fmla="*/ 633 h 10440"/>
                <a:gd name="connsiteX23" fmla="*/ 0 w 10000"/>
                <a:gd name="connsiteY23" fmla="*/ 440 h 10440"/>
                <a:gd name="connsiteX24" fmla="*/ 0 w 10000"/>
                <a:gd name="connsiteY24" fmla="*/ 440 h 10440"/>
                <a:gd name="connsiteX25" fmla="*/ 0 w 10000"/>
                <a:gd name="connsiteY25" fmla="*/ 1713 h 10440"/>
                <a:gd name="connsiteX26" fmla="*/ 167 w 10000"/>
                <a:gd name="connsiteY26" fmla="*/ 2258 h 10440"/>
                <a:gd name="connsiteX27" fmla="*/ 167 w 10000"/>
                <a:gd name="connsiteY27" fmla="*/ 2258 h 10440"/>
                <a:gd name="connsiteX28" fmla="*/ 833 w 10000"/>
                <a:gd name="connsiteY28" fmla="*/ 3349 h 10440"/>
                <a:gd name="connsiteX29" fmla="*/ 667 w 10000"/>
                <a:gd name="connsiteY29" fmla="*/ 4076 h 10440"/>
                <a:gd name="connsiteX30" fmla="*/ 667 w 10000"/>
                <a:gd name="connsiteY30" fmla="*/ 4804 h 10440"/>
                <a:gd name="connsiteX31" fmla="*/ 1667 w 10000"/>
                <a:gd name="connsiteY31" fmla="*/ 5713 h 10440"/>
                <a:gd name="connsiteX32" fmla="*/ 2000 w 10000"/>
                <a:gd name="connsiteY32" fmla="*/ 6622 h 10440"/>
                <a:gd name="connsiteX33" fmla="*/ 2333 w 10000"/>
                <a:gd name="connsiteY33" fmla="*/ 7349 h 10440"/>
                <a:gd name="connsiteX34" fmla="*/ 2500 w 10000"/>
                <a:gd name="connsiteY34" fmla="*/ 6985 h 10440"/>
                <a:gd name="connsiteX35" fmla="*/ 3167 w 10000"/>
                <a:gd name="connsiteY35" fmla="*/ 7531 h 10440"/>
                <a:gd name="connsiteX36" fmla="*/ 3833 w 10000"/>
                <a:gd name="connsiteY36" fmla="*/ 8440 h 10440"/>
                <a:gd name="connsiteX37" fmla="*/ 4667 w 10000"/>
                <a:gd name="connsiteY37" fmla="*/ 9167 h 10440"/>
                <a:gd name="connsiteX38" fmla="*/ 5667 w 10000"/>
                <a:gd name="connsiteY38" fmla="*/ 9349 h 10440"/>
                <a:gd name="connsiteX39" fmla="*/ 6500 w 10000"/>
                <a:gd name="connsiteY39" fmla="*/ 9167 h 10440"/>
                <a:gd name="connsiteX40" fmla="*/ 7000 w 10000"/>
                <a:gd name="connsiteY40" fmla="*/ 9895 h 10440"/>
                <a:gd name="connsiteX41" fmla="*/ 8833 w 10000"/>
                <a:gd name="connsiteY41" fmla="*/ 10440 h 10440"/>
                <a:gd name="connsiteX42" fmla="*/ 9167 w 10000"/>
                <a:gd name="connsiteY42" fmla="*/ 10440 h 10440"/>
                <a:gd name="connsiteX43" fmla="*/ 9167 w 10000"/>
                <a:gd name="connsiteY43" fmla="*/ 9713 h 10440"/>
                <a:gd name="connsiteX44" fmla="*/ 10000 w 10000"/>
                <a:gd name="connsiteY44" fmla="*/ 9349 h 10440"/>
                <a:gd name="connsiteX45" fmla="*/ 9833 w 10000"/>
                <a:gd name="connsiteY45" fmla="*/ 8804 h 10440"/>
                <a:gd name="connsiteX46" fmla="*/ 9667 w 10000"/>
                <a:gd name="connsiteY46" fmla="*/ 8440 h 10440"/>
                <a:gd name="connsiteX47" fmla="*/ 9000 w 10000"/>
                <a:gd name="connsiteY47" fmla="*/ 7713 h 10440"/>
                <a:gd name="connsiteX48" fmla="*/ 8833 w 10000"/>
                <a:gd name="connsiteY48" fmla="*/ 7349 h 10440"/>
                <a:gd name="connsiteX0" fmla="*/ 8833 w 10000"/>
                <a:gd name="connsiteY0" fmla="*/ 7364 h 10455"/>
                <a:gd name="connsiteX1" fmla="*/ 8833 w 10000"/>
                <a:gd name="connsiteY1" fmla="*/ 7364 h 10455"/>
                <a:gd name="connsiteX2" fmla="*/ 9167 w 10000"/>
                <a:gd name="connsiteY2" fmla="*/ 6273 h 10455"/>
                <a:gd name="connsiteX3" fmla="*/ 8500 w 10000"/>
                <a:gd name="connsiteY3" fmla="*/ 5910 h 10455"/>
                <a:gd name="connsiteX4" fmla="*/ 8500 w 10000"/>
                <a:gd name="connsiteY4" fmla="*/ 5000 h 10455"/>
                <a:gd name="connsiteX5" fmla="*/ 8667 w 10000"/>
                <a:gd name="connsiteY5" fmla="*/ 4273 h 10455"/>
                <a:gd name="connsiteX6" fmla="*/ 8833 w 10000"/>
                <a:gd name="connsiteY6" fmla="*/ 2637 h 10455"/>
                <a:gd name="connsiteX7" fmla="*/ 8167 w 10000"/>
                <a:gd name="connsiteY7" fmla="*/ 2455 h 10455"/>
                <a:gd name="connsiteX8" fmla="*/ 7500 w 10000"/>
                <a:gd name="connsiteY8" fmla="*/ 1910 h 10455"/>
                <a:gd name="connsiteX9" fmla="*/ 6667 w 10000"/>
                <a:gd name="connsiteY9" fmla="*/ 1364 h 10455"/>
                <a:gd name="connsiteX10" fmla="*/ 6000 w 10000"/>
                <a:gd name="connsiteY10" fmla="*/ 1546 h 10455"/>
                <a:gd name="connsiteX11" fmla="*/ 5167 w 10000"/>
                <a:gd name="connsiteY11" fmla="*/ 1910 h 10455"/>
                <a:gd name="connsiteX12" fmla="*/ 5000 w 10000"/>
                <a:gd name="connsiteY12" fmla="*/ 2273 h 10455"/>
                <a:gd name="connsiteX13" fmla="*/ 4333 w 10000"/>
                <a:gd name="connsiteY13" fmla="*/ 2455 h 10455"/>
                <a:gd name="connsiteX14" fmla="*/ 3667 w 10000"/>
                <a:gd name="connsiteY14" fmla="*/ 2455 h 10455"/>
                <a:gd name="connsiteX15" fmla="*/ 3167 w 10000"/>
                <a:gd name="connsiteY15" fmla="*/ 2091 h 10455"/>
                <a:gd name="connsiteX16" fmla="*/ 2500 w 10000"/>
                <a:gd name="connsiteY16" fmla="*/ 2091 h 10455"/>
                <a:gd name="connsiteX17" fmla="*/ 2500 w 10000"/>
                <a:gd name="connsiteY17" fmla="*/ 1546 h 10455"/>
                <a:gd name="connsiteX18" fmla="*/ 2000 w 10000"/>
                <a:gd name="connsiteY18" fmla="*/ 1182 h 10455"/>
                <a:gd name="connsiteX19" fmla="*/ 2000 w 10000"/>
                <a:gd name="connsiteY19" fmla="*/ 819 h 10455"/>
                <a:gd name="connsiteX20" fmla="*/ 1667 w 10000"/>
                <a:gd name="connsiteY20" fmla="*/ 228 h 10455"/>
                <a:gd name="connsiteX21" fmla="*/ 1204 w 10000"/>
                <a:gd name="connsiteY21" fmla="*/ 34 h 10455"/>
                <a:gd name="connsiteX22" fmla="*/ 1010 w 10000"/>
                <a:gd name="connsiteY22" fmla="*/ 875 h 10455"/>
                <a:gd name="connsiteX23" fmla="*/ 0 w 10000"/>
                <a:gd name="connsiteY23" fmla="*/ 455 h 10455"/>
                <a:gd name="connsiteX24" fmla="*/ 0 w 10000"/>
                <a:gd name="connsiteY24" fmla="*/ 455 h 10455"/>
                <a:gd name="connsiteX25" fmla="*/ 0 w 10000"/>
                <a:gd name="connsiteY25" fmla="*/ 1728 h 10455"/>
                <a:gd name="connsiteX26" fmla="*/ 167 w 10000"/>
                <a:gd name="connsiteY26" fmla="*/ 2273 h 10455"/>
                <a:gd name="connsiteX27" fmla="*/ 167 w 10000"/>
                <a:gd name="connsiteY27" fmla="*/ 2273 h 10455"/>
                <a:gd name="connsiteX28" fmla="*/ 833 w 10000"/>
                <a:gd name="connsiteY28" fmla="*/ 3364 h 10455"/>
                <a:gd name="connsiteX29" fmla="*/ 667 w 10000"/>
                <a:gd name="connsiteY29" fmla="*/ 4091 h 10455"/>
                <a:gd name="connsiteX30" fmla="*/ 667 w 10000"/>
                <a:gd name="connsiteY30" fmla="*/ 4819 h 10455"/>
                <a:gd name="connsiteX31" fmla="*/ 1667 w 10000"/>
                <a:gd name="connsiteY31" fmla="*/ 5728 h 10455"/>
                <a:gd name="connsiteX32" fmla="*/ 2000 w 10000"/>
                <a:gd name="connsiteY32" fmla="*/ 6637 h 10455"/>
                <a:gd name="connsiteX33" fmla="*/ 2333 w 10000"/>
                <a:gd name="connsiteY33" fmla="*/ 7364 h 10455"/>
                <a:gd name="connsiteX34" fmla="*/ 2500 w 10000"/>
                <a:gd name="connsiteY34" fmla="*/ 7000 h 10455"/>
                <a:gd name="connsiteX35" fmla="*/ 3167 w 10000"/>
                <a:gd name="connsiteY35" fmla="*/ 7546 h 10455"/>
                <a:gd name="connsiteX36" fmla="*/ 3833 w 10000"/>
                <a:gd name="connsiteY36" fmla="*/ 8455 h 10455"/>
                <a:gd name="connsiteX37" fmla="*/ 4667 w 10000"/>
                <a:gd name="connsiteY37" fmla="*/ 9182 h 10455"/>
                <a:gd name="connsiteX38" fmla="*/ 5667 w 10000"/>
                <a:gd name="connsiteY38" fmla="*/ 9364 h 10455"/>
                <a:gd name="connsiteX39" fmla="*/ 6500 w 10000"/>
                <a:gd name="connsiteY39" fmla="*/ 9182 h 10455"/>
                <a:gd name="connsiteX40" fmla="*/ 7000 w 10000"/>
                <a:gd name="connsiteY40" fmla="*/ 9910 h 10455"/>
                <a:gd name="connsiteX41" fmla="*/ 8833 w 10000"/>
                <a:gd name="connsiteY41" fmla="*/ 10455 h 10455"/>
                <a:gd name="connsiteX42" fmla="*/ 9167 w 10000"/>
                <a:gd name="connsiteY42" fmla="*/ 10455 h 10455"/>
                <a:gd name="connsiteX43" fmla="*/ 9167 w 10000"/>
                <a:gd name="connsiteY43" fmla="*/ 9728 h 10455"/>
                <a:gd name="connsiteX44" fmla="*/ 10000 w 10000"/>
                <a:gd name="connsiteY44" fmla="*/ 9364 h 10455"/>
                <a:gd name="connsiteX45" fmla="*/ 9833 w 10000"/>
                <a:gd name="connsiteY45" fmla="*/ 8819 h 10455"/>
                <a:gd name="connsiteX46" fmla="*/ 9667 w 10000"/>
                <a:gd name="connsiteY46" fmla="*/ 8455 h 10455"/>
                <a:gd name="connsiteX47" fmla="*/ 9000 w 10000"/>
                <a:gd name="connsiteY47" fmla="*/ 7728 h 10455"/>
                <a:gd name="connsiteX48" fmla="*/ 8833 w 10000"/>
                <a:gd name="connsiteY48" fmla="*/ 7364 h 10455"/>
                <a:gd name="connsiteX0" fmla="*/ 8833 w 10000"/>
                <a:gd name="connsiteY0" fmla="*/ 7357 h 10448"/>
                <a:gd name="connsiteX1" fmla="*/ 8833 w 10000"/>
                <a:gd name="connsiteY1" fmla="*/ 7357 h 10448"/>
                <a:gd name="connsiteX2" fmla="*/ 9167 w 10000"/>
                <a:gd name="connsiteY2" fmla="*/ 6266 h 10448"/>
                <a:gd name="connsiteX3" fmla="*/ 8500 w 10000"/>
                <a:gd name="connsiteY3" fmla="*/ 5903 h 10448"/>
                <a:gd name="connsiteX4" fmla="*/ 8500 w 10000"/>
                <a:gd name="connsiteY4" fmla="*/ 4993 h 10448"/>
                <a:gd name="connsiteX5" fmla="*/ 8667 w 10000"/>
                <a:gd name="connsiteY5" fmla="*/ 4266 h 10448"/>
                <a:gd name="connsiteX6" fmla="*/ 8833 w 10000"/>
                <a:gd name="connsiteY6" fmla="*/ 2630 h 10448"/>
                <a:gd name="connsiteX7" fmla="*/ 8167 w 10000"/>
                <a:gd name="connsiteY7" fmla="*/ 2448 h 10448"/>
                <a:gd name="connsiteX8" fmla="*/ 7500 w 10000"/>
                <a:gd name="connsiteY8" fmla="*/ 1903 h 10448"/>
                <a:gd name="connsiteX9" fmla="*/ 6667 w 10000"/>
                <a:gd name="connsiteY9" fmla="*/ 1357 h 10448"/>
                <a:gd name="connsiteX10" fmla="*/ 6000 w 10000"/>
                <a:gd name="connsiteY10" fmla="*/ 1539 h 10448"/>
                <a:gd name="connsiteX11" fmla="*/ 5167 w 10000"/>
                <a:gd name="connsiteY11" fmla="*/ 1903 h 10448"/>
                <a:gd name="connsiteX12" fmla="*/ 5000 w 10000"/>
                <a:gd name="connsiteY12" fmla="*/ 2266 h 10448"/>
                <a:gd name="connsiteX13" fmla="*/ 4333 w 10000"/>
                <a:gd name="connsiteY13" fmla="*/ 2448 h 10448"/>
                <a:gd name="connsiteX14" fmla="*/ 3667 w 10000"/>
                <a:gd name="connsiteY14" fmla="*/ 2448 h 10448"/>
                <a:gd name="connsiteX15" fmla="*/ 3167 w 10000"/>
                <a:gd name="connsiteY15" fmla="*/ 2084 h 10448"/>
                <a:gd name="connsiteX16" fmla="*/ 2500 w 10000"/>
                <a:gd name="connsiteY16" fmla="*/ 2084 h 10448"/>
                <a:gd name="connsiteX17" fmla="*/ 2500 w 10000"/>
                <a:gd name="connsiteY17" fmla="*/ 1539 h 10448"/>
                <a:gd name="connsiteX18" fmla="*/ 2000 w 10000"/>
                <a:gd name="connsiteY18" fmla="*/ 1175 h 10448"/>
                <a:gd name="connsiteX19" fmla="*/ 2000 w 10000"/>
                <a:gd name="connsiteY19" fmla="*/ 812 h 10448"/>
                <a:gd name="connsiteX20" fmla="*/ 1667 w 10000"/>
                <a:gd name="connsiteY20" fmla="*/ 221 h 10448"/>
                <a:gd name="connsiteX21" fmla="*/ 1204 w 10000"/>
                <a:gd name="connsiteY21" fmla="*/ 27 h 10448"/>
                <a:gd name="connsiteX22" fmla="*/ 908 w 10000"/>
                <a:gd name="connsiteY22" fmla="*/ 754 h 10448"/>
                <a:gd name="connsiteX23" fmla="*/ 0 w 10000"/>
                <a:gd name="connsiteY23" fmla="*/ 448 h 10448"/>
                <a:gd name="connsiteX24" fmla="*/ 0 w 10000"/>
                <a:gd name="connsiteY24" fmla="*/ 448 h 10448"/>
                <a:gd name="connsiteX25" fmla="*/ 0 w 10000"/>
                <a:gd name="connsiteY25" fmla="*/ 1721 h 10448"/>
                <a:gd name="connsiteX26" fmla="*/ 167 w 10000"/>
                <a:gd name="connsiteY26" fmla="*/ 2266 h 10448"/>
                <a:gd name="connsiteX27" fmla="*/ 167 w 10000"/>
                <a:gd name="connsiteY27" fmla="*/ 2266 h 10448"/>
                <a:gd name="connsiteX28" fmla="*/ 833 w 10000"/>
                <a:gd name="connsiteY28" fmla="*/ 3357 h 10448"/>
                <a:gd name="connsiteX29" fmla="*/ 667 w 10000"/>
                <a:gd name="connsiteY29" fmla="*/ 4084 h 10448"/>
                <a:gd name="connsiteX30" fmla="*/ 667 w 10000"/>
                <a:gd name="connsiteY30" fmla="*/ 4812 h 10448"/>
                <a:gd name="connsiteX31" fmla="*/ 1667 w 10000"/>
                <a:gd name="connsiteY31" fmla="*/ 5721 h 10448"/>
                <a:gd name="connsiteX32" fmla="*/ 2000 w 10000"/>
                <a:gd name="connsiteY32" fmla="*/ 6630 h 10448"/>
                <a:gd name="connsiteX33" fmla="*/ 2333 w 10000"/>
                <a:gd name="connsiteY33" fmla="*/ 7357 h 10448"/>
                <a:gd name="connsiteX34" fmla="*/ 2500 w 10000"/>
                <a:gd name="connsiteY34" fmla="*/ 6993 h 10448"/>
                <a:gd name="connsiteX35" fmla="*/ 3167 w 10000"/>
                <a:gd name="connsiteY35" fmla="*/ 7539 h 10448"/>
                <a:gd name="connsiteX36" fmla="*/ 3833 w 10000"/>
                <a:gd name="connsiteY36" fmla="*/ 8448 h 10448"/>
                <a:gd name="connsiteX37" fmla="*/ 4667 w 10000"/>
                <a:gd name="connsiteY37" fmla="*/ 9175 h 10448"/>
                <a:gd name="connsiteX38" fmla="*/ 5667 w 10000"/>
                <a:gd name="connsiteY38" fmla="*/ 9357 h 10448"/>
                <a:gd name="connsiteX39" fmla="*/ 6500 w 10000"/>
                <a:gd name="connsiteY39" fmla="*/ 9175 h 10448"/>
                <a:gd name="connsiteX40" fmla="*/ 7000 w 10000"/>
                <a:gd name="connsiteY40" fmla="*/ 9903 h 10448"/>
                <a:gd name="connsiteX41" fmla="*/ 8833 w 10000"/>
                <a:gd name="connsiteY41" fmla="*/ 10448 h 10448"/>
                <a:gd name="connsiteX42" fmla="*/ 9167 w 10000"/>
                <a:gd name="connsiteY42" fmla="*/ 10448 h 10448"/>
                <a:gd name="connsiteX43" fmla="*/ 9167 w 10000"/>
                <a:gd name="connsiteY43" fmla="*/ 9721 h 10448"/>
                <a:gd name="connsiteX44" fmla="*/ 10000 w 10000"/>
                <a:gd name="connsiteY44" fmla="*/ 9357 h 10448"/>
                <a:gd name="connsiteX45" fmla="*/ 9833 w 10000"/>
                <a:gd name="connsiteY45" fmla="*/ 8812 h 10448"/>
                <a:gd name="connsiteX46" fmla="*/ 9667 w 10000"/>
                <a:gd name="connsiteY46" fmla="*/ 8448 h 10448"/>
                <a:gd name="connsiteX47" fmla="*/ 9000 w 10000"/>
                <a:gd name="connsiteY47" fmla="*/ 7721 h 10448"/>
                <a:gd name="connsiteX48" fmla="*/ 8833 w 10000"/>
                <a:gd name="connsiteY48" fmla="*/ 7357 h 1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000" h="10448">
                  <a:moveTo>
                    <a:pt x="8833" y="7357"/>
                  </a:moveTo>
                  <a:lnTo>
                    <a:pt x="8833" y="7357"/>
                  </a:lnTo>
                  <a:cubicBezTo>
                    <a:pt x="8944" y="6993"/>
                    <a:pt x="9056" y="6630"/>
                    <a:pt x="9167" y="6266"/>
                  </a:cubicBezTo>
                  <a:lnTo>
                    <a:pt x="8500" y="5903"/>
                  </a:lnTo>
                  <a:lnTo>
                    <a:pt x="8500" y="4993"/>
                  </a:lnTo>
                  <a:cubicBezTo>
                    <a:pt x="8556" y="4751"/>
                    <a:pt x="8611" y="4508"/>
                    <a:pt x="8667" y="4266"/>
                  </a:cubicBezTo>
                  <a:cubicBezTo>
                    <a:pt x="8722" y="3721"/>
                    <a:pt x="8778" y="3175"/>
                    <a:pt x="8833" y="2630"/>
                  </a:cubicBezTo>
                  <a:lnTo>
                    <a:pt x="8167" y="2448"/>
                  </a:lnTo>
                  <a:lnTo>
                    <a:pt x="7500" y="1903"/>
                  </a:lnTo>
                  <a:lnTo>
                    <a:pt x="6667" y="1357"/>
                  </a:lnTo>
                  <a:lnTo>
                    <a:pt x="6000" y="1539"/>
                  </a:lnTo>
                  <a:lnTo>
                    <a:pt x="5167" y="1903"/>
                  </a:lnTo>
                  <a:cubicBezTo>
                    <a:pt x="5111" y="2024"/>
                    <a:pt x="5056" y="2145"/>
                    <a:pt x="5000" y="2266"/>
                  </a:cubicBezTo>
                  <a:lnTo>
                    <a:pt x="4333" y="2448"/>
                  </a:lnTo>
                  <a:lnTo>
                    <a:pt x="3667" y="2448"/>
                  </a:lnTo>
                  <a:lnTo>
                    <a:pt x="3167" y="2084"/>
                  </a:lnTo>
                  <a:lnTo>
                    <a:pt x="2500" y="2084"/>
                  </a:lnTo>
                  <a:lnTo>
                    <a:pt x="2500" y="1539"/>
                  </a:lnTo>
                  <a:lnTo>
                    <a:pt x="2000" y="1175"/>
                  </a:lnTo>
                  <a:cubicBezTo>
                    <a:pt x="2000" y="812"/>
                    <a:pt x="2056" y="971"/>
                    <a:pt x="2000" y="812"/>
                  </a:cubicBezTo>
                  <a:cubicBezTo>
                    <a:pt x="1945" y="653"/>
                    <a:pt x="1800" y="352"/>
                    <a:pt x="1667" y="221"/>
                  </a:cubicBezTo>
                  <a:cubicBezTo>
                    <a:pt x="1534" y="90"/>
                    <a:pt x="1330" y="-62"/>
                    <a:pt x="1204" y="27"/>
                  </a:cubicBezTo>
                  <a:cubicBezTo>
                    <a:pt x="1078" y="116"/>
                    <a:pt x="1109" y="684"/>
                    <a:pt x="908" y="754"/>
                  </a:cubicBezTo>
                  <a:cubicBezTo>
                    <a:pt x="707" y="824"/>
                    <a:pt x="151" y="499"/>
                    <a:pt x="0" y="448"/>
                  </a:cubicBezTo>
                  <a:lnTo>
                    <a:pt x="0" y="448"/>
                  </a:lnTo>
                  <a:lnTo>
                    <a:pt x="0" y="1721"/>
                  </a:lnTo>
                  <a:cubicBezTo>
                    <a:pt x="56" y="1903"/>
                    <a:pt x="111" y="2084"/>
                    <a:pt x="167" y="2266"/>
                  </a:cubicBezTo>
                  <a:lnTo>
                    <a:pt x="167" y="2266"/>
                  </a:lnTo>
                  <a:lnTo>
                    <a:pt x="833" y="3357"/>
                  </a:lnTo>
                  <a:cubicBezTo>
                    <a:pt x="778" y="3599"/>
                    <a:pt x="722" y="3842"/>
                    <a:pt x="667" y="4084"/>
                  </a:cubicBezTo>
                  <a:lnTo>
                    <a:pt x="667" y="4812"/>
                  </a:lnTo>
                  <a:lnTo>
                    <a:pt x="1667" y="5721"/>
                  </a:lnTo>
                  <a:lnTo>
                    <a:pt x="2000" y="6630"/>
                  </a:lnTo>
                  <a:lnTo>
                    <a:pt x="2333" y="7357"/>
                  </a:lnTo>
                  <a:cubicBezTo>
                    <a:pt x="2389" y="7236"/>
                    <a:pt x="2444" y="7114"/>
                    <a:pt x="2500" y="6993"/>
                  </a:cubicBezTo>
                  <a:lnTo>
                    <a:pt x="3167" y="7539"/>
                  </a:lnTo>
                  <a:lnTo>
                    <a:pt x="3833" y="8448"/>
                  </a:lnTo>
                  <a:lnTo>
                    <a:pt x="4667" y="9175"/>
                  </a:lnTo>
                  <a:lnTo>
                    <a:pt x="5667" y="9357"/>
                  </a:lnTo>
                  <a:lnTo>
                    <a:pt x="6500" y="9175"/>
                  </a:lnTo>
                  <a:lnTo>
                    <a:pt x="7000" y="9903"/>
                  </a:lnTo>
                  <a:lnTo>
                    <a:pt x="8833" y="10448"/>
                  </a:lnTo>
                  <a:lnTo>
                    <a:pt x="9167" y="10448"/>
                  </a:lnTo>
                  <a:lnTo>
                    <a:pt x="9167" y="9721"/>
                  </a:lnTo>
                  <a:lnTo>
                    <a:pt x="10000" y="9357"/>
                  </a:lnTo>
                  <a:cubicBezTo>
                    <a:pt x="9944" y="9175"/>
                    <a:pt x="9889" y="8994"/>
                    <a:pt x="9833" y="8812"/>
                  </a:cubicBezTo>
                  <a:lnTo>
                    <a:pt x="9667" y="8448"/>
                  </a:lnTo>
                  <a:lnTo>
                    <a:pt x="9000" y="7721"/>
                  </a:lnTo>
                  <a:cubicBezTo>
                    <a:pt x="8944" y="7600"/>
                    <a:pt x="8889" y="7478"/>
                    <a:pt x="8833" y="7357"/>
                  </a:cubicBez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0" name="LT"/>
            <p:cNvSpPr>
              <a:spLocks/>
            </p:cNvSpPr>
            <p:nvPr/>
          </p:nvSpPr>
          <p:spPr bwMode="auto">
            <a:xfrm>
              <a:off x="4784593" y="2743994"/>
              <a:ext cx="158748" cy="107949"/>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1" name="EE"/>
            <p:cNvSpPr>
              <a:spLocks/>
            </p:cNvSpPr>
            <p:nvPr/>
          </p:nvSpPr>
          <p:spPr bwMode="auto">
            <a:xfrm>
              <a:off x="4854442" y="2594769"/>
              <a:ext cx="119062" cy="101599"/>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2" name="BY"/>
            <p:cNvSpPr>
              <a:spLocks/>
            </p:cNvSpPr>
            <p:nvPr/>
          </p:nvSpPr>
          <p:spPr bwMode="auto">
            <a:xfrm>
              <a:off x="4849681" y="2751930"/>
              <a:ext cx="226157" cy="211136"/>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3" name="LV"/>
            <p:cNvSpPr>
              <a:spLocks/>
            </p:cNvSpPr>
            <p:nvPr/>
          </p:nvSpPr>
          <p:spPr bwMode="auto">
            <a:xfrm>
              <a:off x="4792531" y="2666206"/>
              <a:ext cx="190498" cy="107949"/>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4" name="GN"/>
            <p:cNvSpPr>
              <a:spLocks/>
            </p:cNvSpPr>
            <p:nvPr/>
          </p:nvSpPr>
          <p:spPr bwMode="auto">
            <a:xfrm>
              <a:off x="3898044" y="4107564"/>
              <a:ext cx="188910" cy="141287"/>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5" name="SN"/>
            <p:cNvSpPr>
              <a:spLocks/>
            </p:cNvSpPr>
            <p:nvPr/>
          </p:nvSpPr>
          <p:spPr bwMode="auto">
            <a:xfrm>
              <a:off x="3852006" y="4005964"/>
              <a:ext cx="147636" cy="111124"/>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6" name="MR"/>
            <p:cNvSpPr>
              <a:spLocks/>
            </p:cNvSpPr>
            <p:nvPr/>
          </p:nvSpPr>
          <p:spPr bwMode="auto">
            <a:xfrm>
              <a:off x="3859944" y="3739308"/>
              <a:ext cx="298447" cy="314281"/>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7" name="EG"/>
            <p:cNvSpPr>
              <a:spLocks/>
            </p:cNvSpPr>
            <p:nvPr/>
          </p:nvSpPr>
          <p:spPr bwMode="auto">
            <a:xfrm>
              <a:off x="4879842" y="3605959"/>
              <a:ext cx="275369" cy="270646"/>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8" name="LY"/>
            <p:cNvSpPr>
              <a:spLocks/>
            </p:cNvSpPr>
            <p:nvPr/>
          </p:nvSpPr>
          <p:spPr bwMode="auto">
            <a:xfrm>
              <a:off x="4494084" y="3558335"/>
              <a:ext cx="409571" cy="386532"/>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59" name="TN"/>
            <p:cNvSpPr>
              <a:spLocks/>
            </p:cNvSpPr>
            <p:nvPr/>
          </p:nvSpPr>
          <p:spPr bwMode="auto">
            <a:xfrm>
              <a:off x="4454396" y="3444849"/>
              <a:ext cx="103187" cy="191272"/>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60" name="MA"/>
            <p:cNvSpPr>
              <a:spLocks/>
            </p:cNvSpPr>
            <p:nvPr/>
          </p:nvSpPr>
          <p:spPr bwMode="auto">
            <a:xfrm>
              <a:off x="3955193" y="3490887"/>
              <a:ext cx="296859" cy="224608"/>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61" name="EH"/>
            <p:cNvSpPr>
              <a:spLocks/>
            </p:cNvSpPr>
            <p:nvPr/>
          </p:nvSpPr>
          <p:spPr bwMode="auto">
            <a:xfrm>
              <a:off x="3866294" y="3715495"/>
              <a:ext cx="204785" cy="175396"/>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62" name="GW"/>
            <p:cNvSpPr>
              <a:spLocks/>
            </p:cNvSpPr>
            <p:nvPr/>
          </p:nvSpPr>
          <p:spPr bwMode="auto">
            <a:xfrm>
              <a:off x="3875818" y="4107564"/>
              <a:ext cx="61911" cy="47624"/>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63" name="SD"/>
            <p:cNvSpPr>
              <a:spLocks/>
            </p:cNvSpPr>
            <p:nvPr/>
          </p:nvSpPr>
          <p:spPr bwMode="auto">
            <a:xfrm>
              <a:off x="4817930" y="3838503"/>
              <a:ext cx="399193" cy="352486"/>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513 w 10000"/>
                <a:gd name="connsiteY25" fmla="*/ 6497 h 10000"/>
                <a:gd name="connsiteX26" fmla="*/ 7308 w 10000"/>
                <a:gd name="connsiteY26" fmla="*/ 7500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513 w 10000"/>
                <a:gd name="connsiteY25" fmla="*/ 6497 h 10000"/>
                <a:gd name="connsiteX26" fmla="*/ 6898 w 10000"/>
                <a:gd name="connsiteY26" fmla="*/ 6592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454 w 10000"/>
                <a:gd name="connsiteY25" fmla="*/ 5542 h 10000"/>
                <a:gd name="connsiteX26" fmla="*/ 6898 w 10000"/>
                <a:gd name="connsiteY26" fmla="*/ 6592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262 w 10000"/>
                <a:gd name="connsiteY24" fmla="*/ 5580 h 10000"/>
                <a:gd name="connsiteX25" fmla="*/ 6454 w 10000"/>
                <a:gd name="connsiteY25" fmla="*/ 5542 h 10000"/>
                <a:gd name="connsiteX26" fmla="*/ 6898 w 10000"/>
                <a:gd name="connsiteY26" fmla="*/ 6592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5801 w 10000"/>
                <a:gd name="connsiteY23" fmla="*/ 6814 h 10000"/>
                <a:gd name="connsiteX24" fmla="*/ 6262 w 10000"/>
                <a:gd name="connsiteY24" fmla="*/ 5580 h 10000"/>
                <a:gd name="connsiteX25" fmla="*/ 6454 w 10000"/>
                <a:gd name="connsiteY25" fmla="*/ 5542 h 10000"/>
                <a:gd name="connsiteX26" fmla="*/ 6898 w 10000"/>
                <a:gd name="connsiteY26" fmla="*/ 6592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5020 w 10000"/>
                <a:gd name="connsiteY23" fmla="*/ 6338 h 10000"/>
                <a:gd name="connsiteX24" fmla="*/ 5801 w 10000"/>
                <a:gd name="connsiteY24" fmla="*/ 6814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5020 w 10000"/>
                <a:gd name="connsiteY23" fmla="*/ 6338 h 10000"/>
                <a:gd name="connsiteX24" fmla="*/ 5567 w 10000"/>
                <a:gd name="connsiteY24" fmla="*/ 6910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4620 w 10000"/>
                <a:gd name="connsiteY22" fmla="*/ 7043 h 10000"/>
                <a:gd name="connsiteX23" fmla="*/ 5020 w 10000"/>
                <a:gd name="connsiteY23" fmla="*/ 6338 h 10000"/>
                <a:gd name="connsiteX24" fmla="*/ 5567 w 10000"/>
                <a:gd name="connsiteY24" fmla="*/ 6910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3364 w 10000"/>
                <a:gd name="connsiteY21" fmla="*/ 7165 h 10000"/>
                <a:gd name="connsiteX22" fmla="*/ 4620 w 10000"/>
                <a:gd name="connsiteY22" fmla="*/ 7043 h 10000"/>
                <a:gd name="connsiteX23" fmla="*/ 5020 w 10000"/>
                <a:gd name="connsiteY23" fmla="*/ 6338 h 10000"/>
                <a:gd name="connsiteX24" fmla="*/ 5567 w 10000"/>
                <a:gd name="connsiteY24" fmla="*/ 6910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1782 w 10000"/>
                <a:gd name="connsiteY20" fmla="*/ 6760 h 10000"/>
                <a:gd name="connsiteX21" fmla="*/ 3364 w 10000"/>
                <a:gd name="connsiteY21" fmla="*/ 7165 h 10000"/>
                <a:gd name="connsiteX22" fmla="*/ 4620 w 10000"/>
                <a:gd name="connsiteY22" fmla="*/ 7043 h 10000"/>
                <a:gd name="connsiteX23" fmla="*/ 5020 w 10000"/>
                <a:gd name="connsiteY23" fmla="*/ 6338 h 10000"/>
                <a:gd name="connsiteX24" fmla="*/ 5567 w 10000"/>
                <a:gd name="connsiteY24" fmla="*/ 6910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96"/>
                <a:gd name="connsiteX1" fmla="*/ 2115 w 10000"/>
                <a:gd name="connsiteY1" fmla="*/ 781 h 10096"/>
                <a:gd name="connsiteX2" fmla="*/ 1923 w 10000"/>
                <a:gd name="connsiteY2" fmla="*/ 1719 h 10096"/>
                <a:gd name="connsiteX3" fmla="*/ 1346 w 10000"/>
                <a:gd name="connsiteY3" fmla="*/ 1719 h 10096"/>
                <a:gd name="connsiteX4" fmla="*/ 1346 w 10000"/>
                <a:gd name="connsiteY4" fmla="*/ 2188 h 10096"/>
                <a:gd name="connsiteX5" fmla="*/ 1154 w 10000"/>
                <a:gd name="connsiteY5" fmla="*/ 2031 h 10096"/>
                <a:gd name="connsiteX6" fmla="*/ 962 w 10000"/>
                <a:gd name="connsiteY6" fmla="*/ 3906 h 10096"/>
                <a:gd name="connsiteX7" fmla="*/ 385 w 10000"/>
                <a:gd name="connsiteY7" fmla="*/ 4219 h 10096"/>
                <a:gd name="connsiteX8" fmla="*/ 192 w 10000"/>
                <a:gd name="connsiteY8" fmla="*/ 5000 h 10096"/>
                <a:gd name="connsiteX9" fmla="*/ 0 w 10000"/>
                <a:gd name="connsiteY9" fmla="*/ 5469 h 10096"/>
                <a:gd name="connsiteX10" fmla="*/ 577 w 10000"/>
                <a:gd name="connsiteY10" fmla="*/ 6406 h 10096"/>
                <a:gd name="connsiteX11" fmla="*/ 962 w 10000"/>
                <a:gd name="connsiteY11" fmla="*/ 7031 h 10096"/>
                <a:gd name="connsiteX12" fmla="*/ 1538 w 10000"/>
                <a:gd name="connsiteY12" fmla="*/ 7813 h 10096"/>
                <a:gd name="connsiteX13" fmla="*/ 2308 w 10000"/>
                <a:gd name="connsiteY13" fmla="*/ 8125 h 10096"/>
                <a:gd name="connsiteX14" fmla="*/ 3462 w 10000"/>
                <a:gd name="connsiteY14" fmla="*/ 9063 h 10096"/>
                <a:gd name="connsiteX15" fmla="*/ 3846 w 10000"/>
                <a:gd name="connsiteY15" fmla="*/ 9531 h 10096"/>
                <a:gd name="connsiteX16" fmla="*/ 4808 w 10000"/>
                <a:gd name="connsiteY16" fmla="*/ 9531 h 10096"/>
                <a:gd name="connsiteX17" fmla="*/ 5577 w 10000"/>
                <a:gd name="connsiteY17" fmla="*/ 10000 h 10096"/>
                <a:gd name="connsiteX18" fmla="*/ 6923 w 10000"/>
                <a:gd name="connsiteY18" fmla="*/ 9844 h 10096"/>
                <a:gd name="connsiteX19" fmla="*/ 1030 w 10000"/>
                <a:gd name="connsiteY19" fmla="*/ 7047 h 10096"/>
                <a:gd name="connsiteX20" fmla="*/ 1782 w 10000"/>
                <a:gd name="connsiteY20" fmla="*/ 6760 h 10096"/>
                <a:gd name="connsiteX21" fmla="*/ 3364 w 10000"/>
                <a:gd name="connsiteY21" fmla="*/ 7165 h 10096"/>
                <a:gd name="connsiteX22" fmla="*/ 4620 w 10000"/>
                <a:gd name="connsiteY22" fmla="*/ 7043 h 10096"/>
                <a:gd name="connsiteX23" fmla="*/ 5020 w 10000"/>
                <a:gd name="connsiteY23" fmla="*/ 6338 h 10096"/>
                <a:gd name="connsiteX24" fmla="*/ 5567 w 10000"/>
                <a:gd name="connsiteY24" fmla="*/ 6910 h 10096"/>
                <a:gd name="connsiteX25" fmla="*/ 6262 w 10000"/>
                <a:gd name="connsiteY25" fmla="*/ 5580 h 10096"/>
                <a:gd name="connsiteX26" fmla="*/ 6454 w 10000"/>
                <a:gd name="connsiteY26" fmla="*/ 5542 h 10096"/>
                <a:gd name="connsiteX27" fmla="*/ 6898 w 10000"/>
                <a:gd name="connsiteY27" fmla="*/ 6592 h 10096"/>
                <a:gd name="connsiteX28" fmla="*/ 7500 w 10000"/>
                <a:gd name="connsiteY28" fmla="*/ 6563 h 10096"/>
                <a:gd name="connsiteX29" fmla="*/ 8269 w 10000"/>
                <a:gd name="connsiteY29" fmla="*/ 5938 h 10096"/>
                <a:gd name="connsiteX30" fmla="*/ 8846 w 10000"/>
                <a:gd name="connsiteY30" fmla="*/ 5000 h 10096"/>
                <a:gd name="connsiteX31" fmla="*/ 9038 w 10000"/>
                <a:gd name="connsiteY31" fmla="*/ 3281 h 10096"/>
                <a:gd name="connsiteX32" fmla="*/ 9615 w 10000"/>
                <a:gd name="connsiteY32" fmla="*/ 2969 h 10096"/>
                <a:gd name="connsiteX33" fmla="*/ 10000 w 10000"/>
                <a:gd name="connsiteY33" fmla="*/ 2813 h 10096"/>
                <a:gd name="connsiteX34" fmla="*/ 9615 w 10000"/>
                <a:gd name="connsiteY34" fmla="*/ 2031 h 10096"/>
                <a:gd name="connsiteX35" fmla="*/ 9038 w 10000"/>
                <a:gd name="connsiteY35" fmla="*/ 625 h 10096"/>
                <a:gd name="connsiteX36" fmla="*/ 8462 w 10000"/>
                <a:gd name="connsiteY36" fmla="*/ 0 h 10096"/>
                <a:gd name="connsiteX37" fmla="*/ 8077 w 10000"/>
                <a:gd name="connsiteY37" fmla="*/ 313 h 10096"/>
                <a:gd name="connsiteX38" fmla="*/ 7115 w 10000"/>
                <a:gd name="connsiteY38" fmla="*/ 781 h 10096"/>
                <a:gd name="connsiteX0" fmla="*/ 7115 w 10000"/>
                <a:gd name="connsiteY0" fmla="*/ 781 h 10096"/>
                <a:gd name="connsiteX1" fmla="*/ 2115 w 10000"/>
                <a:gd name="connsiteY1" fmla="*/ 781 h 10096"/>
                <a:gd name="connsiteX2" fmla="*/ 1923 w 10000"/>
                <a:gd name="connsiteY2" fmla="*/ 1719 h 10096"/>
                <a:gd name="connsiteX3" fmla="*/ 1346 w 10000"/>
                <a:gd name="connsiteY3" fmla="*/ 1719 h 10096"/>
                <a:gd name="connsiteX4" fmla="*/ 1346 w 10000"/>
                <a:gd name="connsiteY4" fmla="*/ 2188 h 10096"/>
                <a:gd name="connsiteX5" fmla="*/ 1154 w 10000"/>
                <a:gd name="connsiteY5" fmla="*/ 2031 h 10096"/>
                <a:gd name="connsiteX6" fmla="*/ 962 w 10000"/>
                <a:gd name="connsiteY6" fmla="*/ 3906 h 10096"/>
                <a:gd name="connsiteX7" fmla="*/ 385 w 10000"/>
                <a:gd name="connsiteY7" fmla="*/ 4219 h 10096"/>
                <a:gd name="connsiteX8" fmla="*/ 192 w 10000"/>
                <a:gd name="connsiteY8" fmla="*/ 5000 h 10096"/>
                <a:gd name="connsiteX9" fmla="*/ 0 w 10000"/>
                <a:gd name="connsiteY9" fmla="*/ 5469 h 10096"/>
                <a:gd name="connsiteX10" fmla="*/ 577 w 10000"/>
                <a:gd name="connsiteY10" fmla="*/ 6406 h 10096"/>
                <a:gd name="connsiteX11" fmla="*/ 962 w 10000"/>
                <a:gd name="connsiteY11" fmla="*/ 7031 h 10096"/>
                <a:gd name="connsiteX12" fmla="*/ 1538 w 10000"/>
                <a:gd name="connsiteY12" fmla="*/ 7813 h 10096"/>
                <a:gd name="connsiteX13" fmla="*/ 2308 w 10000"/>
                <a:gd name="connsiteY13" fmla="*/ 8125 h 10096"/>
                <a:gd name="connsiteX14" fmla="*/ 3462 w 10000"/>
                <a:gd name="connsiteY14" fmla="*/ 9063 h 10096"/>
                <a:gd name="connsiteX15" fmla="*/ 3846 w 10000"/>
                <a:gd name="connsiteY15" fmla="*/ 9531 h 10096"/>
                <a:gd name="connsiteX16" fmla="*/ 4808 w 10000"/>
                <a:gd name="connsiteY16" fmla="*/ 9531 h 10096"/>
                <a:gd name="connsiteX17" fmla="*/ 5577 w 10000"/>
                <a:gd name="connsiteY17" fmla="*/ 10000 h 10096"/>
                <a:gd name="connsiteX18" fmla="*/ 6923 w 10000"/>
                <a:gd name="connsiteY18" fmla="*/ 9844 h 10096"/>
                <a:gd name="connsiteX19" fmla="*/ 1030 w 10000"/>
                <a:gd name="connsiteY19" fmla="*/ 7047 h 10096"/>
                <a:gd name="connsiteX20" fmla="*/ 1782 w 10000"/>
                <a:gd name="connsiteY20" fmla="*/ 6760 h 10096"/>
                <a:gd name="connsiteX21" fmla="*/ 3364 w 10000"/>
                <a:gd name="connsiteY21" fmla="*/ 7165 h 10096"/>
                <a:gd name="connsiteX22" fmla="*/ 4620 w 10000"/>
                <a:gd name="connsiteY22" fmla="*/ 7043 h 10096"/>
                <a:gd name="connsiteX23" fmla="*/ 5020 w 10000"/>
                <a:gd name="connsiteY23" fmla="*/ 6338 h 10096"/>
                <a:gd name="connsiteX24" fmla="*/ 5567 w 10000"/>
                <a:gd name="connsiteY24" fmla="*/ 6910 h 10096"/>
                <a:gd name="connsiteX25" fmla="*/ 6262 w 10000"/>
                <a:gd name="connsiteY25" fmla="*/ 5580 h 10096"/>
                <a:gd name="connsiteX26" fmla="*/ 6454 w 10000"/>
                <a:gd name="connsiteY26" fmla="*/ 5542 h 10096"/>
                <a:gd name="connsiteX27" fmla="*/ 6898 w 10000"/>
                <a:gd name="connsiteY27" fmla="*/ 6592 h 10096"/>
                <a:gd name="connsiteX28" fmla="*/ 7500 w 10000"/>
                <a:gd name="connsiteY28" fmla="*/ 6563 h 10096"/>
                <a:gd name="connsiteX29" fmla="*/ 8269 w 10000"/>
                <a:gd name="connsiteY29" fmla="*/ 5938 h 10096"/>
                <a:gd name="connsiteX30" fmla="*/ 8846 w 10000"/>
                <a:gd name="connsiteY30" fmla="*/ 5000 h 10096"/>
                <a:gd name="connsiteX31" fmla="*/ 9038 w 10000"/>
                <a:gd name="connsiteY31" fmla="*/ 3281 h 10096"/>
                <a:gd name="connsiteX32" fmla="*/ 9615 w 10000"/>
                <a:gd name="connsiteY32" fmla="*/ 2969 h 10096"/>
                <a:gd name="connsiteX33" fmla="*/ 10000 w 10000"/>
                <a:gd name="connsiteY33" fmla="*/ 2813 h 10096"/>
                <a:gd name="connsiteX34" fmla="*/ 9615 w 10000"/>
                <a:gd name="connsiteY34" fmla="*/ 2031 h 10096"/>
                <a:gd name="connsiteX35" fmla="*/ 9038 w 10000"/>
                <a:gd name="connsiteY35" fmla="*/ 625 h 10096"/>
                <a:gd name="connsiteX36" fmla="*/ 8462 w 10000"/>
                <a:gd name="connsiteY36" fmla="*/ 0 h 10096"/>
                <a:gd name="connsiteX37" fmla="*/ 8077 w 10000"/>
                <a:gd name="connsiteY37" fmla="*/ 313 h 10096"/>
                <a:gd name="connsiteX38" fmla="*/ 7115 w 10000"/>
                <a:gd name="connsiteY38" fmla="*/ 781 h 10096"/>
                <a:gd name="connsiteX0" fmla="*/ 7115 w 10000"/>
                <a:gd name="connsiteY0" fmla="*/ 781 h 10096"/>
                <a:gd name="connsiteX1" fmla="*/ 2115 w 10000"/>
                <a:gd name="connsiteY1" fmla="*/ 781 h 10096"/>
                <a:gd name="connsiteX2" fmla="*/ 1923 w 10000"/>
                <a:gd name="connsiteY2" fmla="*/ 1719 h 10096"/>
                <a:gd name="connsiteX3" fmla="*/ 1346 w 10000"/>
                <a:gd name="connsiteY3" fmla="*/ 1719 h 10096"/>
                <a:gd name="connsiteX4" fmla="*/ 1346 w 10000"/>
                <a:gd name="connsiteY4" fmla="*/ 2188 h 10096"/>
                <a:gd name="connsiteX5" fmla="*/ 1154 w 10000"/>
                <a:gd name="connsiteY5" fmla="*/ 2031 h 10096"/>
                <a:gd name="connsiteX6" fmla="*/ 962 w 10000"/>
                <a:gd name="connsiteY6" fmla="*/ 3906 h 10096"/>
                <a:gd name="connsiteX7" fmla="*/ 385 w 10000"/>
                <a:gd name="connsiteY7" fmla="*/ 4219 h 10096"/>
                <a:gd name="connsiteX8" fmla="*/ 192 w 10000"/>
                <a:gd name="connsiteY8" fmla="*/ 5000 h 10096"/>
                <a:gd name="connsiteX9" fmla="*/ 0 w 10000"/>
                <a:gd name="connsiteY9" fmla="*/ 5469 h 10096"/>
                <a:gd name="connsiteX10" fmla="*/ 577 w 10000"/>
                <a:gd name="connsiteY10" fmla="*/ 6406 h 10096"/>
                <a:gd name="connsiteX11" fmla="*/ 962 w 10000"/>
                <a:gd name="connsiteY11" fmla="*/ 7031 h 10096"/>
                <a:gd name="connsiteX12" fmla="*/ 1538 w 10000"/>
                <a:gd name="connsiteY12" fmla="*/ 7813 h 10096"/>
                <a:gd name="connsiteX13" fmla="*/ 2308 w 10000"/>
                <a:gd name="connsiteY13" fmla="*/ 8125 h 10096"/>
                <a:gd name="connsiteX14" fmla="*/ 3462 w 10000"/>
                <a:gd name="connsiteY14" fmla="*/ 9063 h 10096"/>
                <a:gd name="connsiteX15" fmla="*/ 3846 w 10000"/>
                <a:gd name="connsiteY15" fmla="*/ 9531 h 10096"/>
                <a:gd name="connsiteX16" fmla="*/ 4808 w 10000"/>
                <a:gd name="connsiteY16" fmla="*/ 9531 h 10096"/>
                <a:gd name="connsiteX17" fmla="*/ 5577 w 10000"/>
                <a:gd name="connsiteY17" fmla="*/ 10000 h 10096"/>
                <a:gd name="connsiteX18" fmla="*/ 6923 w 10000"/>
                <a:gd name="connsiteY18" fmla="*/ 9844 h 10096"/>
                <a:gd name="connsiteX19" fmla="*/ 1030 w 10000"/>
                <a:gd name="connsiteY19" fmla="*/ 7047 h 10096"/>
                <a:gd name="connsiteX20" fmla="*/ 1782 w 10000"/>
                <a:gd name="connsiteY20" fmla="*/ 6760 h 10096"/>
                <a:gd name="connsiteX21" fmla="*/ 3364 w 10000"/>
                <a:gd name="connsiteY21" fmla="*/ 7165 h 10096"/>
                <a:gd name="connsiteX22" fmla="*/ 4620 w 10000"/>
                <a:gd name="connsiteY22" fmla="*/ 7043 h 10096"/>
                <a:gd name="connsiteX23" fmla="*/ 5020 w 10000"/>
                <a:gd name="connsiteY23" fmla="*/ 6338 h 10096"/>
                <a:gd name="connsiteX24" fmla="*/ 5567 w 10000"/>
                <a:gd name="connsiteY24" fmla="*/ 6910 h 10096"/>
                <a:gd name="connsiteX25" fmla="*/ 6262 w 10000"/>
                <a:gd name="connsiteY25" fmla="*/ 5580 h 10096"/>
                <a:gd name="connsiteX26" fmla="*/ 6454 w 10000"/>
                <a:gd name="connsiteY26" fmla="*/ 5542 h 10096"/>
                <a:gd name="connsiteX27" fmla="*/ 6898 w 10000"/>
                <a:gd name="connsiteY27" fmla="*/ 6592 h 10096"/>
                <a:gd name="connsiteX28" fmla="*/ 7500 w 10000"/>
                <a:gd name="connsiteY28" fmla="*/ 6563 h 10096"/>
                <a:gd name="connsiteX29" fmla="*/ 8269 w 10000"/>
                <a:gd name="connsiteY29" fmla="*/ 5938 h 10096"/>
                <a:gd name="connsiteX30" fmla="*/ 8846 w 10000"/>
                <a:gd name="connsiteY30" fmla="*/ 5000 h 10096"/>
                <a:gd name="connsiteX31" fmla="*/ 9038 w 10000"/>
                <a:gd name="connsiteY31" fmla="*/ 3281 h 10096"/>
                <a:gd name="connsiteX32" fmla="*/ 9615 w 10000"/>
                <a:gd name="connsiteY32" fmla="*/ 2969 h 10096"/>
                <a:gd name="connsiteX33" fmla="*/ 10000 w 10000"/>
                <a:gd name="connsiteY33" fmla="*/ 2813 h 10096"/>
                <a:gd name="connsiteX34" fmla="*/ 9615 w 10000"/>
                <a:gd name="connsiteY34" fmla="*/ 2031 h 10096"/>
                <a:gd name="connsiteX35" fmla="*/ 9038 w 10000"/>
                <a:gd name="connsiteY35" fmla="*/ 625 h 10096"/>
                <a:gd name="connsiteX36" fmla="*/ 8462 w 10000"/>
                <a:gd name="connsiteY36" fmla="*/ 0 h 10096"/>
                <a:gd name="connsiteX37" fmla="*/ 8077 w 10000"/>
                <a:gd name="connsiteY37" fmla="*/ 313 h 10096"/>
                <a:gd name="connsiteX38" fmla="*/ 7115 w 10000"/>
                <a:gd name="connsiteY38" fmla="*/ 781 h 10096"/>
                <a:gd name="connsiteX0" fmla="*/ 7115 w 10000"/>
                <a:gd name="connsiteY0" fmla="*/ 781 h 10125"/>
                <a:gd name="connsiteX1" fmla="*/ 2115 w 10000"/>
                <a:gd name="connsiteY1" fmla="*/ 781 h 10125"/>
                <a:gd name="connsiteX2" fmla="*/ 1923 w 10000"/>
                <a:gd name="connsiteY2" fmla="*/ 1719 h 10125"/>
                <a:gd name="connsiteX3" fmla="*/ 1346 w 10000"/>
                <a:gd name="connsiteY3" fmla="*/ 1719 h 10125"/>
                <a:gd name="connsiteX4" fmla="*/ 1346 w 10000"/>
                <a:gd name="connsiteY4" fmla="*/ 2188 h 10125"/>
                <a:gd name="connsiteX5" fmla="*/ 1154 w 10000"/>
                <a:gd name="connsiteY5" fmla="*/ 2031 h 10125"/>
                <a:gd name="connsiteX6" fmla="*/ 962 w 10000"/>
                <a:gd name="connsiteY6" fmla="*/ 3906 h 10125"/>
                <a:gd name="connsiteX7" fmla="*/ 385 w 10000"/>
                <a:gd name="connsiteY7" fmla="*/ 4219 h 10125"/>
                <a:gd name="connsiteX8" fmla="*/ 192 w 10000"/>
                <a:gd name="connsiteY8" fmla="*/ 5000 h 10125"/>
                <a:gd name="connsiteX9" fmla="*/ 0 w 10000"/>
                <a:gd name="connsiteY9" fmla="*/ 5469 h 10125"/>
                <a:gd name="connsiteX10" fmla="*/ 577 w 10000"/>
                <a:gd name="connsiteY10" fmla="*/ 6406 h 10125"/>
                <a:gd name="connsiteX11" fmla="*/ 962 w 10000"/>
                <a:gd name="connsiteY11" fmla="*/ 7031 h 10125"/>
                <a:gd name="connsiteX12" fmla="*/ 1538 w 10000"/>
                <a:gd name="connsiteY12" fmla="*/ 7813 h 10125"/>
                <a:gd name="connsiteX13" fmla="*/ 2308 w 10000"/>
                <a:gd name="connsiteY13" fmla="*/ 8125 h 10125"/>
                <a:gd name="connsiteX14" fmla="*/ 3462 w 10000"/>
                <a:gd name="connsiteY14" fmla="*/ 9063 h 10125"/>
                <a:gd name="connsiteX15" fmla="*/ 3846 w 10000"/>
                <a:gd name="connsiteY15" fmla="*/ 9531 h 10125"/>
                <a:gd name="connsiteX16" fmla="*/ 4808 w 10000"/>
                <a:gd name="connsiteY16" fmla="*/ 9531 h 10125"/>
                <a:gd name="connsiteX17" fmla="*/ 5577 w 10000"/>
                <a:gd name="connsiteY17" fmla="*/ 10000 h 10125"/>
                <a:gd name="connsiteX18" fmla="*/ 1030 w 10000"/>
                <a:gd name="connsiteY18" fmla="*/ 7047 h 10125"/>
                <a:gd name="connsiteX19" fmla="*/ 1782 w 10000"/>
                <a:gd name="connsiteY19" fmla="*/ 6760 h 10125"/>
                <a:gd name="connsiteX20" fmla="*/ 3364 w 10000"/>
                <a:gd name="connsiteY20" fmla="*/ 7165 h 10125"/>
                <a:gd name="connsiteX21" fmla="*/ 4620 w 10000"/>
                <a:gd name="connsiteY21" fmla="*/ 7043 h 10125"/>
                <a:gd name="connsiteX22" fmla="*/ 5020 w 10000"/>
                <a:gd name="connsiteY22" fmla="*/ 6338 h 10125"/>
                <a:gd name="connsiteX23" fmla="*/ 5567 w 10000"/>
                <a:gd name="connsiteY23" fmla="*/ 6910 h 10125"/>
                <a:gd name="connsiteX24" fmla="*/ 6262 w 10000"/>
                <a:gd name="connsiteY24" fmla="*/ 5580 h 10125"/>
                <a:gd name="connsiteX25" fmla="*/ 6454 w 10000"/>
                <a:gd name="connsiteY25" fmla="*/ 5542 h 10125"/>
                <a:gd name="connsiteX26" fmla="*/ 6898 w 10000"/>
                <a:gd name="connsiteY26" fmla="*/ 6592 h 10125"/>
                <a:gd name="connsiteX27" fmla="*/ 7500 w 10000"/>
                <a:gd name="connsiteY27" fmla="*/ 6563 h 10125"/>
                <a:gd name="connsiteX28" fmla="*/ 8269 w 10000"/>
                <a:gd name="connsiteY28" fmla="*/ 5938 h 10125"/>
                <a:gd name="connsiteX29" fmla="*/ 8846 w 10000"/>
                <a:gd name="connsiteY29" fmla="*/ 5000 h 10125"/>
                <a:gd name="connsiteX30" fmla="*/ 9038 w 10000"/>
                <a:gd name="connsiteY30" fmla="*/ 3281 h 10125"/>
                <a:gd name="connsiteX31" fmla="*/ 9615 w 10000"/>
                <a:gd name="connsiteY31" fmla="*/ 2969 h 10125"/>
                <a:gd name="connsiteX32" fmla="*/ 10000 w 10000"/>
                <a:gd name="connsiteY32" fmla="*/ 2813 h 10125"/>
                <a:gd name="connsiteX33" fmla="*/ 9615 w 10000"/>
                <a:gd name="connsiteY33" fmla="*/ 2031 h 10125"/>
                <a:gd name="connsiteX34" fmla="*/ 9038 w 10000"/>
                <a:gd name="connsiteY34" fmla="*/ 625 h 10125"/>
                <a:gd name="connsiteX35" fmla="*/ 8462 w 10000"/>
                <a:gd name="connsiteY35" fmla="*/ 0 h 10125"/>
                <a:gd name="connsiteX36" fmla="*/ 8077 w 10000"/>
                <a:gd name="connsiteY36" fmla="*/ 313 h 10125"/>
                <a:gd name="connsiteX37" fmla="*/ 7115 w 10000"/>
                <a:gd name="connsiteY37" fmla="*/ 781 h 10125"/>
                <a:gd name="connsiteX0" fmla="*/ 7115 w 10000"/>
                <a:gd name="connsiteY0" fmla="*/ 781 h 9715"/>
                <a:gd name="connsiteX1" fmla="*/ 2115 w 10000"/>
                <a:gd name="connsiteY1" fmla="*/ 781 h 9715"/>
                <a:gd name="connsiteX2" fmla="*/ 1923 w 10000"/>
                <a:gd name="connsiteY2" fmla="*/ 1719 h 9715"/>
                <a:gd name="connsiteX3" fmla="*/ 1346 w 10000"/>
                <a:gd name="connsiteY3" fmla="*/ 1719 h 9715"/>
                <a:gd name="connsiteX4" fmla="*/ 1346 w 10000"/>
                <a:gd name="connsiteY4" fmla="*/ 2188 h 9715"/>
                <a:gd name="connsiteX5" fmla="*/ 1154 w 10000"/>
                <a:gd name="connsiteY5" fmla="*/ 2031 h 9715"/>
                <a:gd name="connsiteX6" fmla="*/ 962 w 10000"/>
                <a:gd name="connsiteY6" fmla="*/ 3906 h 9715"/>
                <a:gd name="connsiteX7" fmla="*/ 385 w 10000"/>
                <a:gd name="connsiteY7" fmla="*/ 4219 h 9715"/>
                <a:gd name="connsiteX8" fmla="*/ 192 w 10000"/>
                <a:gd name="connsiteY8" fmla="*/ 5000 h 9715"/>
                <a:gd name="connsiteX9" fmla="*/ 0 w 10000"/>
                <a:gd name="connsiteY9" fmla="*/ 5469 h 9715"/>
                <a:gd name="connsiteX10" fmla="*/ 577 w 10000"/>
                <a:gd name="connsiteY10" fmla="*/ 6406 h 9715"/>
                <a:gd name="connsiteX11" fmla="*/ 962 w 10000"/>
                <a:gd name="connsiteY11" fmla="*/ 7031 h 9715"/>
                <a:gd name="connsiteX12" fmla="*/ 1538 w 10000"/>
                <a:gd name="connsiteY12" fmla="*/ 7813 h 9715"/>
                <a:gd name="connsiteX13" fmla="*/ 2308 w 10000"/>
                <a:gd name="connsiteY13" fmla="*/ 8125 h 9715"/>
                <a:gd name="connsiteX14" fmla="*/ 3462 w 10000"/>
                <a:gd name="connsiteY14" fmla="*/ 9063 h 9715"/>
                <a:gd name="connsiteX15" fmla="*/ 3846 w 10000"/>
                <a:gd name="connsiteY15" fmla="*/ 9531 h 9715"/>
                <a:gd name="connsiteX16" fmla="*/ 4808 w 10000"/>
                <a:gd name="connsiteY16" fmla="*/ 9531 h 9715"/>
                <a:gd name="connsiteX17" fmla="*/ 1030 w 10000"/>
                <a:gd name="connsiteY17" fmla="*/ 7047 h 9715"/>
                <a:gd name="connsiteX18" fmla="*/ 1782 w 10000"/>
                <a:gd name="connsiteY18" fmla="*/ 6760 h 9715"/>
                <a:gd name="connsiteX19" fmla="*/ 3364 w 10000"/>
                <a:gd name="connsiteY19" fmla="*/ 7165 h 9715"/>
                <a:gd name="connsiteX20" fmla="*/ 4620 w 10000"/>
                <a:gd name="connsiteY20" fmla="*/ 7043 h 9715"/>
                <a:gd name="connsiteX21" fmla="*/ 5020 w 10000"/>
                <a:gd name="connsiteY21" fmla="*/ 6338 h 9715"/>
                <a:gd name="connsiteX22" fmla="*/ 5567 w 10000"/>
                <a:gd name="connsiteY22" fmla="*/ 6910 h 9715"/>
                <a:gd name="connsiteX23" fmla="*/ 6262 w 10000"/>
                <a:gd name="connsiteY23" fmla="*/ 5580 h 9715"/>
                <a:gd name="connsiteX24" fmla="*/ 6454 w 10000"/>
                <a:gd name="connsiteY24" fmla="*/ 5542 h 9715"/>
                <a:gd name="connsiteX25" fmla="*/ 6898 w 10000"/>
                <a:gd name="connsiteY25" fmla="*/ 6592 h 9715"/>
                <a:gd name="connsiteX26" fmla="*/ 7500 w 10000"/>
                <a:gd name="connsiteY26" fmla="*/ 6563 h 9715"/>
                <a:gd name="connsiteX27" fmla="*/ 8269 w 10000"/>
                <a:gd name="connsiteY27" fmla="*/ 5938 h 9715"/>
                <a:gd name="connsiteX28" fmla="*/ 8846 w 10000"/>
                <a:gd name="connsiteY28" fmla="*/ 5000 h 9715"/>
                <a:gd name="connsiteX29" fmla="*/ 9038 w 10000"/>
                <a:gd name="connsiteY29" fmla="*/ 3281 h 9715"/>
                <a:gd name="connsiteX30" fmla="*/ 9615 w 10000"/>
                <a:gd name="connsiteY30" fmla="*/ 2969 h 9715"/>
                <a:gd name="connsiteX31" fmla="*/ 10000 w 10000"/>
                <a:gd name="connsiteY31" fmla="*/ 2813 h 9715"/>
                <a:gd name="connsiteX32" fmla="*/ 9615 w 10000"/>
                <a:gd name="connsiteY32" fmla="*/ 2031 h 9715"/>
                <a:gd name="connsiteX33" fmla="*/ 9038 w 10000"/>
                <a:gd name="connsiteY33" fmla="*/ 625 h 9715"/>
                <a:gd name="connsiteX34" fmla="*/ 8462 w 10000"/>
                <a:gd name="connsiteY34" fmla="*/ 0 h 9715"/>
                <a:gd name="connsiteX35" fmla="*/ 8077 w 10000"/>
                <a:gd name="connsiteY35" fmla="*/ 313 h 9715"/>
                <a:gd name="connsiteX36" fmla="*/ 7115 w 10000"/>
                <a:gd name="connsiteY36" fmla="*/ 781 h 9715"/>
                <a:gd name="connsiteX0" fmla="*/ 7115 w 10000"/>
                <a:gd name="connsiteY0" fmla="*/ 804 h 9909"/>
                <a:gd name="connsiteX1" fmla="*/ 2115 w 10000"/>
                <a:gd name="connsiteY1" fmla="*/ 804 h 9909"/>
                <a:gd name="connsiteX2" fmla="*/ 1923 w 10000"/>
                <a:gd name="connsiteY2" fmla="*/ 1769 h 9909"/>
                <a:gd name="connsiteX3" fmla="*/ 1346 w 10000"/>
                <a:gd name="connsiteY3" fmla="*/ 1769 h 9909"/>
                <a:gd name="connsiteX4" fmla="*/ 1346 w 10000"/>
                <a:gd name="connsiteY4" fmla="*/ 2252 h 9909"/>
                <a:gd name="connsiteX5" fmla="*/ 1154 w 10000"/>
                <a:gd name="connsiteY5" fmla="*/ 2091 h 9909"/>
                <a:gd name="connsiteX6" fmla="*/ 962 w 10000"/>
                <a:gd name="connsiteY6" fmla="*/ 4021 h 9909"/>
                <a:gd name="connsiteX7" fmla="*/ 385 w 10000"/>
                <a:gd name="connsiteY7" fmla="*/ 4343 h 9909"/>
                <a:gd name="connsiteX8" fmla="*/ 192 w 10000"/>
                <a:gd name="connsiteY8" fmla="*/ 5147 h 9909"/>
                <a:gd name="connsiteX9" fmla="*/ 0 w 10000"/>
                <a:gd name="connsiteY9" fmla="*/ 5629 h 9909"/>
                <a:gd name="connsiteX10" fmla="*/ 577 w 10000"/>
                <a:gd name="connsiteY10" fmla="*/ 6594 h 9909"/>
                <a:gd name="connsiteX11" fmla="*/ 962 w 10000"/>
                <a:gd name="connsiteY11" fmla="*/ 7237 h 9909"/>
                <a:gd name="connsiteX12" fmla="*/ 1538 w 10000"/>
                <a:gd name="connsiteY12" fmla="*/ 8042 h 9909"/>
                <a:gd name="connsiteX13" fmla="*/ 2308 w 10000"/>
                <a:gd name="connsiteY13" fmla="*/ 8363 h 9909"/>
                <a:gd name="connsiteX14" fmla="*/ 3462 w 10000"/>
                <a:gd name="connsiteY14" fmla="*/ 9329 h 9909"/>
                <a:gd name="connsiteX15" fmla="*/ 3846 w 10000"/>
                <a:gd name="connsiteY15" fmla="*/ 9811 h 9909"/>
                <a:gd name="connsiteX16" fmla="*/ 1030 w 10000"/>
                <a:gd name="connsiteY16" fmla="*/ 7254 h 9909"/>
                <a:gd name="connsiteX17" fmla="*/ 1782 w 10000"/>
                <a:gd name="connsiteY17" fmla="*/ 6958 h 9909"/>
                <a:gd name="connsiteX18" fmla="*/ 3364 w 10000"/>
                <a:gd name="connsiteY18" fmla="*/ 7375 h 9909"/>
                <a:gd name="connsiteX19" fmla="*/ 4620 w 10000"/>
                <a:gd name="connsiteY19" fmla="*/ 7250 h 9909"/>
                <a:gd name="connsiteX20" fmla="*/ 5020 w 10000"/>
                <a:gd name="connsiteY20" fmla="*/ 6524 h 9909"/>
                <a:gd name="connsiteX21" fmla="*/ 5567 w 10000"/>
                <a:gd name="connsiteY21" fmla="*/ 7113 h 9909"/>
                <a:gd name="connsiteX22" fmla="*/ 6262 w 10000"/>
                <a:gd name="connsiteY22" fmla="*/ 5744 h 9909"/>
                <a:gd name="connsiteX23" fmla="*/ 6454 w 10000"/>
                <a:gd name="connsiteY23" fmla="*/ 5705 h 9909"/>
                <a:gd name="connsiteX24" fmla="*/ 6898 w 10000"/>
                <a:gd name="connsiteY24" fmla="*/ 6785 h 9909"/>
                <a:gd name="connsiteX25" fmla="*/ 7500 w 10000"/>
                <a:gd name="connsiteY25" fmla="*/ 6756 h 9909"/>
                <a:gd name="connsiteX26" fmla="*/ 8269 w 10000"/>
                <a:gd name="connsiteY26" fmla="*/ 6112 h 9909"/>
                <a:gd name="connsiteX27" fmla="*/ 8846 w 10000"/>
                <a:gd name="connsiteY27" fmla="*/ 5147 h 9909"/>
                <a:gd name="connsiteX28" fmla="*/ 9038 w 10000"/>
                <a:gd name="connsiteY28" fmla="*/ 3377 h 9909"/>
                <a:gd name="connsiteX29" fmla="*/ 9615 w 10000"/>
                <a:gd name="connsiteY29" fmla="*/ 3056 h 9909"/>
                <a:gd name="connsiteX30" fmla="*/ 10000 w 10000"/>
                <a:gd name="connsiteY30" fmla="*/ 2896 h 9909"/>
                <a:gd name="connsiteX31" fmla="*/ 9615 w 10000"/>
                <a:gd name="connsiteY31" fmla="*/ 2091 h 9909"/>
                <a:gd name="connsiteX32" fmla="*/ 9038 w 10000"/>
                <a:gd name="connsiteY32" fmla="*/ 643 h 9909"/>
                <a:gd name="connsiteX33" fmla="*/ 8462 w 10000"/>
                <a:gd name="connsiteY33" fmla="*/ 0 h 9909"/>
                <a:gd name="connsiteX34" fmla="*/ 8077 w 10000"/>
                <a:gd name="connsiteY34" fmla="*/ 322 h 9909"/>
                <a:gd name="connsiteX35" fmla="*/ 7115 w 10000"/>
                <a:gd name="connsiteY35" fmla="*/ 804 h 9909"/>
                <a:gd name="connsiteX0" fmla="*/ 7115 w 10000"/>
                <a:gd name="connsiteY0" fmla="*/ 811 h 9415"/>
                <a:gd name="connsiteX1" fmla="*/ 2115 w 10000"/>
                <a:gd name="connsiteY1" fmla="*/ 811 h 9415"/>
                <a:gd name="connsiteX2" fmla="*/ 1923 w 10000"/>
                <a:gd name="connsiteY2" fmla="*/ 1785 h 9415"/>
                <a:gd name="connsiteX3" fmla="*/ 1346 w 10000"/>
                <a:gd name="connsiteY3" fmla="*/ 1785 h 9415"/>
                <a:gd name="connsiteX4" fmla="*/ 1346 w 10000"/>
                <a:gd name="connsiteY4" fmla="*/ 2273 h 9415"/>
                <a:gd name="connsiteX5" fmla="*/ 1154 w 10000"/>
                <a:gd name="connsiteY5" fmla="*/ 2110 h 9415"/>
                <a:gd name="connsiteX6" fmla="*/ 962 w 10000"/>
                <a:gd name="connsiteY6" fmla="*/ 4058 h 9415"/>
                <a:gd name="connsiteX7" fmla="*/ 385 w 10000"/>
                <a:gd name="connsiteY7" fmla="*/ 4383 h 9415"/>
                <a:gd name="connsiteX8" fmla="*/ 192 w 10000"/>
                <a:gd name="connsiteY8" fmla="*/ 5194 h 9415"/>
                <a:gd name="connsiteX9" fmla="*/ 0 w 10000"/>
                <a:gd name="connsiteY9" fmla="*/ 5681 h 9415"/>
                <a:gd name="connsiteX10" fmla="*/ 577 w 10000"/>
                <a:gd name="connsiteY10" fmla="*/ 6655 h 9415"/>
                <a:gd name="connsiteX11" fmla="*/ 962 w 10000"/>
                <a:gd name="connsiteY11" fmla="*/ 7303 h 9415"/>
                <a:gd name="connsiteX12" fmla="*/ 1538 w 10000"/>
                <a:gd name="connsiteY12" fmla="*/ 8116 h 9415"/>
                <a:gd name="connsiteX13" fmla="*/ 2308 w 10000"/>
                <a:gd name="connsiteY13" fmla="*/ 8440 h 9415"/>
                <a:gd name="connsiteX14" fmla="*/ 3462 w 10000"/>
                <a:gd name="connsiteY14" fmla="*/ 9415 h 9415"/>
                <a:gd name="connsiteX15" fmla="*/ 1030 w 10000"/>
                <a:gd name="connsiteY15" fmla="*/ 7321 h 9415"/>
                <a:gd name="connsiteX16" fmla="*/ 1782 w 10000"/>
                <a:gd name="connsiteY16" fmla="*/ 7022 h 9415"/>
                <a:gd name="connsiteX17" fmla="*/ 3364 w 10000"/>
                <a:gd name="connsiteY17" fmla="*/ 7443 h 9415"/>
                <a:gd name="connsiteX18" fmla="*/ 4620 w 10000"/>
                <a:gd name="connsiteY18" fmla="*/ 7317 h 9415"/>
                <a:gd name="connsiteX19" fmla="*/ 5020 w 10000"/>
                <a:gd name="connsiteY19" fmla="*/ 6584 h 9415"/>
                <a:gd name="connsiteX20" fmla="*/ 5567 w 10000"/>
                <a:gd name="connsiteY20" fmla="*/ 7178 h 9415"/>
                <a:gd name="connsiteX21" fmla="*/ 6262 w 10000"/>
                <a:gd name="connsiteY21" fmla="*/ 5797 h 9415"/>
                <a:gd name="connsiteX22" fmla="*/ 6454 w 10000"/>
                <a:gd name="connsiteY22" fmla="*/ 5757 h 9415"/>
                <a:gd name="connsiteX23" fmla="*/ 6898 w 10000"/>
                <a:gd name="connsiteY23" fmla="*/ 6847 h 9415"/>
                <a:gd name="connsiteX24" fmla="*/ 7500 w 10000"/>
                <a:gd name="connsiteY24" fmla="*/ 6818 h 9415"/>
                <a:gd name="connsiteX25" fmla="*/ 8269 w 10000"/>
                <a:gd name="connsiteY25" fmla="*/ 6168 h 9415"/>
                <a:gd name="connsiteX26" fmla="*/ 8846 w 10000"/>
                <a:gd name="connsiteY26" fmla="*/ 5194 h 9415"/>
                <a:gd name="connsiteX27" fmla="*/ 9038 w 10000"/>
                <a:gd name="connsiteY27" fmla="*/ 3408 h 9415"/>
                <a:gd name="connsiteX28" fmla="*/ 9615 w 10000"/>
                <a:gd name="connsiteY28" fmla="*/ 3084 h 9415"/>
                <a:gd name="connsiteX29" fmla="*/ 10000 w 10000"/>
                <a:gd name="connsiteY29" fmla="*/ 2923 h 9415"/>
                <a:gd name="connsiteX30" fmla="*/ 9615 w 10000"/>
                <a:gd name="connsiteY30" fmla="*/ 2110 h 9415"/>
                <a:gd name="connsiteX31" fmla="*/ 9038 w 10000"/>
                <a:gd name="connsiteY31" fmla="*/ 649 h 9415"/>
                <a:gd name="connsiteX32" fmla="*/ 8462 w 10000"/>
                <a:gd name="connsiteY32" fmla="*/ 0 h 9415"/>
                <a:gd name="connsiteX33" fmla="*/ 8077 w 10000"/>
                <a:gd name="connsiteY33" fmla="*/ 325 h 9415"/>
                <a:gd name="connsiteX34" fmla="*/ 7115 w 10000"/>
                <a:gd name="connsiteY34" fmla="*/ 811 h 9415"/>
                <a:gd name="connsiteX0" fmla="*/ 7115 w 10000"/>
                <a:gd name="connsiteY0" fmla="*/ 861 h 8964"/>
                <a:gd name="connsiteX1" fmla="*/ 2115 w 10000"/>
                <a:gd name="connsiteY1" fmla="*/ 861 h 8964"/>
                <a:gd name="connsiteX2" fmla="*/ 1923 w 10000"/>
                <a:gd name="connsiteY2" fmla="*/ 1896 h 8964"/>
                <a:gd name="connsiteX3" fmla="*/ 1346 w 10000"/>
                <a:gd name="connsiteY3" fmla="*/ 1896 h 8964"/>
                <a:gd name="connsiteX4" fmla="*/ 1346 w 10000"/>
                <a:gd name="connsiteY4" fmla="*/ 2414 h 8964"/>
                <a:gd name="connsiteX5" fmla="*/ 1154 w 10000"/>
                <a:gd name="connsiteY5" fmla="*/ 2241 h 8964"/>
                <a:gd name="connsiteX6" fmla="*/ 962 w 10000"/>
                <a:gd name="connsiteY6" fmla="*/ 4310 h 8964"/>
                <a:gd name="connsiteX7" fmla="*/ 385 w 10000"/>
                <a:gd name="connsiteY7" fmla="*/ 4655 h 8964"/>
                <a:gd name="connsiteX8" fmla="*/ 192 w 10000"/>
                <a:gd name="connsiteY8" fmla="*/ 5517 h 8964"/>
                <a:gd name="connsiteX9" fmla="*/ 0 w 10000"/>
                <a:gd name="connsiteY9" fmla="*/ 6034 h 8964"/>
                <a:gd name="connsiteX10" fmla="*/ 577 w 10000"/>
                <a:gd name="connsiteY10" fmla="*/ 7069 h 8964"/>
                <a:gd name="connsiteX11" fmla="*/ 962 w 10000"/>
                <a:gd name="connsiteY11" fmla="*/ 7757 h 8964"/>
                <a:gd name="connsiteX12" fmla="*/ 1538 w 10000"/>
                <a:gd name="connsiteY12" fmla="*/ 8620 h 8964"/>
                <a:gd name="connsiteX13" fmla="*/ 2308 w 10000"/>
                <a:gd name="connsiteY13" fmla="*/ 8964 h 8964"/>
                <a:gd name="connsiteX14" fmla="*/ 1030 w 10000"/>
                <a:gd name="connsiteY14" fmla="*/ 7776 h 8964"/>
                <a:gd name="connsiteX15" fmla="*/ 1782 w 10000"/>
                <a:gd name="connsiteY15" fmla="*/ 7458 h 8964"/>
                <a:gd name="connsiteX16" fmla="*/ 3364 w 10000"/>
                <a:gd name="connsiteY16" fmla="*/ 7905 h 8964"/>
                <a:gd name="connsiteX17" fmla="*/ 4620 w 10000"/>
                <a:gd name="connsiteY17" fmla="*/ 7772 h 8964"/>
                <a:gd name="connsiteX18" fmla="*/ 5020 w 10000"/>
                <a:gd name="connsiteY18" fmla="*/ 6993 h 8964"/>
                <a:gd name="connsiteX19" fmla="*/ 5567 w 10000"/>
                <a:gd name="connsiteY19" fmla="*/ 7624 h 8964"/>
                <a:gd name="connsiteX20" fmla="*/ 6262 w 10000"/>
                <a:gd name="connsiteY20" fmla="*/ 6157 h 8964"/>
                <a:gd name="connsiteX21" fmla="*/ 6454 w 10000"/>
                <a:gd name="connsiteY21" fmla="*/ 6115 h 8964"/>
                <a:gd name="connsiteX22" fmla="*/ 6898 w 10000"/>
                <a:gd name="connsiteY22" fmla="*/ 7272 h 8964"/>
                <a:gd name="connsiteX23" fmla="*/ 7500 w 10000"/>
                <a:gd name="connsiteY23" fmla="*/ 7242 h 8964"/>
                <a:gd name="connsiteX24" fmla="*/ 8269 w 10000"/>
                <a:gd name="connsiteY24" fmla="*/ 6551 h 8964"/>
                <a:gd name="connsiteX25" fmla="*/ 8846 w 10000"/>
                <a:gd name="connsiteY25" fmla="*/ 5517 h 8964"/>
                <a:gd name="connsiteX26" fmla="*/ 9038 w 10000"/>
                <a:gd name="connsiteY26" fmla="*/ 3620 h 8964"/>
                <a:gd name="connsiteX27" fmla="*/ 9615 w 10000"/>
                <a:gd name="connsiteY27" fmla="*/ 3276 h 8964"/>
                <a:gd name="connsiteX28" fmla="*/ 10000 w 10000"/>
                <a:gd name="connsiteY28" fmla="*/ 3105 h 8964"/>
                <a:gd name="connsiteX29" fmla="*/ 9615 w 10000"/>
                <a:gd name="connsiteY29" fmla="*/ 2241 h 8964"/>
                <a:gd name="connsiteX30" fmla="*/ 9038 w 10000"/>
                <a:gd name="connsiteY30" fmla="*/ 689 h 8964"/>
                <a:gd name="connsiteX31" fmla="*/ 8462 w 10000"/>
                <a:gd name="connsiteY31" fmla="*/ 0 h 8964"/>
                <a:gd name="connsiteX32" fmla="*/ 8077 w 10000"/>
                <a:gd name="connsiteY32" fmla="*/ 345 h 8964"/>
                <a:gd name="connsiteX33" fmla="*/ 7115 w 10000"/>
                <a:gd name="connsiteY33" fmla="*/ 861 h 8964"/>
                <a:gd name="connsiteX0" fmla="*/ 7115 w 10000"/>
                <a:gd name="connsiteY0" fmla="*/ 961 h 9616"/>
                <a:gd name="connsiteX1" fmla="*/ 2115 w 10000"/>
                <a:gd name="connsiteY1" fmla="*/ 961 h 9616"/>
                <a:gd name="connsiteX2" fmla="*/ 1923 w 10000"/>
                <a:gd name="connsiteY2" fmla="*/ 2115 h 9616"/>
                <a:gd name="connsiteX3" fmla="*/ 1346 w 10000"/>
                <a:gd name="connsiteY3" fmla="*/ 2115 h 9616"/>
                <a:gd name="connsiteX4" fmla="*/ 1346 w 10000"/>
                <a:gd name="connsiteY4" fmla="*/ 2693 h 9616"/>
                <a:gd name="connsiteX5" fmla="*/ 1154 w 10000"/>
                <a:gd name="connsiteY5" fmla="*/ 2500 h 9616"/>
                <a:gd name="connsiteX6" fmla="*/ 962 w 10000"/>
                <a:gd name="connsiteY6" fmla="*/ 4808 h 9616"/>
                <a:gd name="connsiteX7" fmla="*/ 385 w 10000"/>
                <a:gd name="connsiteY7" fmla="*/ 5193 h 9616"/>
                <a:gd name="connsiteX8" fmla="*/ 192 w 10000"/>
                <a:gd name="connsiteY8" fmla="*/ 6155 h 9616"/>
                <a:gd name="connsiteX9" fmla="*/ 0 w 10000"/>
                <a:gd name="connsiteY9" fmla="*/ 6731 h 9616"/>
                <a:gd name="connsiteX10" fmla="*/ 577 w 10000"/>
                <a:gd name="connsiteY10" fmla="*/ 7886 h 9616"/>
                <a:gd name="connsiteX11" fmla="*/ 962 w 10000"/>
                <a:gd name="connsiteY11" fmla="*/ 8654 h 9616"/>
                <a:gd name="connsiteX12" fmla="*/ 1538 w 10000"/>
                <a:gd name="connsiteY12" fmla="*/ 9616 h 9616"/>
                <a:gd name="connsiteX13" fmla="*/ 1030 w 10000"/>
                <a:gd name="connsiteY13" fmla="*/ 8675 h 9616"/>
                <a:gd name="connsiteX14" fmla="*/ 1782 w 10000"/>
                <a:gd name="connsiteY14" fmla="*/ 8320 h 9616"/>
                <a:gd name="connsiteX15" fmla="*/ 3364 w 10000"/>
                <a:gd name="connsiteY15" fmla="*/ 8819 h 9616"/>
                <a:gd name="connsiteX16" fmla="*/ 4620 w 10000"/>
                <a:gd name="connsiteY16" fmla="*/ 8670 h 9616"/>
                <a:gd name="connsiteX17" fmla="*/ 5020 w 10000"/>
                <a:gd name="connsiteY17" fmla="*/ 7801 h 9616"/>
                <a:gd name="connsiteX18" fmla="*/ 5567 w 10000"/>
                <a:gd name="connsiteY18" fmla="*/ 8505 h 9616"/>
                <a:gd name="connsiteX19" fmla="*/ 6262 w 10000"/>
                <a:gd name="connsiteY19" fmla="*/ 6869 h 9616"/>
                <a:gd name="connsiteX20" fmla="*/ 6454 w 10000"/>
                <a:gd name="connsiteY20" fmla="*/ 6822 h 9616"/>
                <a:gd name="connsiteX21" fmla="*/ 6898 w 10000"/>
                <a:gd name="connsiteY21" fmla="*/ 8112 h 9616"/>
                <a:gd name="connsiteX22" fmla="*/ 7500 w 10000"/>
                <a:gd name="connsiteY22" fmla="*/ 8079 h 9616"/>
                <a:gd name="connsiteX23" fmla="*/ 8269 w 10000"/>
                <a:gd name="connsiteY23" fmla="*/ 7308 h 9616"/>
                <a:gd name="connsiteX24" fmla="*/ 8846 w 10000"/>
                <a:gd name="connsiteY24" fmla="*/ 6155 h 9616"/>
                <a:gd name="connsiteX25" fmla="*/ 9038 w 10000"/>
                <a:gd name="connsiteY25" fmla="*/ 4038 h 9616"/>
                <a:gd name="connsiteX26" fmla="*/ 9615 w 10000"/>
                <a:gd name="connsiteY26" fmla="*/ 3655 h 9616"/>
                <a:gd name="connsiteX27" fmla="*/ 10000 w 10000"/>
                <a:gd name="connsiteY27" fmla="*/ 3464 h 9616"/>
                <a:gd name="connsiteX28" fmla="*/ 9615 w 10000"/>
                <a:gd name="connsiteY28" fmla="*/ 2500 h 9616"/>
                <a:gd name="connsiteX29" fmla="*/ 9038 w 10000"/>
                <a:gd name="connsiteY29" fmla="*/ 769 h 9616"/>
                <a:gd name="connsiteX30" fmla="*/ 8462 w 10000"/>
                <a:gd name="connsiteY30" fmla="*/ 0 h 9616"/>
                <a:gd name="connsiteX31" fmla="*/ 8077 w 10000"/>
                <a:gd name="connsiteY31" fmla="*/ 385 h 9616"/>
                <a:gd name="connsiteX32" fmla="*/ 7115 w 10000"/>
                <a:gd name="connsiteY32" fmla="*/ 961 h 9616"/>
                <a:gd name="connsiteX0" fmla="*/ 7115 w 10000"/>
                <a:gd name="connsiteY0" fmla="*/ 999 h 9198"/>
                <a:gd name="connsiteX1" fmla="*/ 2115 w 10000"/>
                <a:gd name="connsiteY1" fmla="*/ 999 h 9198"/>
                <a:gd name="connsiteX2" fmla="*/ 1923 w 10000"/>
                <a:gd name="connsiteY2" fmla="*/ 2199 h 9198"/>
                <a:gd name="connsiteX3" fmla="*/ 1346 w 10000"/>
                <a:gd name="connsiteY3" fmla="*/ 2199 h 9198"/>
                <a:gd name="connsiteX4" fmla="*/ 1346 w 10000"/>
                <a:gd name="connsiteY4" fmla="*/ 2801 h 9198"/>
                <a:gd name="connsiteX5" fmla="*/ 1154 w 10000"/>
                <a:gd name="connsiteY5" fmla="*/ 2600 h 9198"/>
                <a:gd name="connsiteX6" fmla="*/ 962 w 10000"/>
                <a:gd name="connsiteY6" fmla="*/ 5000 h 9198"/>
                <a:gd name="connsiteX7" fmla="*/ 385 w 10000"/>
                <a:gd name="connsiteY7" fmla="*/ 5400 h 9198"/>
                <a:gd name="connsiteX8" fmla="*/ 192 w 10000"/>
                <a:gd name="connsiteY8" fmla="*/ 6401 h 9198"/>
                <a:gd name="connsiteX9" fmla="*/ 0 w 10000"/>
                <a:gd name="connsiteY9" fmla="*/ 7000 h 9198"/>
                <a:gd name="connsiteX10" fmla="*/ 577 w 10000"/>
                <a:gd name="connsiteY10" fmla="*/ 8201 h 9198"/>
                <a:gd name="connsiteX11" fmla="*/ 962 w 10000"/>
                <a:gd name="connsiteY11" fmla="*/ 9000 h 9198"/>
                <a:gd name="connsiteX12" fmla="*/ 1030 w 10000"/>
                <a:gd name="connsiteY12" fmla="*/ 9021 h 9198"/>
                <a:gd name="connsiteX13" fmla="*/ 1782 w 10000"/>
                <a:gd name="connsiteY13" fmla="*/ 8652 h 9198"/>
                <a:gd name="connsiteX14" fmla="*/ 3364 w 10000"/>
                <a:gd name="connsiteY14" fmla="*/ 9171 h 9198"/>
                <a:gd name="connsiteX15" fmla="*/ 4620 w 10000"/>
                <a:gd name="connsiteY15" fmla="*/ 9016 h 9198"/>
                <a:gd name="connsiteX16" fmla="*/ 5020 w 10000"/>
                <a:gd name="connsiteY16" fmla="*/ 8113 h 9198"/>
                <a:gd name="connsiteX17" fmla="*/ 5567 w 10000"/>
                <a:gd name="connsiteY17" fmla="*/ 8845 h 9198"/>
                <a:gd name="connsiteX18" fmla="*/ 6262 w 10000"/>
                <a:gd name="connsiteY18" fmla="*/ 7143 h 9198"/>
                <a:gd name="connsiteX19" fmla="*/ 6454 w 10000"/>
                <a:gd name="connsiteY19" fmla="*/ 7094 h 9198"/>
                <a:gd name="connsiteX20" fmla="*/ 6898 w 10000"/>
                <a:gd name="connsiteY20" fmla="*/ 8436 h 9198"/>
                <a:gd name="connsiteX21" fmla="*/ 7500 w 10000"/>
                <a:gd name="connsiteY21" fmla="*/ 8402 h 9198"/>
                <a:gd name="connsiteX22" fmla="*/ 8269 w 10000"/>
                <a:gd name="connsiteY22" fmla="*/ 7600 h 9198"/>
                <a:gd name="connsiteX23" fmla="*/ 8846 w 10000"/>
                <a:gd name="connsiteY23" fmla="*/ 6401 h 9198"/>
                <a:gd name="connsiteX24" fmla="*/ 9038 w 10000"/>
                <a:gd name="connsiteY24" fmla="*/ 4199 h 9198"/>
                <a:gd name="connsiteX25" fmla="*/ 9615 w 10000"/>
                <a:gd name="connsiteY25" fmla="*/ 3801 h 9198"/>
                <a:gd name="connsiteX26" fmla="*/ 10000 w 10000"/>
                <a:gd name="connsiteY26" fmla="*/ 3602 h 9198"/>
                <a:gd name="connsiteX27" fmla="*/ 9615 w 10000"/>
                <a:gd name="connsiteY27" fmla="*/ 2600 h 9198"/>
                <a:gd name="connsiteX28" fmla="*/ 9038 w 10000"/>
                <a:gd name="connsiteY28" fmla="*/ 800 h 9198"/>
                <a:gd name="connsiteX29" fmla="*/ 8462 w 10000"/>
                <a:gd name="connsiteY29" fmla="*/ 0 h 9198"/>
                <a:gd name="connsiteX30" fmla="*/ 8077 w 10000"/>
                <a:gd name="connsiteY30" fmla="*/ 400 h 9198"/>
                <a:gd name="connsiteX31" fmla="*/ 7115 w 10000"/>
                <a:gd name="connsiteY31" fmla="*/ 999 h 9198"/>
                <a:gd name="connsiteX0" fmla="*/ 7115 w 10000"/>
                <a:gd name="connsiteY0" fmla="*/ 1086 h 9971"/>
                <a:gd name="connsiteX1" fmla="*/ 2115 w 10000"/>
                <a:gd name="connsiteY1" fmla="*/ 1086 h 9971"/>
                <a:gd name="connsiteX2" fmla="*/ 1923 w 10000"/>
                <a:gd name="connsiteY2" fmla="*/ 2391 h 9971"/>
                <a:gd name="connsiteX3" fmla="*/ 1346 w 10000"/>
                <a:gd name="connsiteY3" fmla="*/ 2391 h 9971"/>
                <a:gd name="connsiteX4" fmla="*/ 1346 w 10000"/>
                <a:gd name="connsiteY4" fmla="*/ 3045 h 9971"/>
                <a:gd name="connsiteX5" fmla="*/ 1154 w 10000"/>
                <a:gd name="connsiteY5" fmla="*/ 2827 h 9971"/>
                <a:gd name="connsiteX6" fmla="*/ 962 w 10000"/>
                <a:gd name="connsiteY6" fmla="*/ 5436 h 9971"/>
                <a:gd name="connsiteX7" fmla="*/ 385 w 10000"/>
                <a:gd name="connsiteY7" fmla="*/ 5871 h 9971"/>
                <a:gd name="connsiteX8" fmla="*/ 192 w 10000"/>
                <a:gd name="connsiteY8" fmla="*/ 6959 h 9971"/>
                <a:gd name="connsiteX9" fmla="*/ 0 w 10000"/>
                <a:gd name="connsiteY9" fmla="*/ 7610 h 9971"/>
                <a:gd name="connsiteX10" fmla="*/ 577 w 10000"/>
                <a:gd name="connsiteY10" fmla="*/ 8916 h 9971"/>
                <a:gd name="connsiteX11" fmla="*/ 962 w 10000"/>
                <a:gd name="connsiteY11" fmla="*/ 9785 h 9971"/>
                <a:gd name="connsiteX12" fmla="*/ 1030 w 10000"/>
                <a:gd name="connsiteY12" fmla="*/ 9808 h 9971"/>
                <a:gd name="connsiteX13" fmla="*/ 1782 w 10000"/>
                <a:gd name="connsiteY13" fmla="*/ 9406 h 9971"/>
                <a:gd name="connsiteX14" fmla="*/ 3364 w 10000"/>
                <a:gd name="connsiteY14" fmla="*/ 9971 h 9971"/>
                <a:gd name="connsiteX15" fmla="*/ 4620 w 10000"/>
                <a:gd name="connsiteY15" fmla="*/ 9802 h 9971"/>
                <a:gd name="connsiteX16" fmla="*/ 5020 w 10000"/>
                <a:gd name="connsiteY16" fmla="*/ 8820 h 9971"/>
                <a:gd name="connsiteX17" fmla="*/ 5567 w 10000"/>
                <a:gd name="connsiteY17" fmla="*/ 9616 h 9971"/>
                <a:gd name="connsiteX18" fmla="*/ 6262 w 10000"/>
                <a:gd name="connsiteY18" fmla="*/ 7766 h 9971"/>
                <a:gd name="connsiteX19" fmla="*/ 6454 w 10000"/>
                <a:gd name="connsiteY19" fmla="*/ 7713 h 9971"/>
                <a:gd name="connsiteX20" fmla="*/ 6898 w 10000"/>
                <a:gd name="connsiteY20" fmla="*/ 9172 h 9971"/>
                <a:gd name="connsiteX21" fmla="*/ 7500 w 10000"/>
                <a:gd name="connsiteY21" fmla="*/ 9135 h 9971"/>
                <a:gd name="connsiteX22" fmla="*/ 8269 w 10000"/>
                <a:gd name="connsiteY22" fmla="*/ 8263 h 9971"/>
                <a:gd name="connsiteX23" fmla="*/ 8846 w 10000"/>
                <a:gd name="connsiteY23" fmla="*/ 6959 h 9971"/>
                <a:gd name="connsiteX24" fmla="*/ 9038 w 10000"/>
                <a:gd name="connsiteY24" fmla="*/ 4565 h 9971"/>
                <a:gd name="connsiteX25" fmla="*/ 9615 w 10000"/>
                <a:gd name="connsiteY25" fmla="*/ 4132 h 9971"/>
                <a:gd name="connsiteX26" fmla="*/ 10000 w 10000"/>
                <a:gd name="connsiteY26" fmla="*/ 3916 h 9971"/>
                <a:gd name="connsiteX27" fmla="*/ 9615 w 10000"/>
                <a:gd name="connsiteY27" fmla="*/ 2827 h 9971"/>
                <a:gd name="connsiteX28" fmla="*/ 9038 w 10000"/>
                <a:gd name="connsiteY28" fmla="*/ 870 h 9971"/>
                <a:gd name="connsiteX29" fmla="*/ 8462 w 10000"/>
                <a:gd name="connsiteY29" fmla="*/ 0 h 9971"/>
                <a:gd name="connsiteX30" fmla="*/ 8077 w 10000"/>
                <a:gd name="connsiteY30" fmla="*/ 435 h 9971"/>
                <a:gd name="connsiteX31" fmla="*/ 7115 w 10000"/>
                <a:gd name="connsiteY31" fmla="*/ 1086 h 9971"/>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2"/>
                <a:gd name="connsiteX1" fmla="*/ 2115 w 10000"/>
                <a:gd name="connsiteY1" fmla="*/ 1089 h 10002"/>
                <a:gd name="connsiteX2" fmla="*/ 1923 w 10000"/>
                <a:gd name="connsiteY2" fmla="*/ 2398 h 10002"/>
                <a:gd name="connsiteX3" fmla="*/ 1346 w 10000"/>
                <a:gd name="connsiteY3" fmla="*/ 2398 h 10002"/>
                <a:gd name="connsiteX4" fmla="*/ 1346 w 10000"/>
                <a:gd name="connsiteY4" fmla="*/ 3054 h 10002"/>
                <a:gd name="connsiteX5" fmla="*/ 1154 w 10000"/>
                <a:gd name="connsiteY5" fmla="*/ 2835 h 10002"/>
                <a:gd name="connsiteX6" fmla="*/ 962 w 10000"/>
                <a:gd name="connsiteY6" fmla="*/ 5452 h 10002"/>
                <a:gd name="connsiteX7" fmla="*/ 385 w 10000"/>
                <a:gd name="connsiteY7" fmla="*/ 5888 h 10002"/>
                <a:gd name="connsiteX8" fmla="*/ 192 w 10000"/>
                <a:gd name="connsiteY8" fmla="*/ 6979 h 10002"/>
                <a:gd name="connsiteX9" fmla="*/ 0 w 10000"/>
                <a:gd name="connsiteY9" fmla="*/ 7632 h 10002"/>
                <a:gd name="connsiteX10" fmla="*/ 577 w 10000"/>
                <a:gd name="connsiteY10" fmla="*/ 8942 h 10002"/>
                <a:gd name="connsiteX11" fmla="*/ 962 w 10000"/>
                <a:gd name="connsiteY11" fmla="*/ 9813 h 10002"/>
                <a:gd name="connsiteX12" fmla="*/ 1030 w 10000"/>
                <a:gd name="connsiteY12" fmla="*/ 9837 h 10002"/>
                <a:gd name="connsiteX13" fmla="*/ 1782 w 10000"/>
                <a:gd name="connsiteY13" fmla="*/ 9433 h 10002"/>
                <a:gd name="connsiteX14" fmla="*/ 3364 w 10000"/>
                <a:gd name="connsiteY14" fmla="*/ 10000 h 10002"/>
                <a:gd name="connsiteX15" fmla="*/ 4620 w 10000"/>
                <a:gd name="connsiteY15" fmla="*/ 9631 h 10002"/>
                <a:gd name="connsiteX16" fmla="*/ 5020 w 10000"/>
                <a:gd name="connsiteY16" fmla="*/ 8846 h 10002"/>
                <a:gd name="connsiteX17" fmla="*/ 5567 w 10000"/>
                <a:gd name="connsiteY17" fmla="*/ 9644 h 10002"/>
                <a:gd name="connsiteX18" fmla="*/ 6262 w 10000"/>
                <a:gd name="connsiteY18" fmla="*/ 7789 h 10002"/>
                <a:gd name="connsiteX19" fmla="*/ 6454 w 10000"/>
                <a:gd name="connsiteY19" fmla="*/ 7735 h 10002"/>
                <a:gd name="connsiteX20" fmla="*/ 6898 w 10000"/>
                <a:gd name="connsiteY20" fmla="*/ 9199 h 10002"/>
                <a:gd name="connsiteX21" fmla="*/ 7500 w 10000"/>
                <a:gd name="connsiteY21" fmla="*/ 9162 h 10002"/>
                <a:gd name="connsiteX22" fmla="*/ 8269 w 10000"/>
                <a:gd name="connsiteY22" fmla="*/ 8287 h 10002"/>
                <a:gd name="connsiteX23" fmla="*/ 8846 w 10000"/>
                <a:gd name="connsiteY23" fmla="*/ 6979 h 10002"/>
                <a:gd name="connsiteX24" fmla="*/ 9038 w 10000"/>
                <a:gd name="connsiteY24" fmla="*/ 4578 h 10002"/>
                <a:gd name="connsiteX25" fmla="*/ 9615 w 10000"/>
                <a:gd name="connsiteY25" fmla="*/ 4144 h 10002"/>
                <a:gd name="connsiteX26" fmla="*/ 10000 w 10000"/>
                <a:gd name="connsiteY26" fmla="*/ 3927 h 10002"/>
                <a:gd name="connsiteX27" fmla="*/ 9615 w 10000"/>
                <a:gd name="connsiteY27" fmla="*/ 2835 h 10002"/>
                <a:gd name="connsiteX28" fmla="*/ 9038 w 10000"/>
                <a:gd name="connsiteY28" fmla="*/ 873 h 10002"/>
                <a:gd name="connsiteX29" fmla="*/ 8462 w 10000"/>
                <a:gd name="connsiteY29" fmla="*/ 0 h 10002"/>
                <a:gd name="connsiteX30" fmla="*/ 8077 w 10000"/>
                <a:gd name="connsiteY30" fmla="*/ 436 h 10002"/>
                <a:gd name="connsiteX31" fmla="*/ 7115 w 10000"/>
                <a:gd name="connsiteY31" fmla="*/ 1089 h 10002"/>
                <a:gd name="connsiteX0" fmla="*/ 7115 w 10000"/>
                <a:gd name="connsiteY0" fmla="*/ 1089 h 9837"/>
                <a:gd name="connsiteX1" fmla="*/ 2115 w 10000"/>
                <a:gd name="connsiteY1" fmla="*/ 1089 h 9837"/>
                <a:gd name="connsiteX2" fmla="*/ 1923 w 10000"/>
                <a:gd name="connsiteY2" fmla="*/ 2398 h 9837"/>
                <a:gd name="connsiteX3" fmla="*/ 1346 w 10000"/>
                <a:gd name="connsiteY3" fmla="*/ 2398 h 9837"/>
                <a:gd name="connsiteX4" fmla="*/ 1346 w 10000"/>
                <a:gd name="connsiteY4" fmla="*/ 3054 h 9837"/>
                <a:gd name="connsiteX5" fmla="*/ 1154 w 10000"/>
                <a:gd name="connsiteY5" fmla="*/ 2835 h 9837"/>
                <a:gd name="connsiteX6" fmla="*/ 962 w 10000"/>
                <a:gd name="connsiteY6" fmla="*/ 5452 h 9837"/>
                <a:gd name="connsiteX7" fmla="*/ 385 w 10000"/>
                <a:gd name="connsiteY7" fmla="*/ 5888 h 9837"/>
                <a:gd name="connsiteX8" fmla="*/ 192 w 10000"/>
                <a:gd name="connsiteY8" fmla="*/ 6979 h 9837"/>
                <a:gd name="connsiteX9" fmla="*/ 0 w 10000"/>
                <a:gd name="connsiteY9" fmla="*/ 7632 h 9837"/>
                <a:gd name="connsiteX10" fmla="*/ 577 w 10000"/>
                <a:gd name="connsiteY10" fmla="*/ 8942 h 9837"/>
                <a:gd name="connsiteX11" fmla="*/ 962 w 10000"/>
                <a:gd name="connsiteY11" fmla="*/ 9813 h 9837"/>
                <a:gd name="connsiteX12" fmla="*/ 1030 w 10000"/>
                <a:gd name="connsiteY12" fmla="*/ 9837 h 9837"/>
                <a:gd name="connsiteX13" fmla="*/ 1782 w 10000"/>
                <a:gd name="connsiteY13" fmla="*/ 9433 h 9837"/>
                <a:gd name="connsiteX14" fmla="*/ 3305 w 10000"/>
                <a:gd name="connsiteY14" fmla="*/ 9733 h 9837"/>
                <a:gd name="connsiteX15" fmla="*/ 4620 w 10000"/>
                <a:gd name="connsiteY15" fmla="*/ 9631 h 9837"/>
                <a:gd name="connsiteX16" fmla="*/ 5020 w 10000"/>
                <a:gd name="connsiteY16" fmla="*/ 8846 h 9837"/>
                <a:gd name="connsiteX17" fmla="*/ 5567 w 10000"/>
                <a:gd name="connsiteY17" fmla="*/ 9644 h 9837"/>
                <a:gd name="connsiteX18" fmla="*/ 6262 w 10000"/>
                <a:gd name="connsiteY18" fmla="*/ 7789 h 9837"/>
                <a:gd name="connsiteX19" fmla="*/ 6454 w 10000"/>
                <a:gd name="connsiteY19" fmla="*/ 7735 h 9837"/>
                <a:gd name="connsiteX20" fmla="*/ 6898 w 10000"/>
                <a:gd name="connsiteY20" fmla="*/ 9199 h 9837"/>
                <a:gd name="connsiteX21" fmla="*/ 7500 w 10000"/>
                <a:gd name="connsiteY21" fmla="*/ 9162 h 9837"/>
                <a:gd name="connsiteX22" fmla="*/ 8269 w 10000"/>
                <a:gd name="connsiteY22" fmla="*/ 8287 h 9837"/>
                <a:gd name="connsiteX23" fmla="*/ 8846 w 10000"/>
                <a:gd name="connsiteY23" fmla="*/ 6979 h 9837"/>
                <a:gd name="connsiteX24" fmla="*/ 9038 w 10000"/>
                <a:gd name="connsiteY24" fmla="*/ 4578 h 9837"/>
                <a:gd name="connsiteX25" fmla="*/ 9615 w 10000"/>
                <a:gd name="connsiteY25" fmla="*/ 4144 h 9837"/>
                <a:gd name="connsiteX26" fmla="*/ 10000 w 10000"/>
                <a:gd name="connsiteY26" fmla="*/ 3927 h 9837"/>
                <a:gd name="connsiteX27" fmla="*/ 9615 w 10000"/>
                <a:gd name="connsiteY27" fmla="*/ 2835 h 9837"/>
                <a:gd name="connsiteX28" fmla="*/ 9038 w 10000"/>
                <a:gd name="connsiteY28" fmla="*/ 873 h 9837"/>
                <a:gd name="connsiteX29" fmla="*/ 8462 w 10000"/>
                <a:gd name="connsiteY29" fmla="*/ 0 h 9837"/>
                <a:gd name="connsiteX30" fmla="*/ 8077 w 10000"/>
                <a:gd name="connsiteY30" fmla="*/ 436 h 9837"/>
                <a:gd name="connsiteX31" fmla="*/ 7115 w 10000"/>
                <a:gd name="connsiteY31" fmla="*/ 1089 h 9837"/>
                <a:gd name="connsiteX0" fmla="*/ 7115 w 10000"/>
                <a:gd name="connsiteY0" fmla="*/ 1107 h 10101"/>
                <a:gd name="connsiteX1" fmla="*/ 2115 w 10000"/>
                <a:gd name="connsiteY1" fmla="*/ 1107 h 10101"/>
                <a:gd name="connsiteX2" fmla="*/ 1923 w 10000"/>
                <a:gd name="connsiteY2" fmla="*/ 2438 h 10101"/>
                <a:gd name="connsiteX3" fmla="*/ 1346 w 10000"/>
                <a:gd name="connsiteY3" fmla="*/ 2438 h 10101"/>
                <a:gd name="connsiteX4" fmla="*/ 1346 w 10000"/>
                <a:gd name="connsiteY4" fmla="*/ 3105 h 10101"/>
                <a:gd name="connsiteX5" fmla="*/ 1154 w 10000"/>
                <a:gd name="connsiteY5" fmla="*/ 2882 h 10101"/>
                <a:gd name="connsiteX6" fmla="*/ 962 w 10000"/>
                <a:gd name="connsiteY6" fmla="*/ 5542 h 10101"/>
                <a:gd name="connsiteX7" fmla="*/ 385 w 10000"/>
                <a:gd name="connsiteY7" fmla="*/ 5986 h 10101"/>
                <a:gd name="connsiteX8" fmla="*/ 192 w 10000"/>
                <a:gd name="connsiteY8" fmla="*/ 7095 h 10101"/>
                <a:gd name="connsiteX9" fmla="*/ 0 w 10000"/>
                <a:gd name="connsiteY9" fmla="*/ 7758 h 10101"/>
                <a:gd name="connsiteX10" fmla="*/ 577 w 10000"/>
                <a:gd name="connsiteY10" fmla="*/ 9090 h 10101"/>
                <a:gd name="connsiteX11" fmla="*/ 962 w 10000"/>
                <a:gd name="connsiteY11" fmla="*/ 9976 h 10101"/>
                <a:gd name="connsiteX12" fmla="*/ 1030 w 10000"/>
                <a:gd name="connsiteY12" fmla="*/ 10000 h 10101"/>
                <a:gd name="connsiteX13" fmla="*/ 1782 w 10000"/>
                <a:gd name="connsiteY13" fmla="*/ 9589 h 10101"/>
                <a:gd name="connsiteX14" fmla="*/ 3305 w 10000"/>
                <a:gd name="connsiteY14" fmla="*/ 10097 h 10101"/>
                <a:gd name="connsiteX15" fmla="*/ 4620 w 10000"/>
                <a:gd name="connsiteY15" fmla="*/ 9791 h 10101"/>
                <a:gd name="connsiteX16" fmla="*/ 5020 w 10000"/>
                <a:gd name="connsiteY16" fmla="*/ 8993 h 10101"/>
                <a:gd name="connsiteX17" fmla="*/ 5567 w 10000"/>
                <a:gd name="connsiteY17" fmla="*/ 9804 h 10101"/>
                <a:gd name="connsiteX18" fmla="*/ 6262 w 10000"/>
                <a:gd name="connsiteY18" fmla="*/ 7918 h 10101"/>
                <a:gd name="connsiteX19" fmla="*/ 6454 w 10000"/>
                <a:gd name="connsiteY19" fmla="*/ 7863 h 10101"/>
                <a:gd name="connsiteX20" fmla="*/ 6898 w 10000"/>
                <a:gd name="connsiteY20" fmla="*/ 9351 h 10101"/>
                <a:gd name="connsiteX21" fmla="*/ 7500 w 10000"/>
                <a:gd name="connsiteY21" fmla="*/ 9314 h 10101"/>
                <a:gd name="connsiteX22" fmla="*/ 8269 w 10000"/>
                <a:gd name="connsiteY22" fmla="*/ 8424 h 10101"/>
                <a:gd name="connsiteX23" fmla="*/ 8846 w 10000"/>
                <a:gd name="connsiteY23" fmla="*/ 7095 h 10101"/>
                <a:gd name="connsiteX24" fmla="*/ 9038 w 10000"/>
                <a:gd name="connsiteY24" fmla="*/ 4654 h 10101"/>
                <a:gd name="connsiteX25" fmla="*/ 9615 w 10000"/>
                <a:gd name="connsiteY25" fmla="*/ 4213 h 10101"/>
                <a:gd name="connsiteX26" fmla="*/ 10000 w 10000"/>
                <a:gd name="connsiteY26" fmla="*/ 3992 h 10101"/>
                <a:gd name="connsiteX27" fmla="*/ 9615 w 10000"/>
                <a:gd name="connsiteY27" fmla="*/ 2882 h 10101"/>
                <a:gd name="connsiteX28" fmla="*/ 9038 w 10000"/>
                <a:gd name="connsiteY28" fmla="*/ 887 h 10101"/>
                <a:gd name="connsiteX29" fmla="*/ 8462 w 10000"/>
                <a:gd name="connsiteY29" fmla="*/ 0 h 10101"/>
                <a:gd name="connsiteX30" fmla="*/ 8077 w 10000"/>
                <a:gd name="connsiteY30" fmla="*/ 443 h 10101"/>
                <a:gd name="connsiteX31" fmla="*/ 7115 w 10000"/>
                <a:gd name="connsiteY31" fmla="*/ 1107 h 1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00" h="10101">
                  <a:moveTo>
                    <a:pt x="7115" y="1107"/>
                  </a:moveTo>
                  <a:lnTo>
                    <a:pt x="2115" y="1107"/>
                  </a:lnTo>
                  <a:lnTo>
                    <a:pt x="1923" y="2438"/>
                  </a:lnTo>
                  <a:lnTo>
                    <a:pt x="1346" y="2438"/>
                  </a:lnTo>
                  <a:lnTo>
                    <a:pt x="1346" y="3105"/>
                  </a:lnTo>
                  <a:lnTo>
                    <a:pt x="1154" y="2882"/>
                  </a:lnTo>
                  <a:lnTo>
                    <a:pt x="962" y="5542"/>
                  </a:lnTo>
                  <a:lnTo>
                    <a:pt x="385" y="5986"/>
                  </a:lnTo>
                  <a:cubicBezTo>
                    <a:pt x="321" y="6355"/>
                    <a:pt x="256" y="6725"/>
                    <a:pt x="192" y="7095"/>
                  </a:cubicBezTo>
                  <a:lnTo>
                    <a:pt x="0" y="7758"/>
                  </a:lnTo>
                  <a:lnTo>
                    <a:pt x="577" y="9090"/>
                  </a:lnTo>
                  <a:lnTo>
                    <a:pt x="962" y="9976"/>
                  </a:lnTo>
                  <a:lnTo>
                    <a:pt x="1030" y="10000"/>
                  </a:lnTo>
                  <a:cubicBezTo>
                    <a:pt x="1281" y="9863"/>
                    <a:pt x="1403" y="9573"/>
                    <a:pt x="1782" y="9589"/>
                  </a:cubicBezTo>
                  <a:cubicBezTo>
                    <a:pt x="2161" y="9605"/>
                    <a:pt x="2832" y="10064"/>
                    <a:pt x="3305" y="10097"/>
                  </a:cubicBezTo>
                  <a:cubicBezTo>
                    <a:pt x="3778" y="10131"/>
                    <a:pt x="4334" y="9975"/>
                    <a:pt x="4620" y="9791"/>
                  </a:cubicBezTo>
                  <a:cubicBezTo>
                    <a:pt x="4906" y="9607"/>
                    <a:pt x="4887" y="9259"/>
                    <a:pt x="5020" y="8993"/>
                  </a:cubicBezTo>
                  <a:lnTo>
                    <a:pt x="5567" y="9804"/>
                  </a:lnTo>
                  <a:lnTo>
                    <a:pt x="6262" y="7918"/>
                  </a:lnTo>
                  <a:cubicBezTo>
                    <a:pt x="6410" y="7593"/>
                    <a:pt x="6348" y="7624"/>
                    <a:pt x="6454" y="7863"/>
                  </a:cubicBezTo>
                  <a:lnTo>
                    <a:pt x="6898" y="9351"/>
                  </a:lnTo>
                  <a:lnTo>
                    <a:pt x="7500" y="9314"/>
                  </a:lnTo>
                  <a:cubicBezTo>
                    <a:pt x="7729" y="9156"/>
                    <a:pt x="8013" y="8720"/>
                    <a:pt x="8269" y="8424"/>
                  </a:cubicBezTo>
                  <a:lnTo>
                    <a:pt x="8846" y="7095"/>
                  </a:lnTo>
                  <a:lnTo>
                    <a:pt x="9038" y="4654"/>
                  </a:lnTo>
                  <a:lnTo>
                    <a:pt x="9615" y="4213"/>
                  </a:lnTo>
                  <a:lnTo>
                    <a:pt x="10000" y="3992"/>
                  </a:lnTo>
                  <a:lnTo>
                    <a:pt x="9615" y="2882"/>
                  </a:lnTo>
                  <a:lnTo>
                    <a:pt x="9038" y="887"/>
                  </a:lnTo>
                  <a:lnTo>
                    <a:pt x="8462" y="0"/>
                  </a:lnTo>
                  <a:lnTo>
                    <a:pt x="8077" y="443"/>
                  </a:lnTo>
                  <a:lnTo>
                    <a:pt x="7115" y="110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64" name="CI"/>
            <p:cNvSpPr>
              <a:spLocks/>
            </p:cNvSpPr>
            <p:nvPr/>
          </p:nvSpPr>
          <p:spPr bwMode="auto">
            <a:xfrm>
              <a:off x="4071079" y="4163127"/>
              <a:ext cx="149223" cy="14763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65" name="LR"/>
            <p:cNvSpPr>
              <a:spLocks/>
            </p:cNvSpPr>
            <p:nvPr/>
          </p:nvSpPr>
          <p:spPr bwMode="auto">
            <a:xfrm>
              <a:off x="3994880" y="4218689"/>
              <a:ext cx="106363" cy="92075"/>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66" name="SL"/>
            <p:cNvSpPr>
              <a:spLocks/>
            </p:cNvSpPr>
            <p:nvPr/>
          </p:nvSpPr>
          <p:spPr bwMode="auto">
            <a:xfrm>
              <a:off x="3945668" y="4186938"/>
              <a:ext cx="79375" cy="69849"/>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67" name="Rectangle 166"/>
            <p:cNvSpPr>
              <a:spLocks noChangeArrowheads="1"/>
            </p:cNvSpPr>
            <p:nvPr/>
          </p:nvSpPr>
          <p:spPr bwMode="auto">
            <a:xfrm>
              <a:off x="4061554" y="3715495"/>
              <a:ext cx="9525" cy="23813"/>
            </a:xfrm>
            <a:prstGeom prst="rect">
              <a:avLst/>
            </a:prstGeom>
            <a:solidFill>
              <a:srgbClr val="00B9E4"/>
            </a:solidFill>
            <a:ln w="9525">
              <a:solidFill>
                <a:schemeClr val="bg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86"/>
            </a:p>
          </p:txBody>
        </p:sp>
        <p:sp>
          <p:nvSpPr>
            <p:cNvPr id="168" name="DZ"/>
            <p:cNvSpPr>
              <a:spLocks/>
            </p:cNvSpPr>
            <p:nvPr/>
          </p:nvSpPr>
          <p:spPr bwMode="auto">
            <a:xfrm>
              <a:off x="4061554" y="3444849"/>
              <a:ext cx="505554" cy="500017"/>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69" name="Freeform 168"/>
            <p:cNvSpPr>
              <a:spLocks/>
            </p:cNvSpPr>
            <p:nvPr/>
          </p:nvSpPr>
          <p:spPr bwMode="auto">
            <a:xfrm>
              <a:off x="5507633" y="3435324"/>
              <a:ext cx="25400" cy="17463"/>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70" name="Freeform 169"/>
            <p:cNvSpPr>
              <a:spLocks/>
            </p:cNvSpPr>
            <p:nvPr/>
          </p:nvSpPr>
          <p:spPr bwMode="auto">
            <a:xfrm>
              <a:off x="5471122" y="3397224"/>
              <a:ext cx="14287" cy="2381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71" name="FI"/>
            <p:cNvSpPr>
              <a:spLocks/>
            </p:cNvSpPr>
            <p:nvPr/>
          </p:nvSpPr>
          <p:spPr bwMode="auto">
            <a:xfrm>
              <a:off x="4784593" y="1991563"/>
              <a:ext cx="259494" cy="583383"/>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72" name="Freeform 171"/>
            <p:cNvSpPr>
              <a:spLocks/>
            </p:cNvSpPr>
            <p:nvPr/>
          </p:nvSpPr>
          <p:spPr bwMode="auto">
            <a:xfrm>
              <a:off x="5052026" y="2915442"/>
              <a:ext cx="15875" cy="7936"/>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73" name="Freeform 172"/>
            <p:cNvSpPr>
              <a:spLocks/>
            </p:cNvSpPr>
            <p:nvPr/>
          </p:nvSpPr>
          <p:spPr bwMode="auto">
            <a:xfrm>
              <a:off x="5533033" y="3444849"/>
              <a:ext cx="71437" cy="7938"/>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74" name="KZ"/>
            <p:cNvSpPr>
              <a:spLocks/>
            </p:cNvSpPr>
            <p:nvPr/>
          </p:nvSpPr>
          <p:spPr bwMode="auto">
            <a:xfrm>
              <a:off x="5423496" y="2790030"/>
              <a:ext cx="996820" cy="707207"/>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75" name="Freeform 174"/>
            <p:cNvSpPr>
              <a:spLocks/>
            </p:cNvSpPr>
            <p:nvPr/>
          </p:nvSpPr>
          <p:spPr bwMode="auto">
            <a:xfrm>
              <a:off x="5485409" y="3421037"/>
              <a:ext cx="22224" cy="14287"/>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76" name="Rectangle 175"/>
            <p:cNvSpPr>
              <a:spLocks noChangeArrowheads="1"/>
            </p:cNvSpPr>
            <p:nvPr/>
          </p:nvSpPr>
          <p:spPr bwMode="auto">
            <a:xfrm>
              <a:off x="4675058" y="3055141"/>
              <a:ext cx="9525" cy="1587"/>
            </a:xfrm>
            <a:prstGeom prst="rect">
              <a:avLst/>
            </a:prstGeom>
            <a:solidFill>
              <a:srgbClr val="00B9E4"/>
            </a:solidFill>
            <a:ln w="9525">
              <a:solidFill>
                <a:schemeClr val="bg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86"/>
            </a:p>
          </p:txBody>
        </p:sp>
        <p:sp>
          <p:nvSpPr>
            <p:cNvPr id="177" name="NO"/>
            <p:cNvSpPr>
              <a:spLocks/>
            </p:cNvSpPr>
            <p:nvPr/>
          </p:nvSpPr>
          <p:spPr bwMode="auto">
            <a:xfrm>
              <a:off x="4394926" y="1904252"/>
              <a:ext cx="634875" cy="761954"/>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78" name="SE"/>
            <p:cNvSpPr>
              <a:spLocks/>
            </p:cNvSpPr>
            <p:nvPr/>
          </p:nvSpPr>
          <p:spPr bwMode="auto">
            <a:xfrm>
              <a:off x="4543295" y="2053475"/>
              <a:ext cx="320672" cy="728617"/>
            </a:xfrm>
            <a:custGeom>
              <a:avLst/>
              <a:gdLst>
                <a:gd name="T0" fmla="*/ 320675 w 10000"/>
                <a:gd name="T1" fmla="*/ 163881 h 9895"/>
                <a:gd name="T2" fmla="*/ 312851 w 10000"/>
                <a:gd name="T3" fmla="*/ 117037 h 9895"/>
                <a:gd name="T4" fmla="*/ 297202 w 10000"/>
                <a:gd name="T5" fmla="*/ 46844 h 9895"/>
                <a:gd name="T6" fmla="*/ 273760 w 10000"/>
                <a:gd name="T7" fmla="*/ 38988 h 9895"/>
                <a:gd name="T8" fmla="*/ 242462 w 10000"/>
                <a:gd name="T9" fmla="*/ 0 h 9895"/>
                <a:gd name="T10" fmla="*/ 226813 w 10000"/>
                <a:gd name="T11" fmla="*/ 23422 h 9895"/>
                <a:gd name="T12" fmla="*/ 211164 w 10000"/>
                <a:gd name="T13" fmla="*/ 38988 h 9895"/>
                <a:gd name="T14" fmla="*/ 172074 w 10000"/>
                <a:gd name="T15" fmla="*/ 70192 h 9895"/>
                <a:gd name="T16" fmla="*/ 140776 w 10000"/>
                <a:gd name="T17" fmla="*/ 85832 h 9895"/>
                <a:gd name="T18" fmla="*/ 140776 w 10000"/>
                <a:gd name="T19" fmla="*/ 124819 h 9895"/>
                <a:gd name="T20" fmla="*/ 109511 w 10000"/>
                <a:gd name="T21" fmla="*/ 187229 h 9895"/>
                <a:gd name="T22" fmla="*/ 86037 w 10000"/>
                <a:gd name="T23" fmla="*/ 241856 h 9895"/>
                <a:gd name="T24" fmla="*/ 78213 w 10000"/>
                <a:gd name="T25" fmla="*/ 288700 h 9895"/>
                <a:gd name="T26" fmla="*/ 46915 w 10000"/>
                <a:gd name="T27" fmla="*/ 319905 h 9895"/>
                <a:gd name="T28" fmla="*/ 31298 w 10000"/>
                <a:gd name="T29" fmla="*/ 358893 h 9895"/>
                <a:gd name="T30" fmla="*/ 31298 w 10000"/>
                <a:gd name="T31" fmla="*/ 436942 h 9895"/>
                <a:gd name="T32" fmla="*/ 31298 w 10000"/>
                <a:gd name="T33" fmla="*/ 475929 h 9895"/>
                <a:gd name="T34" fmla="*/ 31298 w 10000"/>
                <a:gd name="T35" fmla="*/ 522774 h 9895"/>
                <a:gd name="T36" fmla="*/ 7824 w 10000"/>
                <a:gd name="T37" fmla="*/ 569544 h 9895"/>
                <a:gd name="T38" fmla="*/ 15649 w 10000"/>
                <a:gd name="T39" fmla="*/ 616388 h 9895"/>
                <a:gd name="T40" fmla="*/ 55797 w 10000"/>
                <a:gd name="T41" fmla="*/ 669904 h 9895"/>
                <a:gd name="T42" fmla="*/ 61217 w 10000"/>
                <a:gd name="T43" fmla="*/ 718453 h 9895"/>
                <a:gd name="T44" fmla="*/ 78213 w 10000"/>
                <a:gd name="T45" fmla="*/ 733425 h 9895"/>
                <a:gd name="T46" fmla="*/ 101686 w 10000"/>
                <a:gd name="T47" fmla="*/ 702220 h 9895"/>
                <a:gd name="T48" fmla="*/ 140776 w 10000"/>
                <a:gd name="T49" fmla="*/ 671015 h 9895"/>
                <a:gd name="T50" fmla="*/ 148601 w 10000"/>
                <a:gd name="T51" fmla="*/ 585183 h 9895"/>
                <a:gd name="T52" fmla="*/ 187723 w 10000"/>
                <a:gd name="T53" fmla="*/ 569544 h 9895"/>
                <a:gd name="T54" fmla="*/ 179899 w 10000"/>
                <a:gd name="T55" fmla="*/ 507134 h 9895"/>
                <a:gd name="T56" fmla="*/ 164250 w 10000"/>
                <a:gd name="T57" fmla="*/ 436942 h 9895"/>
                <a:gd name="T58" fmla="*/ 187723 w 10000"/>
                <a:gd name="T59" fmla="*/ 358893 h 9895"/>
                <a:gd name="T60" fmla="*/ 258111 w 10000"/>
                <a:gd name="T61" fmla="*/ 312123 h 9895"/>
                <a:gd name="T62" fmla="*/ 258111 w 10000"/>
                <a:gd name="T63" fmla="*/ 265278 h 9895"/>
                <a:gd name="T64" fmla="*/ 297202 w 10000"/>
                <a:gd name="T65" fmla="*/ 210651 h 9895"/>
                <a:gd name="T66" fmla="*/ 320675 w 10000"/>
                <a:gd name="T67" fmla="*/ 210651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79" name="UA"/>
            <p:cNvSpPr>
              <a:spLocks/>
            </p:cNvSpPr>
            <p:nvPr/>
          </p:nvSpPr>
          <p:spPr bwMode="auto">
            <a:xfrm>
              <a:off x="4817930" y="2915442"/>
              <a:ext cx="438879" cy="287334"/>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0" name="PL"/>
            <p:cNvSpPr>
              <a:spLocks/>
            </p:cNvSpPr>
            <p:nvPr/>
          </p:nvSpPr>
          <p:spPr bwMode="auto">
            <a:xfrm>
              <a:off x="4621083" y="2813843"/>
              <a:ext cx="242885" cy="21748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1" name="NE"/>
            <p:cNvSpPr>
              <a:spLocks/>
            </p:cNvSpPr>
            <p:nvPr/>
          </p:nvSpPr>
          <p:spPr bwMode="auto">
            <a:xfrm>
              <a:off x="4282214" y="3828980"/>
              <a:ext cx="386493" cy="28810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2" name="ML"/>
            <p:cNvSpPr>
              <a:spLocks/>
            </p:cNvSpPr>
            <p:nvPr/>
          </p:nvSpPr>
          <p:spPr bwMode="auto">
            <a:xfrm>
              <a:off x="3977417" y="3789293"/>
              <a:ext cx="407983" cy="381771"/>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3" name="SO"/>
            <p:cNvSpPr>
              <a:spLocks/>
            </p:cNvSpPr>
            <p:nvPr/>
          </p:nvSpPr>
          <p:spPr bwMode="auto">
            <a:xfrm>
              <a:off x="5290148" y="4140902"/>
              <a:ext cx="234947" cy="317498"/>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4" name="Freeform 183"/>
            <p:cNvSpPr>
              <a:spLocks/>
            </p:cNvSpPr>
            <p:nvPr/>
          </p:nvSpPr>
          <p:spPr bwMode="auto">
            <a:xfrm>
              <a:off x="4621083" y="4117090"/>
              <a:ext cx="31749" cy="123824"/>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5" name="Freeform 184"/>
            <p:cNvSpPr>
              <a:spLocks/>
            </p:cNvSpPr>
            <p:nvPr/>
          </p:nvSpPr>
          <p:spPr bwMode="auto">
            <a:xfrm>
              <a:off x="4773481" y="4269488"/>
              <a:ext cx="31749" cy="123824"/>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6" name="TD"/>
            <p:cNvSpPr>
              <a:spLocks/>
            </p:cNvSpPr>
            <p:nvPr/>
          </p:nvSpPr>
          <p:spPr bwMode="auto">
            <a:xfrm>
              <a:off x="4605208" y="3838506"/>
              <a:ext cx="258760" cy="402408"/>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818 w 10000"/>
                <a:gd name="connsiteY0" fmla="*/ 10000 h 10000"/>
                <a:gd name="connsiteX1" fmla="*/ 3030 w 10000"/>
                <a:gd name="connsiteY1" fmla="*/ 9808 h 10000"/>
                <a:gd name="connsiteX2" fmla="*/ 4848 w 10000"/>
                <a:gd name="connsiteY2" fmla="*/ 9425 h 10000"/>
                <a:gd name="connsiteX3" fmla="*/ 5152 w 10000"/>
                <a:gd name="connsiteY3" fmla="*/ 9042 h 10000"/>
                <a:gd name="connsiteX4" fmla="*/ 6667 w 10000"/>
                <a:gd name="connsiteY4" fmla="*/ 8850 h 10000"/>
                <a:gd name="connsiteX5" fmla="*/ 9091 w 10000"/>
                <a:gd name="connsiteY5" fmla="*/ 7891 h 10000"/>
                <a:gd name="connsiteX6" fmla="*/ 8182 w 10000"/>
                <a:gd name="connsiteY6" fmla="*/ 6741 h 10000"/>
                <a:gd name="connsiteX7" fmla="*/ 8485 w 10000"/>
                <a:gd name="connsiteY7" fmla="*/ 6166 h 10000"/>
                <a:gd name="connsiteX8" fmla="*/ 8788 w 10000"/>
                <a:gd name="connsiteY8" fmla="*/ 5176 h 10000"/>
                <a:gd name="connsiteX9" fmla="*/ 9697 w 10000"/>
                <a:gd name="connsiteY9" fmla="*/ 4792 h 10000"/>
                <a:gd name="connsiteX10" fmla="*/ 10000 w 10000"/>
                <a:gd name="connsiteY10" fmla="*/ 2492 h 10000"/>
                <a:gd name="connsiteX11" fmla="*/ 2727 w 10000"/>
                <a:gd name="connsiteY11" fmla="*/ 0 h 10000"/>
                <a:gd name="connsiteX12" fmla="*/ 1515 w 10000"/>
                <a:gd name="connsiteY12" fmla="*/ 383 h 10000"/>
                <a:gd name="connsiteX13" fmla="*/ 1515 w 10000"/>
                <a:gd name="connsiteY13" fmla="*/ 575 h 10000"/>
                <a:gd name="connsiteX14" fmla="*/ 1818 w 10000"/>
                <a:gd name="connsiteY14" fmla="*/ 1534 h 10000"/>
                <a:gd name="connsiteX15" fmla="*/ 2424 w 10000"/>
                <a:gd name="connsiteY15" fmla="*/ 1917 h 10000"/>
                <a:gd name="connsiteX16" fmla="*/ 1818 w 10000"/>
                <a:gd name="connsiteY16" fmla="*/ 4217 h 10000"/>
                <a:gd name="connsiteX17" fmla="*/ 303 w 10000"/>
                <a:gd name="connsiteY17" fmla="*/ 5367 h 10000"/>
                <a:gd name="connsiteX18" fmla="*/ 303 w 10000"/>
                <a:gd name="connsiteY18" fmla="*/ 5367 h 10000"/>
                <a:gd name="connsiteX19" fmla="*/ 0 w 10000"/>
                <a:gd name="connsiteY19" fmla="*/ 5591 h 10000"/>
                <a:gd name="connsiteX20" fmla="*/ 606 w 10000"/>
                <a:gd name="connsiteY20" fmla="*/ 6166 h 10000"/>
                <a:gd name="connsiteX21" fmla="*/ 1515 w 10000"/>
                <a:gd name="connsiteY21" fmla="*/ 6358 h 10000"/>
                <a:gd name="connsiteX22" fmla="*/ 1212 w 10000"/>
                <a:gd name="connsiteY22" fmla="*/ 6933 h 10000"/>
                <a:gd name="connsiteX23" fmla="*/ 1818 w 10000"/>
                <a:gd name="connsiteY23" fmla="*/ 10000 h 10000"/>
                <a:gd name="connsiteX0" fmla="*/ 1818 w 10000"/>
                <a:gd name="connsiteY0" fmla="*/ 10000 h 10000"/>
                <a:gd name="connsiteX1" fmla="*/ 3030 w 10000"/>
                <a:gd name="connsiteY1" fmla="*/ 9808 h 10000"/>
                <a:gd name="connsiteX2" fmla="*/ 4848 w 10000"/>
                <a:gd name="connsiteY2" fmla="*/ 9425 h 10000"/>
                <a:gd name="connsiteX3" fmla="*/ 5152 w 10000"/>
                <a:gd name="connsiteY3" fmla="*/ 9042 h 10000"/>
                <a:gd name="connsiteX4" fmla="*/ 6667 w 10000"/>
                <a:gd name="connsiteY4" fmla="*/ 8850 h 10000"/>
                <a:gd name="connsiteX5" fmla="*/ 9091 w 10000"/>
                <a:gd name="connsiteY5" fmla="*/ 7891 h 10000"/>
                <a:gd name="connsiteX6" fmla="*/ 8182 w 10000"/>
                <a:gd name="connsiteY6" fmla="*/ 6741 h 10000"/>
                <a:gd name="connsiteX7" fmla="*/ 8485 w 10000"/>
                <a:gd name="connsiteY7" fmla="*/ 6166 h 10000"/>
                <a:gd name="connsiteX8" fmla="*/ 8788 w 10000"/>
                <a:gd name="connsiteY8" fmla="*/ 5176 h 10000"/>
                <a:gd name="connsiteX9" fmla="*/ 9697 w 10000"/>
                <a:gd name="connsiteY9" fmla="*/ 4792 h 10000"/>
                <a:gd name="connsiteX10" fmla="*/ 10000 w 10000"/>
                <a:gd name="connsiteY10" fmla="*/ 2492 h 10000"/>
                <a:gd name="connsiteX11" fmla="*/ 2727 w 10000"/>
                <a:gd name="connsiteY11" fmla="*/ 0 h 10000"/>
                <a:gd name="connsiteX12" fmla="*/ 1515 w 10000"/>
                <a:gd name="connsiteY12" fmla="*/ 383 h 10000"/>
                <a:gd name="connsiteX13" fmla="*/ 1515 w 10000"/>
                <a:gd name="connsiteY13" fmla="*/ 575 h 10000"/>
                <a:gd name="connsiteX14" fmla="*/ 1818 w 10000"/>
                <a:gd name="connsiteY14" fmla="*/ 1534 h 10000"/>
                <a:gd name="connsiteX15" fmla="*/ 2424 w 10000"/>
                <a:gd name="connsiteY15" fmla="*/ 1917 h 10000"/>
                <a:gd name="connsiteX16" fmla="*/ 1818 w 10000"/>
                <a:gd name="connsiteY16" fmla="*/ 4217 h 10000"/>
                <a:gd name="connsiteX17" fmla="*/ 303 w 10000"/>
                <a:gd name="connsiteY17" fmla="*/ 5367 h 10000"/>
                <a:gd name="connsiteX18" fmla="*/ 303 w 10000"/>
                <a:gd name="connsiteY18" fmla="*/ 5367 h 10000"/>
                <a:gd name="connsiteX19" fmla="*/ 0 w 10000"/>
                <a:gd name="connsiteY19" fmla="*/ 5591 h 10000"/>
                <a:gd name="connsiteX20" fmla="*/ 606 w 10000"/>
                <a:gd name="connsiteY20" fmla="*/ 6166 h 10000"/>
                <a:gd name="connsiteX21" fmla="*/ 1515 w 10000"/>
                <a:gd name="connsiteY21" fmla="*/ 6358 h 10000"/>
                <a:gd name="connsiteX22" fmla="*/ 292 w 10000"/>
                <a:gd name="connsiteY22" fmla="*/ 8953 h 10000"/>
                <a:gd name="connsiteX23" fmla="*/ 1818 w 10000"/>
                <a:gd name="connsiteY2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818" y="10000"/>
                  </a:moveTo>
                  <a:lnTo>
                    <a:pt x="3030" y="9808"/>
                  </a:lnTo>
                  <a:lnTo>
                    <a:pt x="4848" y="9425"/>
                  </a:lnTo>
                  <a:lnTo>
                    <a:pt x="5152" y="9042"/>
                  </a:lnTo>
                  <a:lnTo>
                    <a:pt x="6667" y="8850"/>
                  </a:lnTo>
                  <a:lnTo>
                    <a:pt x="9091" y="7891"/>
                  </a:lnTo>
                  <a:lnTo>
                    <a:pt x="8182" y="6741"/>
                  </a:lnTo>
                  <a:lnTo>
                    <a:pt x="8485" y="6166"/>
                  </a:lnTo>
                  <a:lnTo>
                    <a:pt x="8788" y="5176"/>
                  </a:lnTo>
                  <a:lnTo>
                    <a:pt x="9697" y="4792"/>
                  </a:lnTo>
                  <a:lnTo>
                    <a:pt x="10000" y="2492"/>
                  </a:lnTo>
                  <a:lnTo>
                    <a:pt x="2727" y="0"/>
                  </a:lnTo>
                  <a:lnTo>
                    <a:pt x="1515" y="383"/>
                  </a:lnTo>
                  <a:lnTo>
                    <a:pt x="1515" y="575"/>
                  </a:lnTo>
                  <a:lnTo>
                    <a:pt x="1818" y="1534"/>
                  </a:lnTo>
                  <a:lnTo>
                    <a:pt x="2424" y="1917"/>
                  </a:lnTo>
                  <a:lnTo>
                    <a:pt x="1818" y="4217"/>
                  </a:lnTo>
                  <a:lnTo>
                    <a:pt x="303" y="5367"/>
                  </a:lnTo>
                  <a:lnTo>
                    <a:pt x="303" y="5367"/>
                  </a:lnTo>
                  <a:lnTo>
                    <a:pt x="0" y="5591"/>
                  </a:lnTo>
                  <a:lnTo>
                    <a:pt x="606" y="6166"/>
                  </a:lnTo>
                  <a:lnTo>
                    <a:pt x="1515" y="6358"/>
                  </a:lnTo>
                  <a:lnTo>
                    <a:pt x="292" y="8953"/>
                  </a:lnTo>
                  <a:lnTo>
                    <a:pt x="1818" y="1000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7" name="ZA"/>
            <p:cNvSpPr>
              <a:spLocks/>
            </p:cNvSpPr>
            <p:nvPr/>
          </p:nvSpPr>
          <p:spPr bwMode="auto">
            <a:xfrm>
              <a:off x="4684582" y="4982270"/>
              <a:ext cx="391255" cy="354009"/>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8" name="BW"/>
            <p:cNvSpPr>
              <a:spLocks/>
            </p:cNvSpPr>
            <p:nvPr/>
          </p:nvSpPr>
          <p:spPr bwMode="auto">
            <a:xfrm>
              <a:off x="4770306" y="4866384"/>
              <a:ext cx="236534" cy="234948"/>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89" name="MZ"/>
            <p:cNvSpPr>
              <a:spLocks/>
            </p:cNvSpPr>
            <p:nvPr/>
          </p:nvSpPr>
          <p:spPr bwMode="auto">
            <a:xfrm>
              <a:off x="5013191" y="4685410"/>
              <a:ext cx="261082" cy="422272"/>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0" name="TZ"/>
            <p:cNvSpPr>
              <a:spLocks/>
            </p:cNvSpPr>
            <p:nvPr/>
          </p:nvSpPr>
          <p:spPr bwMode="auto">
            <a:xfrm>
              <a:off x="5013191" y="4444112"/>
              <a:ext cx="253145" cy="265111"/>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1" name="AO"/>
            <p:cNvSpPr>
              <a:spLocks/>
            </p:cNvSpPr>
            <p:nvPr/>
          </p:nvSpPr>
          <p:spPr bwMode="auto">
            <a:xfrm>
              <a:off x="4573459" y="4567936"/>
              <a:ext cx="298447" cy="298447"/>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2" name="CD"/>
            <p:cNvSpPr>
              <a:spLocks/>
            </p:cNvSpPr>
            <p:nvPr/>
          </p:nvSpPr>
          <p:spPr bwMode="auto">
            <a:xfrm>
              <a:off x="4573459" y="4286951"/>
              <a:ext cx="456343" cy="460372"/>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3" name="ET"/>
            <p:cNvSpPr>
              <a:spLocks/>
            </p:cNvSpPr>
            <p:nvPr/>
          </p:nvSpPr>
          <p:spPr bwMode="auto">
            <a:xfrm>
              <a:off x="5083775" y="3974215"/>
              <a:ext cx="369883" cy="354010"/>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4" name="KE"/>
            <p:cNvSpPr>
              <a:spLocks/>
            </p:cNvSpPr>
            <p:nvPr/>
          </p:nvSpPr>
          <p:spPr bwMode="auto">
            <a:xfrm>
              <a:off x="5107586" y="4302826"/>
              <a:ext cx="204786" cy="234948"/>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5" name="ZW"/>
            <p:cNvSpPr>
              <a:spLocks/>
            </p:cNvSpPr>
            <p:nvPr/>
          </p:nvSpPr>
          <p:spPr bwMode="auto">
            <a:xfrm>
              <a:off x="4894130" y="4810822"/>
              <a:ext cx="181708" cy="179386"/>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6" name="UG"/>
            <p:cNvSpPr>
              <a:spLocks/>
            </p:cNvSpPr>
            <p:nvPr/>
          </p:nvSpPr>
          <p:spPr bwMode="auto">
            <a:xfrm>
              <a:off x="5003264" y="4328222"/>
              <a:ext cx="120736" cy="155618"/>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2780 w 9448"/>
                <a:gd name="connsiteY0" fmla="*/ 2257 h 10001"/>
                <a:gd name="connsiteX1" fmla="*/ 558 w 9448"/>
                <a:gd name="connsiteY1" fmla="*/ 4893 h 10001"/>
                <a:gd name="connsiteX2" fmla="*/ 0 w 9448"/>
                <a:gd name="connsiteY2" fmla="*/ 9784 h 10001"/>
                <a:gd name="connsiteX3" fmla="*/ 1114 w 9448"/>
                <a:gd name="connsiteY3" fmla="*/ 9784 h 10001"/>
                <a:gd name="connsiteX4" fmla="*/ 2227 w 9448"/>
                <a:gd name="connsiteY4" fmla="*/ 8658 h 10001"/>
                <a:gd name="connsiteX5" fmla="*/ 1671 w 9448"/>
                <a:gd name="connsiteY5" fmla="*/ 6020 h 10001"/>
                <a:gd name="connsiteX6" fmla="*/ 4450 w 9448"/>
                <a:gd name="connsiteY6" fmla="*/ 6020 h 10001"/>
                <a:gd name="connsiteX7" fmla="*/ 5559 w 9448"/>
                <a:gd name="connsiteY7" fmla="*/ 7529 h 10001"/>
                <a:gd name="connsiteX8" fmla="*/ 7780 w 9448"/>
                <a:gd name="connsiteY8" fmla="*/ 7529 h 10001"/>
                <a:gd name="connsiteX9" fmla="*/ 7780 w 9448"/>
                <a:gd name="connsiteY9" fmla="*/ 6401 h 10001"/>
                <a:gd name="connsiteX10" fmla="*/ 8340 w 9448"/>
                <a:gd name="connsiteY10" fmla="*/ 5645 h 10001"/>
                <a:gd name="connsiteX11" fmla="*/ 8892 w 9448"/>
                <a:gd name="connsiteY11" fmla="*/ 6020 h 10001"/>
                <a:gd name="connsiteX12" fmla="*/ 8340 w 9448"/>
                <a:gd name="connsiteY12" fmla="*/ 3761 h 10001"/>
                <a:gd name="connsiteX13" fmla="*/ 9448 w 9448"/>
                <a:gd name="connsiteY13" fmla="*/ 2257 h 10001"/>
                <a:gd name="connsiteX14" fmla="*/ 9448 w 9448"/>
                <a:gd name="connsiteY14" fmla="*/ 750 h 10001"/>
                <a:gd name="connsiteX15" fmla="*/ 8340 w 9448"/>
                <a:gd name="connsiteY15" fmla="*/ 0 h 10001"/>
                <a:gd name="connsiteX16" fmla="*/ 7228 w 9448"/>
                <a:gd name="connsiteY16" fmla="*/ 0 h 10001"/>
                <a:gd name="connsiteX17" fmla="*/ 3336 w 9448"/>
                <a:gd name="connsiteY17" fmla="*/ 378 h 10001"/>
                <a:gd name="connsiteX18" fmla="*/ 2780 w 9448"/>
                <a:gd name="connsiteY18" fmla="*/ 0 h 10001"/>
                <a:gd name="connsiteX19" fmla="*/ 2780 w 9448"/>
                <a:gd name="connsiteY19" fmla="*/ 1881 h 10001"/>
                <a:gd name="connsiteX20" fmla="*/ 2780 w 9448"/>
                <a:gd name="connsiteY20" fmla="*/ 2257 h 10001"/>
                <a:gd name="connsiteX0" fmla="*/ 2351 w 9409"/>
                <a:gd name="connsiteY0" fmla="*/ 2257 h 9783"/>
                <a:gd name="connsiteX1" fmla="*/ 0 w 9409"/>
                <a:gd name="connsiteY1" fmla="*/ 4893 h 9783"/>
                <a:gd name="connsiteX2" fmla="*/ 588 w 9409"/>
                <a:gd name="connsiteY2" fmla="*/ 9783 h 9783"/>
                <a:gd name="connsiteX3" fmla="*/ 1766 w 9409"/>
                <a:gd name="connsiteY3" fmla="*/ 8657 h 9783"/>
                <a:gd name="connsiteX4" fmla="*/ 1178 w 9409"/>
                <a:gd name="connsiteY4" fmla="*/ 6019 h 9783"/>
                <a:gd name="connsiteX5" fmla="*/ 4119 w 9409"/>
                <a:gd name="connsiteY5" fmla="*/ 6019 h 9783"/>
                <a:gd name="connsiteX6" fmla="*/ 5293 w 9409"/>
                <a:gd name="connsiteY6" fmla="*/ 7528 h 9783"/>
                <a:gd name="connsiteX7" fmla="*/ 7644 w 9409"/>
                <a:gd name="connsiteY7" fmla="*/ 7528 h 9783"/>
                <a:gd name="connsiteX8" fmla="*/ 7644 w 9409"/>
                <a:gd name="connsiteY8" fmla="*/ 6400 h 9783"/>
                <a:gd name="connsiteX9" fmla="*/ 8236 w 9409"/>
                <a:gd name="connsiteY9" fmla="*/ 5644 h 9783"/>
                <a:gd name="connsiteX10" fmla="*/ 8821 w 9409"/>
                <a:gd name="connsiteY10" fmla="*/ 6019 h 9783"/>
                <a:gd name="connsiteX11" fmla="*/ 8236 w 9409"/>
                <a:gd name="connsiteY11" fmla="*/ 3761 h 9783"/>
                <a:gd name="connsiteX12" fmla="*/ 9409 w 9409"/>
                <a:gd name="connsiteY12" fmla="*/ 2257 h 9783"/>
                <a:gd name="connsiteX13" fmla="*/ 9409 w 9409"/>
                <a:gd name="connsiteY13" fmla="*/ 750 h 9783"/>
                <a:gd name="connsiteX14" fmla="*/ 8236 w 9409"/>
                <a:gd name="connsiteY14" fmla="*/ 0 h 9783"/>
                <a:gd name="connsiteX15" fmla="*/ 7059 w 9409"/>
                <a:gd name="connsiteY15" fmla="*/ 0 h 9783"/>
                <a:gd name="connsiteX16" fmla="*/ 2940 w 9409"/>
                <a:gd name="connsiteY16" fmla="*/ 378 h 9783"/>
                <a:gd name="connsiteX17" fmla="*/ 2351 w 9409"/>
                <a:gd name="connsiteY17" fmla="*/ 0 h 9783"/>
                <a:gd name="connsiteX18" fmla="*/ 2351 w 9409"/>
                <a:gd name="connsiteY18" fmla="*/ 1881 h 9783"/>
                <a:gd name="connsiteX19" fmla="*/ 2351 w 9409"/>
                <a:gd name="connsiteY19" fmla="*/ 2257 h 9783"/>
                <a:gd name="connsiteX0" fmla="*/ 2503 w 10004"/>
                <a:gd name="connsiteY0" fmla="*/ 2307 h 8861"/>
                <a:gd name="connsiteX1" fmla="*/ 4 w 10004"/>
                <a:gd name="connsiteY1" fmla="*/ 5002 h 8861"/>
                <a:gd name="connsiteX2" fmla="*/ 1881 w 10004"/>
                <a:gd name="connsiteY2" fmla="*/ 8849 h 8861"/>
                <a:gd name="connsiteX3" fmla="*/ 1256 w 10004"/>
                <a:gd name="connsiteY3" fmla="*/ 6153 h 8861"/>
                <a:gd name="connsiteX4" fmla="*/ 4382 w 10004"/>
                <a:gd name="connsiteY4" fmla="*/ 6153 h 8861"/>
                <a:gd name="connsiteX5" fmla="*/ 5629 w 10004"/>
                <a:gd name="connsiteY5" fmla="*/ 7695 h 8861"/>
                <a:gd name="connsiteX6" fmla="*/ 8128 w 10004"/>
                <a:gd name="connsiteY6" fmla="*/ 7695 h 8861"/>
                <a:gd name="connsiteX7" fmla="*/ 8128 w 10004"/>
                <a:gd name="connsiteY7" fmla="*/ 6542 h 8861"/>
                <a:gd name="connsiteX8" fmla="*/ 8757 w 10004"/>
                <a:gd name="connsiteY8" fmla="*/ 5769 h 8861"/>
                <a:gd name="connsiteX9" fmla="*/ 9379 w 10004"/>
                <a:gd name="connsiteY9" fmla="*/ 6153 h 8861"/>
                <a:gd name="connsiteX10" fmla="*/ 8757 w 10004"/>
                <a:gd name="connsiteY10" fmla="*/ 3844 h 8861"/>
                <a:gd name="connsiteX11" fmla="*/ 10004 w 10004"/>
                <a:gd name="connsiteY11" fmla="*/ 2307 h 8861"/>
                <a:gd name="connsiteX12" fmla="*/ 10004 w 10004"/>
                <a:gd name="connsiteY12" fmla="*/ 767 h 8861"/>
                <a:gd name="connsiteX13" fmla="*/ 8757 w 10004"/>
                <a:gd name="connsiteY13" fmla="*/ 0 h 8861"/>
                <a:gd name="connsiteX14" fmla="*/ 7506 w 10004"/>
                <a:gd name="connsiteY14" fmla="*/ 0 h 8861"/>
                <a:gd name="connsiteX15" fmla="*/ 3129 w 10004"/>
                <a:gd name="connsiteY15" fmla="*/ 386 h 8861"/>
                <a:gd name="connsiteX16" fmla="*/ 2503 w 10004"/>
                <a:gd name="connsiteY16" fmla="*/ 0 h 8861"/>
                <a:gd name="connsiteX17" fmla="*/ 2503 w 10004"/>
                <a:gd name="connsiteY17" fmla="*/ 1923 h 8861"/>
                <a:gd name="connsiteX18" fmla="*/ 2503 w 10004"/>
                <a:gd name="connsiteY18" fmla="*/ 2307 h 8861"/>
                <a:gd name="connsiteX0" fmla="*/ 2533 w 10031"/>
                <a:gd name="connsiteY0" fmla="*/ 2604 h 8684"/>
                <a:gd name="connsiteX1" fmla="*/ 35 w 10031"/>
                <a:gd name="connsiteY1" fmla="*/ 5645 h 8684"/>
                <a:gd name="connsiteX2" fmla="*/ 1286 w 10031"/>
                <a:gd name="connsiteY2" fmla="*/ 6944 h 8684"/>
                <a:gd name="connsiteX3" fmla="*/ 4411 w 10031"/>
                <a:gd name="connsiteY3" fmla="*/ 6944 h 8684"/>
                <a:gd name="connsiteX4" fmla="*/ 5658 w 10031"/>
                <a:gd name="connsiteY4" fmla="*/ 8684 h 8684"/>
                <a:gd name="connsiteX5" fmla="*/ 8156 w 10031"/>
                <a:gd name="connsiteY5" fmla="*/ 8684 h 8684"/>
                <a:gd name="connsiteX6" fmla="*/ 8156 w 10031"/>
                <a:gd name="connsiteY6" fmla="*/ 7383 h 8684"/>
                <a:gd name="connsiteX7" fmla="*/ 8784 w 10031"/>
                <a:gd name="connsiteY7" fmla="*/ 6511 h 8684"/>
                <a:gd name="connsiteX8" fmla="*/ 9406 w 10031"/>
                <a:gd name="connsiteY8" fmla="*/ 6944 h 8684"/>
                <a:gd name="connsiteX9" fmla="*/ 8784 w 10031"/>
                <a:gd name="connsiteY9" fmla="*/ 4338 h 8684"/>
                <a:gd name="connsiteX10" fmla="*/ 10031 w 10031"/>
                <a:gd name="connsiteY10" fmla="*/ 2604 h 8684"/>
                <a:gd name="connsiteX11" fmla="*/ 10031 w 10031"/>
                <a:gd name="connsiteY11" fmla="*/ 866 h 8684"/>
                <a:gd name="connsiteX12" fmla="*/ 8784 w 10031"/>
                <a:gd name="connsiteY12" fmla="*/ 0 h 8684"/>
                <a:gd name="connsiteX13" fmla="*/ 7534 w 10031"/>
                <a:gd name="connsiteY13" fmla="*/ 0 h 8684"/>
                <a:gd name="connsiteX14" fmla="*/ 3159 w 10031"/>
                <a:gd name="connsiteY14" fmla="*/ 436 h 8684"/>
                <a:gd name="connsiteX15" fmla="*/ 2533 w 10031"/>
                <a:gd name="connsiteY15" fmla="*/ 0 h 8684"/>
                <a:gd name="connsiteX16" fmla="*/ 2533 w 10031"/>
                <a:gd name="connsiteY16" fmla="*/ 2170 h 8684"/>
                <a:gd name="connsiteX17" fmla="*/ 2533 w 10031"/>
                <a:gd name="connsiteY17" fmla="*/ 2604 h 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31" h="8684">
                  <a:moveTo>
                    <a:pt x="2533" y="2604"/>
                  </a:moveTo>
                  <a:cubicBezTo>
                    <a:pt x="1700" y="3617"/>
                    <a:pt x="243" y="4922"/>
                    <a:pt x="35" y="5645"/>
                  </a:cubicBezTo>
                  <a:cubicBezTo>
                    <a:pt x="-173" y="6368"/>
                    <a:pt x="557" y="6728"/>
                    <a:pt x="1286" y="6944"/>
                  </a:cubicBezTo>
                  <a:cubicBezTo>
                    <a:pt x="2015" y="7160"/>
                    <a:pt x="3369" y="6944"/>
                    <a:pt x="4411" y="6944"/>
                  </a:cubicBezTo>
                  <a:lnTo>
                    <a:pt x="5658" y="8684"/>
                  </a:lnTo>
                  <a:lnTo>
                    <a:pt x="8156" y="8684"/>
                  </a:lnTo>
                  <a:lnTo>
                    <a:pt x="8156" y="7383"/>
                  </a:lnTo>
                  <a:lnTo>
                    <a:pt x="8784" y="6511"/>
                  </a:lnTo>
                  <a:lnTo>
                    <a:pt x="9406" y="6944"/>
                  </a:lnTo>
                  <a:cubicBezTo>
                    <a:pt x="9201" y="6075"/>
                    <a:pt x="8987" y="5213"/>
                    <a:pt x="8784" y="4338"/>
                  </a:cubicBezTo>
                  <a:lnTo>
                    <a:pt x="10031" y="2604"/>
                  </a:lnTo>
                  <a:lnTo>
                    <a:pt x="10031" y="866"/>
                  </a:lnTo>
                  <a:lnTo>
                    <a:pt x="8784" y="0"/>
                  </a:lnTo>
                  <a:lnTo>
                    <a:pt x="7534" y="0"/>
                  </a:lnTo>
                  <a:lnTo>
                    <a:pt x="3159" y="436"/>
                  </a:lnTo>
                  <a:lnTo>
                    <a:pt x="2533" y="0"/>
                  </a:lnTo>
                  <a:lnTo>
                    <a:pt x="2533" y="2170"/>
                  </a:lnTo>
                  <a:lnTo>
                    <a:pt x="2533" y="260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7" name="BF"/>
            <p:cNvSpPr>
              <a:spLocks/>
            </p:cNvSpPr>
            <p:nvPr/>
          </p:nvSpPr>
          <p:spPr bwMode="auto">
            <a:xfrm>
              <a:off x="4158391" y="4045652"/>
              <a:ext cx="187323" cy="141286"/>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8" name="Freeform 197"/>
            <p:cNvSpPr>
              <a:spLocks/>
            </p:cNvSpPr>
            <p:nvPr/>
          </p:nvSpPr>
          <p:spPr bwMode="auto">
            <a:xfrm>
              <a:off x="4282214" y="4148839"/>
              <a:ext cx="23812" cy="6349"/>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199" name="GH"/>
            <p:cNvSpPr>
              <a:spLocks/>
            </p:cNvSpPr>
            <p:nvPr/>
          </p:nvSpPr>
          <p:spPr bwMode="auto">
            <a:xfrm>
              <a:off x="4204428" y="4155189"/>
              <a:ext cx="101599" cy="131763"/>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00" name="CF"/>
            <p:cNvSpPr>
              <a:spLocks/>
            </p:cNvSpPr>
            <p:nvPr/>
          </p:nvSpPr>
          <p:spPr bwMode="auto">
            <a:xfrm>
              <a:off x="4636958" y="4155189"/>
              <a:ext cx="320672" cy="187323"/>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01" name="CG"/>
            <p:cNvSpPr>
              <a:spLocks/>
            </p:cNvSpPr>
            <p:nvPr/>
          </p:nvSpPr>
          <p:spPr bwMode="auto">
            <a:xfrm>
              <a:off x="4543295" y="4328226"/>
              <a:ext cx="195262" cy="233361"/>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02" name="GA"/>
            <p:cNvSpPr>
              <a:spLocks/>
            </p:cNvSpPr>
            <p:nvPr/>
          </p:nvSpPr>
          <p:spPr bwMode="auto">
            <a:xfrm>
              <a:off x="4503609" y="4375850"/>
              <a:ext cx="117474" cy="130174"/>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03" name="CM"/>
            <p:cNvSpPr>
              <a:spLocks/>
            </p:cNvSpPr>
            <p:nvPr/>
          </p:nvSpPr>
          <p:spPr bwMode="auto">
            <a:xfrm>
              <a:off x="4471860" y="4117090"/>
              <a:ext cx="187323" cy="258762"/>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04" name="BJ"/>
            <p:cNvSpPr>
              <a:spLocks/>
            </p:cNvSpPr>
            <p:nvPr/>
          </p:nvSpPr>
          <p:spPr bwMode="auto">
            <a:xfrm>
              <a:off x="4306027" y="4107564"/>
              <a:ext cx="63499" cy="157162"/>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05" name="TG"/>
            <p:cNvSpPr>
              <a:spLocks/>
            </p:cNvSpPr>
            <p:nvPr/>
          </p:nvSpPr>
          <p:spPr bwMode="auto">
            <a:xfrm>
              <a:off x="4282214" y="4148839"/>
              <a:ext cx="55562" cy="123824"/>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06" name="NA"/>
            <p:cNvSpPr>
              <a:spLocks/>
            </p:cNvSpPr>
            <p:nvPr/>
          </p:nvSpPr>
          <p:spPr bwMode="auto">
            <a:xfrm>
              <a:off x="4567108" y="4844158"/>
              <a:ext cx="320672" cy="325435"/>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accent1"/>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07" name="Freeform 206"/>
            <p:cNvSpPr>
              <a:spLocks/>
            </p:cNvSpPr>
            <p:nvPr/>
          </p:nvSpPr>
          <p:spPr bwMode="auto">
            <a:xfrm>
              <a:off x="4306027" y="3954392"/>
              <a:ext cx="79375" cy="91262"/>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nvGrpSpPr>
            <p:cNvPr id="208" name="US"/>
            <p:cNvGrpSpPr/>
            <p:nvPr/>
          </p:nvGrpSpPr>
          <p:grpSpPr>
            <a:xfrm>
              <a:off x="48807" y="1893139"/>
              <a:ext cx="2483387" cy="1900918"/>
              <a:chOff x="0" y="558800"/>
              <a:chExt cx="2496771" cy="1881537"/>
            </a:xfrm>
          </p:grpSpPr>
          <p:sp>
            <p:nvSpPr>
              <p:cNvPr id="299" name="ALASKA"/>
              <p:cNvSpPr>
                <a:spLocks/>
              </p:cNvSpPr>
              <p:nvPr/>
            </p:nvSpPr>
            <p:spPr bwMode="auto">
              <a:xfrm>
                <a:off x="0" y="558800"/>
                <a:ext cx="667901" cy="909778"/>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300" name="US_main"/>
              <p:cNvSpPr>
                <a:spLocks/>
              </p:cNvSpPr>
              <p:nvPr/>
            </p:nvSpPr>
            <p:spPr bwMode="auto">
              <a:xfrm>
                <a:off x="1067951" y="1717815"/>
                <a:ext cx="1428820" cy="722522"/>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209" name="NI"/>
            <p:cNvSpPr>
              <a:spLocks/>
            </p:cNvSpPr>
            <p:nvPr/>
          </p:nvSpPr>
          <p:spPr bwMode="auto">
            <a:xfrm>
              <a:off x="2013084" y="4056764"/>
              <a:ext cx="111124" cy="112712"/>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10" name="CR"/>
            <p:cNvSpPr>
              <a:spLocks/>
            </p:cNvSpPr>
            <p:nvPr/>
          </p:nvSpPr>
          <p:spPr bwMode="auto">
            <a:xfrm>
              <a:off x="2052772" y="4159952"/>
              <a:ext cx="95248" cy="69849"/>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11" name="PA"/>
            <p:cNvSpPr>
              <a:spLocks/>
            </p:cNvSpPr>
            <p:nvPr/>
          </p:nvSpPr>
          <p:spPr bwMode="auto">
            <a:xfrm>
              <a:off x="2140083" y="4199638"/>
              <a:ext cx="141287" cy="60324"/>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12" name="HN"/>
            <p:cNvSpPr>
              <a:spLocks/>
            </p:cNvSpPr>
            <p:nvPr/>
          </p:nvSpPr>
          <p:spPr bwMode="auto">
            <a:xfrm>
              <a:off x="1980602" y="4034540"/>
              <a:ext cx="143607" cy="69849"/>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13" name="GT"/>
            <p:cNvSpPr>
              <a:spLocks/>
            </p:cNvSpPr>
            <p:nvPr/>
          </p:nvSpPr>
          <p:spPr bwMode="auto">
            <a:xfrm>
              <a:off x="1901228" y="3993265"/>
              <a:ext cx="111857" cy="98424"/>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14" name="MX"/>
            <p:cNvSpPr>
              <a:spLocks/>
            </p:cNvSpPr>
            <p:nvPr/>
          </p:nvSpPr>
          <p:spPr bwMode="auto">
            <a:xfrm>
              <a:off x="1298037" y="3585322"/>
              <a:ext cx="740448" cy="488906"/>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accent1"/>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15" name="GL"/>
            <p:cNvSpPr>
              <a:spLocks/>
            </p:cNvSpPr>
            <p:nvPr/>
          </p:nvSpPr>
          <p:spPr bwMode="auto">
            <a:xfrm rot="20747712">
              <a:off x="2517905" y="1616916"/>
              <a:ext cx="798385" cy="894530"/>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16" name="Freeform 215"/>
            <p:cNvSpPr>
              <a:spLocks/>
            </p:cNvSpPr>
            <p:nvPr/>
          </p:nvSpPr>
          <p:spPr bwMode="auto">
            <a:xfrm>
              <a:off x="1910752" y="2153486"/>
              <a:ext cx="0" cy="4763"/>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17" name="PR"/>
            <p:cNvSpPr>
              <a:spLocks/>
            </p:cNvSpPr>
            <p:nvPr/>
          </p:nvSpPr>
          <p:spPr bwMode="auto">
            <a:xfrm>
              <a:off x="2576642" y="4015490"/>
              <a:ext cx="29309" cy="19049"/>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00B9E4"/>
            </a:solidFill>
            <a:ln w="6350"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18" name="IS"/>
            <p:cNvSpPr>
              <a:spLocks/>
            </p:cNvSpPr>
            <p:nvPr/>
          </p:nvSpPr>
          <p:spPr bwMode="auto">
            <a:xfrm>
              <a:off x="3605212" y="2256674"/>
              <a:ext cx="131762"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00B9E4"/>
            </a:solidFill>
            <a:ln w="9525" cap="flat" cmpd="sng">
              <a:solidFill>
                <a:schemeClr val="bg1"/>
              </a:solidFill>
              <a:prstDash val="solid"/>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nvGrpSpPr>
            <p:cNvPr id="219" name="ID"/>
            <p:cNvGrpSpPr/>
            <p:nvPr/>
          </p:nvGrpSpPr>
          <p:grpSpPr>
            <a:xfrm>
              <a:off x="6878239" y="4256788"/>
              <a:ext cx="888136" cy="388935"/>
              <a:chOff x="6829505" y="2922467"/>
              <a:chExt cx="892628" cy="388938"/>
            </a:xfrm>
          </p:grpSpPr>
          <p:sp>
            <p:nvSpPr>
              <p:cNvPr id="295" name="Freeform 294"/>
              <p:cNvSpPr>
                <a:spLocks/>
              </p:cNvSpPr>
              <p:nvPr/>
            </p:nvSpPr>
            <p:spPr bwMode="auto">
              <a:xfrm>
                <a:off x="6953330" y="2922467"/>
                <a:ext cx="227012" cy="265113"/>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96" name="Freeform 295"/>
              <p:cNvSpPr>
                <a:spLocks/>
              </p:cNvSpPr>
              <p:nvPr/>
            </p:nvSpPr>
            <p:spPr bwMode="auto">
              <a:xfrm>
                <a:off x="7150180" y="3054230"/>
                <a:ext cx="141287" cy="173037"/>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97" name="Freeform 296"/>
              <p:cNvSpPr>
                <a:spLocks/>
              </p:cNvSpPr>
              <p:nvPr/>
            </p:nvSpPr>
            <p:spPr bwMode="auto">
              <a:xfrm>
                <a:off x="6829505" y="3251080"/>
                <a:ext cx="265112" cy="60325"/>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98" name="Freeform 297"/>
              <p:cNvSpPr>
                <a:spLocks/>
              </p:cNvSpPr>
              <p:nvPr/>
            </p:nvSpPr>
            <p:spPr bwMode="auto">
              <a:xfrm>
                <a:off x="7506233" y="3041530"/>
                <a:ext cx="215900" cy="185737"/>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220" name="PG"/>
            <p:cNvSpPr>
              <a:spLocks/>
            </p:cNvSpPr>
            <p:nvPr/>
          </p:nvSpPr>
          <p:spPr bwMode="auto">
            <a:xfrm>
              <a:off x="7766383" y="4420300"/>
              <a:ext cx="174623" cy="169861"/>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nvGrpSpPr>
            <p:cNvPr id="221" name="UK"/>
            <p:cNvGrpSpPr>
              <a:grpSpLocks/>
            </p:cNvGrpSpPr>
            <p:nvPr/>
          </p:nvGrpSpPr>
          <p:grpSpPr bwMode="auto">
            <a:xfrm>
              <a:off x="4071078" y="2640806"/>
              <a:ext cx="250822" cy="368297"/>
              <a:chOff x="4022311" y="1306473"/>
              <a:chExt cx="133" cy="193"/>
            </a:xfrm>
            <a:solidFill>
              <a:srgbClr val="00B9E4"/>
            </a:solidFill>
          </p:grpSpPr>
          <p:sp>
            <p:nvSpPr>
              <p:cNvPr id="293" name="GB"/>
              <p:cNvSpPr>
                <a:spLocks/>
              </p:cNvSpPr>
              <p:nvPr/>
            </p:nvSpPr>
            <p:spPr bwMode="auto">
              <a:xfrm>
                <a:off x="4022344" y="1306473"/>
                <a:ext cx="100" cy="193"/>
              </a:xfrm>
              <a:custGeom>
                <a:avLst/>
                <a:gdLst>
                  <a:gd name="T0" fmla="*/ 31321 w 24"/>
                  <a:gd name="T1" fmla="*/ 168050 h 47"/>
                  <a:gd name="T2" fmla="*/ 21408 w 24"/>
                  <a:gd name="T3" fmla="*/ 158642 h 47"/>
                  <a:gd name="T4" fmla="*/ 52742 w 24"/>
                  <a:gd name="T5" fmla="*/ 139046 h 47"/>
                  <a:gd name="T6" fmla="*/ 47604 w 24"/>
                  <a:gd name="T7" fmla="*/ 120280 h 47"/>
                  <a:gd name="T8" fmla="*/ 41596 w 24"/>
                  <a:gd name="T9" fmla="*/ 105189 h 47"/>
                  <a:gd name="T10" fmla="*/ 16283 w 24"/>
                  <a:gd name="T11" fmla="*/ 105189 h 47"/>
                  <a:gd name="T12" fmla="*/ 21408 w 24"/>
                  <a:gd name="T13" fmla="*/ 77060 h 47"/>
                  <a:gd name="T14" fmla="*/ 5138 w 24"/>
                  <a:gd name="T15" fmla="*/ 86419 h 47"/>
                  <a:gd name="T16" fmla="*/ 0 w 24"/>
                  <a:gd name="T17" fmla="*/ 61969 h 47"/>
                  <a:gd name="T18" fmla="*/ 0 w 24"/>
                  <a:gd name="T19" fmla="*/ 38633 h 47"/>
                  <a:gd name="T20" fmla="*/ 5138 w 24"/>
                  <a:gd name="T21" fmla="*/ 18766 h 47"/>
                  <a:gd name="T22" fmla="*/ 26546 w 24"/>
                  <a:gd name="T23" fmla="*/ 0 h 47"/>
                  <a:gd name="T24" fmla="*/ 41596 w 24"/>
                  <a:gd name="T25" fmla="*/ 4570 h 47"/>
                  <a:gd name="T26" fmla="*/ 36458 w 24"/>
                  <a:gd name="T27" fmla="*/ 29291 h 47"/>
                  <a:gd name="T28" fmla="*/ 67846 w 24"/>
                  <a:gd name="T29" fmla="*/ 29291 h 47"/>
                  <a:gd name="T30" fmla="*/ 57867 w 24"/>
                  <a:gd name="T31" fmla="*/ 52627 h 47"/>
                  <a:gd name="T32" fmla="*/ 47604 w 24"/>
                  <a:gd name="T33" fmla="*/ 72490 h 47"/>
                  <a:gd name="T34" fmla="*/ 67846 w 24"/>
                  <a:gd name="T35" fmla="*/ 81631 h 47"/>
                  <a:gd name="T36" fmla="*/ 89200 w 24"/>
                  <a:gd name="T37" fmla="*/ 115710 h 47"/>
                  <a:gd name="T38" fmla="*/ 99183 w 24"/>
                  <a:gd name="T39" fmla="*/ 139046 h 47"/>
                  <a:gd name="T40" fmla="*/ 99183 w 24"/>
                  <a:gd name="T41" fmla="*/ 152959 h 47"/>
                  <a:gd name="T42" fmla="*/ 120592 w 24"/>
                  <a:gd name="T43" fmla="*/ 152959 h 47"/>
                  <a:gd name="T44" fmla="*/ 115450 w 24"/>
                  <a:gd name="T45" fmla="*/ 186820 h 47"/>
                  <a:gd name="T46" fmla="*/ 125729 w 24"/>
                  <a:gd name="T47" fmla="*/ 191386 h 47"/>
                  <a:gd name="T48" fmla="*/ 89200 w 24"/>
                  <a:gd name="T49" fmla="*/ 206699 h 47"/>
                  <a:gd name="T50" fmla="*/ 57867 w 24"/>
                  <a:gd name="T51" fmla="*/ 211269 h 47"/>
                  <a:gd name="T52" fmla="*/ 41596 w 24"/>
                  <a:gd name="T53" fmla="*/ 216107 h 47"/>
                  <a:gd name="T54" fmla="*/ 21408 w 24"/>
                  <a:gd name="T55" fmla="*/ 216107 h 47"/>
                  <a:gd name="T56" fmla="*/ 5138 w 24"/>
                  <a:gd name="T57" fmla="*/ 220677 h 47"/>
                  <a:gd name="T58" fmla="*/ 26546 w 24"/>
                  <a:gd name="T59" fmla="*/ 200728 h 47"/>
                  <a:gd name="T60" fmla="*/ 31321 w 24"/>
                  <a:gd name="T61" fmla="*/ 182249 h 47"/>
                  <a:gd name="T62" fmla="*/ 16283 w 24"/>
                  <a:gd name="T63" fmla="*/ 177408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94" name="NIRELAND"/>
              <p:cNvSpPr>
                <a:spLocks/>
              </p:cNvSpPr>
              <p:nvPr/>
            </p:nvSpPr>
            <p:spPr bwMode="auto">
              <a:xfrm>
                <a:off x="4022311" y="1306554"/>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222" name="CY"/>
            <p:cNvSpPr>
              <a:spLocks/>
            </p:cNvSpPr>
            <p:nvPr/>
          </p:nvSpPr>
          <p:spPr bwMode="auto">
            <a:xfrm>
              <a:off x="5039326" y="3487712"/>
              <a:ext cx="73024" cy="44449"/>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23" name="CN"/>
            <p:cNvSpPr>
              <a:spLocks/>
            </p:cNvSpPr>
            <p:nvPr/>
          </p:nvSpPr>
          <p:spPr bwMode="auto">
            <a:xfrm>
              <a:off x="6098910" y="2875754"/>
              <a:ext cx="1486500" cy="1040537"/>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64 h 10000"/>
                <a:gd name="connsiteX25" fmla="*/ 7032 w 10000"/>
                <a:gd name="connsiteY25" fmla="*/ 1333 h 10000"/>
                <a:gd name="connsiteX26" fmla="*/ 6926 w 10000"/>
                <a:gd name="connsiteY26" fmla="*/ 1636 h 10000"/>
                <a:gd name="connsiteX27" fmla="*/ 6926 w 10000"/>
                <a:gd name="connsiteY27" fmla="*/ 2000 h 10000"/>
                <a:gd name="connsiteX28" fmla="*/ 7389 w 10000"/>
                <a:gd name="connsiteY28" fmla="*/ 2091 h 10000"/>
                <a:gd name="connsiteX29" fmla="*/ 7495 w 10000"/>
                <a:gd name="connsiteY29" fmla="*/ 2394 h 10000"/>
                <a:gd name="connsiteX30" fmla="*/ 7032 w 10000"/>
                <a:gd name="connsiteY30" fmla="*/ 2606 h 10000"/>
                <a:gd name="connsiteX31" fmla="*/ 6653 w 10000"/>
                <a:gd name="connsiteY31" fmla="*/ 2848 h 10000"/>
                <a:gd name="connsiteX32" fmla="*/ 6295 w 10000"/>
                <a:gd name="connsiteY32" fmla="*/ 3061 h 10000"/>
                <a:gd name="connsiteX33" fmla="*/ 6189 w 10000"/>
                <a:gd name="connsiteY33" fmla="*/ 3576 h 10000"/>
                <a:gd name="connsiteX34" fmla="*/ 5621 w 10000"/>
                <a:gd name="connsiteY34" fmla="*/ 3667 h 10000"/>
                <a:gd name="connsiteX35" fmla="*/ 5053 w 10000"/>
                <a:gd name="connsiteY35" fmla="*/ 4182 h 10000"/>
                <a:gd name="connsiteX36" fmla="*/ 4526 w 10000"/>
                <a:gd name="connsiteY36" fmla="*/ 3818 h 10000"/>
                <a:gd name="connsiteX37" fmla="*/ 3895 w 10000"/>
                <a:gd name="connsiteY37" fmla="*/ 3727 h 10000"/>
                <a:gd name="connsiteX38" fmla="*/ 3432 w 10000"/>
                <a:gd name="connsiteY38" fmla="*/ 3061 h 10000"/>
                <a:gd name="connsiteX39" fmla="*/ 2758 w 10000"/>
                <a:gd name="connsiteY39" fmla="*/ 2758 h 10000"/>
                <a:gd name="connsiteX40" fmla="*/ 2695 w 10000"/>
                <a:gd name="connsiteY40" fmla="*/ 2000 h 10000"/>
                <a:gd name="connsiteX41" fmla="*/ 2379 w 10000"/>
                <a:gd name="connsiteY41" fmla="*/ 1788 h 10000"/>
                <a:gd name="connsiteX42" fmla="*/ 2337 w 10000"/>
                <a:gd name="connsiteY42" fmla="*/ 1727 h 10000"/>
                <a:gd name="connsiteX43" fmla="*/ 2316 w 10000"/>
                <a:gd name="connsiteY43" fmla="*/ 1758 h 10000"/>
                <a:gd name="connsiteX44" fmla="*/ 2295 w 10000"/>
                <a:gd name="connsiteY44" fmla="*/ 1818 h 10000"/>
                <a:gd name="connsiteX45" fmla="*/ 2295 w 10000"/>
                <a:gd name="connsiteY45" fmla="*/ 1848 h 10000"/>
                <a:gd name="connsiteX46" fmla="*/ 2295 w 10000"/>
                <a:gd name="connsiteY46" fmla="*/ 1879 h 10000"/>
                <a:gd name="connsiteX47" fmla="*/ 2295 w 10000"/>
                <a:gd name="connsiteY47" fmla="*/ 1848 h 10000"/>
                <a:gd name="connsiteX48" fmla="*/ 2295 w 10000"/>
                <a:gd name="connsiteY48" fmla="*/ 1818 h 10000"/>
                <a:gd name="connsiteX49" fmla="*/ 2337 w 10000"/>
                <a:gd name="connsiteY49" fmla="*/ 1727 h 10000"/>
                <a:gd name="connsiteX50" fmla="*/ 2295 w 10000"/>
                <a:gd name="connsiteY50" fmla="*/ 1636 h 10000"/>
                <a:gd name="connsiteX51" fmla="*/ 2189 w 10000"/>
                <a:gd name="connsiteY51" fmla="*/ 1727 h 10000"/>
                <a:gd name="connsiteX52" fmla="*/ 2189 w 10000"/>
                <a:gd name="connsiteY52" fmla="*/ 1879 h 10000"/>
                <a:gd name="connsiteX53" fmla="*/ 2189 w 10000"/>
                <a:gd name="connsiteY53" fmla="*/ 1727 h 10000"/>
                <a:gd name="connsiteX54" fmla="*/ 2021 w 10000"/>
                <a:gd name="connsiteY54" fmla="*/ 1788 h 10000"/>
                <a:gd name="connsiteX55" fmla="*/ 1916 w 10000"/>
                <a:gd name="connsiteY55" fmla="*/ 2242 h 10000"/>
                <a:gd name="connsiteX56" fmla="*/ 1495 w 10000"/>
                <a:gd name="connsiteY56" fmla="*/ 2152 h 10000"/>
                <a:gd name="connsiteX57" fmla="*/ 1389 w 10000"/>
                <a:gd name="connsiteY57" fmla="*/ 2909 h 10000"/>
                <a:gd name="connsiteX58" fmla="*/ 1032 w 10000"/>
                <a:gd name="connsiteY58" fmla="*/ 3000 h 10000"/>
                <a:gd name="connsiteX59" fmla="*/ 926 w 10000"/>
                <a:gd name="connsiteY59" fmla="*/ 3879 h 10000"/>
                <a:gd name="connsiteX60" fmla="*/ 716 w 10000"/>
                <a:gd name="connsiteY60" fmla="*/ 4182 h 10000"/>
                <a:gd name="connsiteX61" fmla="*/ 463 w 10000"/>
                <a:gd name="connsiteY61" fmla="*/ 4485 h 10000"/>
                <a:gd name="connsiteX62" fmla="*/ 42 w 10000"/>
                <a:gd name="connsiteY62" fmla="*/ 4636 h 10000"/>
                <a:gd name="connsiteX63" fmla="*/ 0 w 10000"/>
                <a:gd name="connsiteY63" fmla="*/ 4939 h 10000"/>
                <a:gd name="connsiteX64" fmla="*/ 105 w 10000"/>
                <a:gd name="connsiteY64" fmla="*/ 5061 h 10000"/>
                <a:gd name="connsiteX65" fmla="*/ 147 w 10000"/>
                <a:gd name="connsiteY65" fmla="*/ 5303 h 10000"/>
                <a:gd name="connsiteX66" fmla="*/ 42 w 10000"/>
                <a:gd name="connsiteY66" fmla="*/ 5364 h 10000"/>
                <a:gd name="connsiteX67" fmla="*/ 147 w 10000"/>
                <a:gd name="connsiteY67" fmla="*/ 5515 h 10000"/>
                <a:gd name="connsiteX68" fmla="*/ 316 w 10000"/>
                <a:gd name="connsiteY68" fmla="*/ 5606 h 10000"/>
                <a:gd name="connsiteX69" fmla="*/ 463 w 10000"/>
                <a:gd name="connsiteY69" fmla="*/ 5909 h 10000"/>
                <a:gd name="connsiteX70" fmla="*/ 674 w 10000"/>
                <a:gd name="connsiteY70" fmla="*/ 5909 h 10000"/>
                <a:gd name="connsiteX71" fmla="*/ 989 w 10000"/>
                <a:gd name="connsiteY71" fmla="*/ 5909 h 10000"/>
                <a:gd name="connsiteX72" fmla="*/ 1032 w 10000"/>
                <a:gd name="connsiteY72" fmla="*/ 6030 h 10000"/>
                <a:gd name="connsiteX73" fmla="*/ 821 w 10000"/>
                <a:gd name="connsiteY73" fmla="*/ 6485 h 10000"/>
                <a:gd name="connsiteX74" fmla="*/ 884 w 10000"/>
                <a:gd name="connsiteY74" fmla="*/ 6727 h 10000"/>
                <a:gd name="connsiteX75" fmla="*/ 779 w 10000"/>
                <a:gd name="connsiteY75" fmla="*/ 6939 h 10000"/>
                <a:gd name="connsiteX76" fmla="*/ 884 w 10000"/>
                <a:gd name="connsiteY76" fmla="*/ 7242 h 10000"/>
                <a:gd name="connsiteX77" fmla="*/ 1137 w 10000"/>
                <a:gd name="connsiteY77" fmla="*/ 7394 h 10000"/>
                <a:gd name="connsiteX78" fmla="*/ 1095 w 10000"/>
                <a:gd name="connsiteY78" fmla="*/ 7455 h 10000"/>
                <a:gd name="connsiteX79" fmla="*/ 1200 w 10000"/>
                <a:gd name="connsiteY79" fmla="*/ 7455 h 10000"/>
                <a:gd name="connsiteX80" fmla="*/ 1558 w 10000"/>
                <a:gd name="connsiteY80" fmla="*/ 7697 h 10000"/>
                <a:gd name="connsiteX81" fmla="*/ 1874 w 10000"/>
                <a:gd name="connsiteY81" fmla="*/ 7909 h 10000"/>
                <a:gd name="connsiteX82" fmla="*/ 2189 w 10000"/>
                <a:gd name="connsiteY82" fmla="*/ 8000 h 10000"/>
                <a:gd name="connsiteX83" fmla="*/ 2295 w 10000"/>
                <a:gd name="connsiteY83" fmla="*/ 8121 h 10000"/>
                <a:gd name="connsiteX84" fmla="*/ 2379 w 10000"/>
                <a:gd name="connsiteY84" fmla="*/ 8121 h 10000"/>
                <a:gd name="connsiteX85" fmla="*/ 2547 w 10000"/>
                <a:gd name="connsiteY85" fmla="*/ 8273 h 10000"/>
                <a:gd name="connsiteX86" fmla="*/ 2758 w 10000"/>
                <a:gd name="connsiteY86" fmla="*/ 8273 h 10000"/>
                <a:gd name="connsiteX87" fmla="*/ 2968 w 10000"/>
                <a:gd name="connsiteY87" fmla="*/ 8273 h 10000"/>
                <a:gd name="connsiteX88" fmla="*/ 3116 w 10000"/>
                <a:gd name="connsiteY88" fmla="*/ 8000 h 10000"/>
                <a:gd name="connsiteX89" fmla="*/ 3390 w 10000"/>
                <a:gd name="connsiteY89" fmla="*/ 8057 h 10000"/>
                <a:gd name="connsiteX90" fmla="*/ 3579 w 10000"/>
                <a:gd name="connsiteY90" fmla="*/ 7758 h 10000"/>
                <a:gd name="connsiteX91" fmla="*/ 3789 w 10000"/>
                <a:gd name="connsiteY91" fmla="*/ 8000 h 10000"/>
                <a:gd name="connsiteX92" fmla="*/ 3895 w 10000"/>
                <a:gd name="connsiteY92" fmla="*/ 8000 h 10000"/>
                <a:gd name="connsiteX93" fmla="*/ 4000 w 10000"/>
                <a:gd name="connsiteY93" fmla="*/ 8061 h 10000"/>
                <a:gd name="connsiteX94" fmla="*/ 4063 w 10000"/>
                <a:gd name="connsiteY94" fmla="*/ 8424 h 10000"/>
                <a:gd name="connsiteX95" fmla="*/ 3958 w 10000"/>
                <a:gd name="connsiteY95" fmla="*/ 8879 h 10000"/>
                <a:gd name="connsiteX96" fmla="*/ 3958 w 10000"/>
                <a:gd name="connsiteY96" fmla="*/ 9030 h 10000"/>
                <a:gd name="connsiteX97" fmla="*/ 4105 w 10000"/>
                <a:gd name="connsiteY97" fmla="*/ 9091 h 10000"/>
                <a:gd name="connsiteX98" fmla="*/ 4211 w 10000"/>
                <a:gd name="connsiteY98" fmla="*/ 9333 h 10000"/>
                <a:gd name="connsiteX99" fmla="*/ 4211 w 10000"/>
                <a:gd name="connsiteY99" fmla="*/ 9485 h 10000"/>
                <a:gd name="connsiteX100" fmla="*/ 4463 w 10000"/>
                <a:gd name="connsiteY100" fmla="*/ 9636 h 10000"/>
                <a:gd name="connsiteX101" fmla="*/ 4421 w 10000"/>
                <a:gd name="connsiteY101" fmla="*/ 9697 h 10000"/>
                <a:gd name="connsiteX102" fmla="*/ 4674 w 10000"/>
                <a:gd name="connsiteY102" fmla="*/ 9636 h 10000"/>
                <a:gd name="connsiteX103" fmla="*/ 4737 w 10000"/>
                <a:gd name="connsiteY103" fmla="*/ 9333 h 10000"/>
                <a:gd name="connsiteX104" fmla="*/ 5263 w 10000"/>
                <a:gd name="connsiteY104" fmla="*/ 9333 h 10000"/>
                <a:gd name="connsiteX105" fmla="*/ 5453 w 10000"/>
                <a:gd name="connsiteY105" fmla="*/ 9545 h 10000"/>
                <a:gd name="connsiteX106" fmla="*/ 5516 w 10000"/>
                <a:gd name="connsiteY106" fmla="*/ 9788 h 10000"/>
                <a:gd name="connsiteX107" fmla="*/ 5621 w 10000"/>
                <a:gd name="connsiteY107" fmla="*/ 9697 h 10000"/>
                <a:gd name="connsiteX108" fmla="*/ 5979 w 10000"/>
                <a:gd name="connsiteY108" fmla="*/ 10000 h 10000"/>
                <a:gd name="connsiteX109" fmla="*/ 5979 w 10000"/>
                <a:gd name="connsiteY109" fmla="*/ 9788 h 10000"/>
                <a:gd name="connsiteX110" fmla="*/ 6400 w 10000"/>
                <a:gd name="connsiteY110" fmla="*/ 9545 h 10000"/>
                <a:gd name="connsiteX111" fmla="*/ 6442 w 10000"/>
                <a:gd name="connsiteY111" fmla="*/ 9485 h 10000"/>
                <a:gd name="connsiteX112" fmla="*/ 6547 w 10000"/>
                <a:gd name="connsiteY112" fmla="*/ 9394 h 10000"/>
                <a:gd name="connsiteX113" fmla="*/ 6653 w 10000"/>
                <a:gd name="connsiteY113" fmla="*/ 9485 h 10000"/>
                <a:gd name="connsiteX114" fmla="*/ 6863 w 10000"/>
                <a:gd name="connsiteY114" fmla="*/ 9333 h 10000"/>
                <a:gd name="connsiteX115" fmla="*/ 7137 w 10000"/>
                <a:gd name="connsiteY115" fmla="*/ 9091 h 10000"/>
                <a:gd name="connsiteX116" fmla="*/ 7389 w 10000"/>
                <a:gd name="connsiteY116" fmla="*/ 8818 h 10000"/>
                <a:gd name="connsiteX117" fmla="*/ 7495 w 10000"/>
                <a:gd name="connsiteY117" fmla="*/ 8515 h 10000"/>
                <a:gd name="connsiteX118" fmla="*/ 7642 w 10000"/>
                <a:gd name="connsiteY118" fmla="*/ 8212 h 10000"/>
                <a:gd name="connsiteX119" fmla="*/ 7811 w 10000"/>
                <a:gd name="connsiteY119" fmla="*/ 7758 h 10000"/>
                <a:gd name="connsiteX120" fmla="*/ 7811 w 10000"/>
                <a:gd name="connsiteY120" fmla="*/ 7545 h 10000"/>
                <a:gd name="connsiteX121" fmla="*/ 7747 w 10000"/>
                <a:gd name="connsiteY121" fmla="*/ 7394 h 10000"/>
                <a:gd name="connsiteX122" fmla="*/ 7811 w 10000"/>
                <a:gd name="connsiteY122" fmla="*/ 7152 h 10000"/>
                <a:gd name="connsiteX123" fmla="*/ 7747 w 10000"/>
                <a:gd name="connsiteY123" fmla="*/ 6879 h 10000"/>
                <a:gd name="connsiteX124" fmla="*/ 7495 w 10000"/>
                <a:gd name="connsiteY124" fmla="*/ 6121 h 10000"/>
                <a:gd name="connsiteX125" fmla="*/ 7537 w 10000"/>
                <a:gd name="connsiteY125" fmla="*/ 6030 h 10000"/>
                <a:gd name="connsiteX126" fmla="*/ 7747 w 10000"/>
                <a:gd name="connsiteY126" fmla="*/ 5667 h 10000"/>
                <a:gd name="connsiteX127" fmla="*/ 7916 w 10000"/>
                <a:gd name="connsiteY127" fmla="*/ 5606 h 10000"/>
                <a:gd name="connsiteX128" fmla="*/ 7937 w 10000"/>
                <a:gd name="connsiteY128" fmla="*/ 5576 h 10000"/>
                <a:gd name="connsiteX129" fmla="*/ 7937 w 10000"/>
                <a:gd name="connsiteY129" fmla="*/ 5515 h 10000"/>
                <a:gd name="connsiteX130" fmla="*/ 7916 w 10000"/>
                <a:gd name="connsiteY130" fmla="*/ 5455 h 10000"/>
                <a:gd name="connsiteX131" fmla="*/ 7642 w 10000"/>
                <a:gd name="connsiteY131" fmla="*/ 5364 h 10000"/>
                <a:gd name="connsiteX132" fmla="*/ 7495 w 10000"/>
                <a:gd name="connsiteY132" fmla="*/ 5455 h 10000"/>
                <a:gd name="connsiteX133" fmla="*/ 7389 w 10000"/>
                <a:gd name="connsiteY133" fmla="*/ 5364 h 10000"/>
                <a:gd name="connsiteX134" fmla="*/ 7284 w 10000"/>
                <a:gd name="connsiteY134" fmla="*/ 5152 h 10000"/>
                <a:gd name="connsiteX135" fmla="*/ 7179 w 10000"/>
                <a:gd name="connsiteY135" fmla="*/ 5000 h 10000"/>
                <a:gd name="connsiteX136" fmla="*/ 7432 w 10000"/>
                <a:gd name="connsiteY136" fmla="*/ 4848 h 10000"/>
                <a:gd name="connsiteX137" fmla="*/ 7600 w 10000"/>
                <a:gd name="connsiteY137" fmla="*/ 4636 h 10000"/>
                <a:gd name="connsiteX138" fmla="*/ 7853 w 10000"/>
                <a:gd name="connsiteY138" fmla="*/ 4394 h 10000"/>
                <a:gd name="connsiteX139" fmla="*/ 7958 w 10000"/>
                <a:gd name="connsiteY139" fmla="*/ 4394 h 10000"/>
                <a:gd name="connsiteX140" fmla="*/ 7811 w 10000"/>
                <a:gd name="connsiteY140" fmla="*/ 4697 h 10000"/>
                <a:gd name="connsiteX141" fmla="*/ 7916 w 10000"/>
                <a:gd name="connsiteY141" fmla="*/ 4848 h 10000"/>
                <a:gd name="connsiteX142" fmla="*/ 8021 w 10000"/>
                <a:gd name="connsiteY142" fmla="*/ 4788 h 10000"/>
                <a:gd name="connsiteX143" fmla="*/ 8274 w 10000"/>
                <a:gd name="connsiteY143" fmla="*/ 4636 h 10000"/>
                <a:gd name="connsiteX144" fmla="*/ 8337 w 10000"/>
                <a:gd name="connsiteY144" fmla="*/ 4303 h 10000"/>
                <a:gd name="connsiteX145" fmla="*/ 8484 w 10000"/>
                <a:gd name="connsiteY145" fmla="*/ 4121 h 10000"/>
                <a:gd name="connsiteX146" fmla="*/ 8632 w 10000"/>
                <a:gd name="connsiteY146" fmla="*/ 4273 h 10000"/>
                <a:gd name="connsiteX147" fmla="*/ 8611 w 10000"/>
                <a:gd name="connsiteY147" fmla="*/ 3970 h 10000"/>
                <a:gd name="connsiteX148" fmla="*/ 8821 w 10000"/>
                <a:gd name="connsiteY148" fmla="*/ 3788 h 10000"/>
                <a:gd name="connsiteX149" fmla="*/ 9095 w 10000"/>
                <a:gd name="connsiteY149" fmla="*/ 3848 h 10000"/>
                <a:gd name="connsiteX150" fmla="*/ 9221 w 10000"/>
                <a:gd name="connsiteY150" fmla="*/ 3727 h 10000"/>
                <a:gd name="connsiteX151" fmla="*/ 9368 w 10000"/>
                <a:gd name="connsiteY151" fmla="*/ 3818 h 10000"/>
                <a:gd name="connsiteX152" fmla="*/ 9474 w 10000"/>
                <a:gd name="connsiteY152" fmla="*/ 3000 h 10000"/>
                <a:gd name="connsiteX153" fmla="*/ 9726 w 10000"/>
                <a:gd name="connsiteY153" fmla="*/ 2909 h 10000"/>
                <a:gd name="connsiteX154" fmla="*/ 10000 w 10000"/>
                <a:gd name="connsiteY154" fmla="*/ 1788 h 10000"/>
                <a:gd name="connsiteX155" fmla="*/ 9368 w 10000"/>
                <a:gd name="connsiteY155"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lnTo>
                    <a:pt x="7053" y="1364"/>
                  </a:lnTo>
                  <a:lnTo>
                    <a:pt x="7032" y="1364"/>
                  </a:lnTo>
                  <a:lnTo>
                    <a:pt x="7032" y="1333"/>
                  </a:lnTo>
                  <a:cubicBezTo>
                    <a:pt x="6997" y="1434"/>
                    <a:pt x="6961" y="1535"/>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90" y="8057"/>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24" name="LK"/>
            <p:cNvSpPr>
              <a:spLocks/>
            </p:cNvSpPr>
            <p:nvPr/>
          </p:nvSpPr>
          <p:spPr bwMode="auto">
            <a:xfrm>
              <a:off x="6282998" y="4298855"/>
              <a:ext cx="57149" cy="68263"/>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25" name="Freeform 224"/>
            <p:cNvSpPr>
              <a:spLocks/>
            </p:cNvSpPr>
            <p:nvPr/>
          </p:nvSpPr>
          <p:spPr bwMode="auto">
            <a:xfrm>
              <a:off x="6948094" y="3916292"/>
              <a:ext cx="53975" cy="51574"/>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26" name="TW"/>
            <p:cNvSpPr>
              <a:spLocks/>
            </p:cNvSpPr>
            <p:nvPr/>
          </p:nvSpPr>
          <p:spPr bwMode="auto">
            <a:xfrm>
              <a:off x="7238605" y="3782943"/>
              <a:ext cx="31749" cy="9366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nvGrpSpPr>
            <p:cNvPr id="227" name="Group 226"/>
            <p:cNvGrpSpPr/>
            <p:nvPr/>
          </p:nvGrpSpPr>
          <p:grpSpPr>
            <a:xfrm>
              <a:off x="7466348" y="3188503"/>
              <a:ext cx="400046" cy="423822"/>
              <a:chOff x="7417613" y="1854161"/>
              <a:chExt cx="400050" cy="424270"/>
            </a:xfrm>
          </p:grpSpPr>
          <p:sp>
            <p:nvSpPr>
              <p:cNvPr id="291" name="Freeform 290"/>
              <p:cNvSpPr>
                <a:spLocks/>
              </p:cNvSpPr>
              <p:nvPr/>
            </p:nvSpPr>
            <p:spPr bwMode="auto">
              <a:xfrm>
                <a:off x="7417613" y="2210759"/>
                <a:ext cx="46038" cy="67672"/>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92" name="Freeform 291"/>
              <p:cNvSpPr>
                <a:spLocks/>
              </p:cNvSpPr>
              <p:nvPr/>
            </p:nvSpPr>
            <p:spPr bwMode="auto">
              <a:xfrm>
                <a:off x="7473176" y="1854161"/>
                <a:ext cx="344487" cy="37029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grpSp>
          <p:nvGrpSpPr>
            <p:cNvPr id="228" name="RU"/>
            <p:cNvGrpSpPr/>
            <p:nvPr/>
          </p:nvGrpSpPr>
          <p:grpSpPr>
            <a:xfrm>
              <a:off x="4762366" y="1334343"/>
              <a:ext cx="3951741" cy="2023194"/>
              <a:chOff x="4713607" y="0"/>
              <a:chExt cx="3978522" cy="2015570"/>
            </a:xfrm>
          </p:grpSpPr>
          <p:sp>
            <p:nvSpPr>
              <p:cNvPr id="287" name="Freeform 286"/>
              <p:cNvSpPr>
                <a:spLocks/>
              </p:cNvSpPr>
              <p:nvPr/>
            </p:nvSpPr>
            <p:spPr bwMode="auto">
              <a:xfrm>
                <a:off x="5551539" y="125413"/>
                <a:ext cx="434706" cy="55721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88" name="Freeform 287"/>
              <p:cNvSpPr>
                <a:spLocks/>
              </p:cNvSpPr>
              <p:nvPr/>
            </p:nvSpPr>
            <p:spPr bwMode="auto">
              <a:xfrm>
                <a:off x="4908870" y="0"/>
                <a:ext cx="3783259" cy="20155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89" name="Freeform 288"/>
              <p:cNvSpPr>
                <a:spLocks/>
              </p:cNvSpPr>
              <p:nvPr/>
            </p:nvSpPr>
            <p:spPr bwMode="auto">
              <a:xfrm>
                <a:off x="4713607" y="1450604"/>
                <a:ext cx="7778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90" name="Freeform 289"/>
              <p:cNvSpPr>
                <a:spLocks/>
              </p:cNvSpPr>
              <p:nvPr/>
            </p:nvSpPr>
            <p:spPr bwMode="auto">
              <a:xfrm>
                <a:off x="7742804" y="1504579"/>
                <a:ext cx="61913" cy="30638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grpSp>
          <p:nvGrpSpPr>
            <p:cNvPr id="229" name="PH"/>
            <p:cNvGrpSpPr/>
            <p:nvPr/>
          </p:nvGrpSpPr>
          <p:grpSpPr>
            <a:xfrm>
              <a:off x="7221143" y="3959928"/>
              <a:ext cx="173035" cy="319085"/>
              <a:chOff x="7172405" y="2625605"/>
              <a:chExt cx="173037" cy="319087"/>
            </a:xfrm>
          </p:grpSpPr>
          <p:sp>
            <p:nvSpPr>
              <p:cNvPr id="285" name="Freeform 284"/>
              <p:cNvSpPr>
                <a:spLocks/>
              </p:cNvSpPr>
              <p:nvPr/>
            </p:nvSpPr>
            <p:spPr bwMode="auto">
              <a:xfrm>
                <a:off x="7172405" y="2625605"/>
                <a:ext cx="141287" cy="195262"/>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86" name="Freeform 285"/>
              <p:cNvSpPr>
                <a:spLocks/>
              </p:cNvSpPr>
              <p:nvPr/>
            </p:nvSpPr>
            <p:spPr bwMode="auto">
              <a:xfrm>
                <a:off x="7229555" y="2852617"/>
                <a:ext cx="115887" cy="9207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230" name="MN"/>
            <p:cNvSpPr>
              <a:spLocks/>
            </p:cNvSpPr>
            <p:nvPr/>
          </p:nvSpPr>
          <p:spPr bwMode="auto">
            <a:xfrm>
              <a:off x="6442541" y="2923380"/>
              <a:ext cx="770663" cy="390522"/>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31" name="Line 449"/>
            <p:cNvSpPr>
              <a:spLocks noChangeShapeType="1"/>
            </p:cNvSpPr>
            <p:nvPr/>
          </p:nvSpPr>
          <p:spPr bwMode="auto">
            <a:xfrm>
              <a:off x="7183043" y="3977391"/>
              <a:ext cx="0" cy="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32" name="KP"/>
            <p:cNvSpPr>
              <a:spLocks/>
            </p:cNvSpPr>
            <p:nvPr/>
          </p:nvSpPr>
          <p:spPr bwMode="auto">
            <a:xfrm>
              <a:off x="7332266" y="3272626"/>
              <a:ext cx="116620" cy="153173"/>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33" name="KR"/>
            <p:cNvSpPr>
              <a:spLocks/>
            </p:cNvSpPr>
            <p:nvPr/>
          </p:nvSpPr>
          <p:spPr bwMode="auto">
            <a:xfrm>
              <a:off x="7379891" y="3409924"/>
              <a:ext cx="78520" cy="104775"/>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34" name="UY"/>
            <p:cNvSpPr>
              <a:spLocks/>
            </p:cNvSpPr>
            <p:nvPr/>
          </p:nvSpPr>
          <p:spPr bwMode="auto">
            <a:xfrm>
              <a:off x="2712313" y="5136256"/>
              <a:ext cx="126999" cy="166687"/>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accent1"/>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35" name="PE"/>
            <p:cNvSpPr>
              <a:spLocks/>
            </p:cNvSpPr>
            <p:nvPr/>
          </p:nvSpPr>
          <p:spPr bwMode="auto">
            <a:xfrm>
              <a:off x="2171833" y="4445700"/>
              <a:ext cx="320672" cy="392109"/>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36" name="BR"/>
            <p:cNvSpPr>
              <a:spLocks/>
            </p:cNvSpPr>
            <p:nvPr/>
          </p:nvSpPr>
          <p:spPr bwMode="auto">
            <a:xfrm>
              <a:off x="2376619" y="4321875"/>
              <a:ext cx="869821" cy="911218"/>
            </a:xfrm>
            <a:custGeom>
              <a:avLst/>
              <a:gdLst>
                <a:gd name="T0" fmla="*/ 449369 w 10000"/>
                <a:gd name="T1" fmla="*/ 714947 h 10000"/>
                <a:gd name="T2" fmla="*/ 413116 w 10000"/>
                <a:gd name="T3" fmla="*/ 771079 h 10000"/>
                <a:gd name="T4" fmla="*/ 369611 w 10000"/>
                <a:gd name="T5" fmla="*/ 820103 h 10000"/>
                <a:gd name="T6" fmla="*/ 384113 w 10000"/>
                <a:gd name="T7" fmla="*/ 827119 h 10000"/>
                <a:gd name="T8" fmla="*/ 442119 w 10000"/>
                <a:gd name="T9" fmla="*/ 869126 h 10000"/>
                <a:gd name="T10" fmla="*/ 471121 w 10000"/>
                <a:gd name="T11" fmla="*/ 890176 h 10000"/>
                <a:gd name="T12" fmla="*/ 536378 w 10000"/>
                <a:gd name="T13" fmla="*/ 827119 h 10000"/>
                <a:gd name="T14" fmla="*/ 587045 w 10000"/>
                <a:gd name="T15" fmla="*/ 693898 h 10000"/>
                <a:gd name="T16" fmla="*/ 717558 w 10000"/>
                <a:gd name="T17" fmla="*/ 637858 h 10000"/>
                <a:gd name="T18" fmla="*/ 746561 w 10000"/>
                <a:gd name="T19" fmla="*/ 602775 h 10000"/>
                <a:gd name="T20" fmla="*/ 775476 w 10000"/>
                <a:gd name="T21" fmla="*/ 539719 h 10000"/>
                <a:gd name="T22" fmla="*/ 789977 w 10000"/>
                <a:gd name="T23" fmla="*/ 406589 h 10000"/>
                <a:gd name="T24" fmla="*/ 884237 w 10000"/>
                <a:gd name="T25" fmla="*/ 308450 h 10000"/>
                <a:gd name="T26" fmla="*/ 869736 w 10000"/>
                <a:gd name="T27" fmla="*/ 238285 h 10000"/>
                <a:gd name="T28" fmla="*/ 761063 w 10000"/>
                <a:gd name="T29" fmla="*/ 189261 h 10000"/>
                <a:gd name="T30" fmla="*/ 666803 w 10000"/>
                <a:gd name="T31" fmla="*/ 175229 h 10000"/>
                <a:gd name="T32" fmla="*/ 594296 w 10000"/>
                <a:gd name="T33" fmla="*/ 133221 h 10000"/>
                <a:gd name="T34" fmla="*/ 536378 w 10000"/>
                <a:gd name="T35" fmla="*/ 77090 h 10000"/>
                <a:gd name="T36" fmla="*/ 507375 w 10000"/>
                <a:gd name="T37" fmla="*/ 21049 h 10000"/>
                <a:gd name="T38" fmla="*/ 449369 w 10000"/>
                <a:gd name="T39" fmla="*/ 77090 h 10000"/>
                <a:gd name="T40" fmla="*/ 405865 w 10000"/>
                <a:gd name="T41" fmla="*/ 70073 h 10000"/>
                <a:gd name="T42" fmla="*/ 384113 w 10000"/>
                <a:gd name="T43" fmla="*/ 77090 h 10000"/>
                <a:gd name="T44" fmla="*/ 326195 w 10000"/>
                <a:gd name="T45" fmla="*/ 91123 h 10000"/>
                <a:gd name="T46" fmla="*/ 311694 w 10000"/>
                <a:gd name="T47" fmla="*/ 28066 h 10000"/>
                <a:gd name="T48" fmla="*/ 282691 w 10000"/>
                <a:gd name="T49" fmla="*/ 0 h 10000"/>
                <a:gd name="T50" fmla="*/ 253688 w 10000"/>
                <a:gd name="T51" fmla="*/ 28066 h 10000"/>
                <a:gd name="T52" fmla="*/ 217434 w 10000"/>
                <a:gd name="T53" fmla="*/ 63057 h 10000"/>
                <a:gd name="T54" fmla="*/ 159428 w 10000"/>
                <a:gd name="T55" fmla="*/ 105155 h 10000"/>
                <a:gd name="T56" fmla="*/ 79758 w 10000"/>
                <a:gd name="T57" fmla="*/ 98139 h 10000"/>
                <a:gd name="T58" fmla="*/ 72507 w 10000"/>
                <a:gd name="T59" fmla="*/ 210311 h 10000"/>
                <a:gd name="T60" fmla="*/ 50755 w 10000"/>
                <a:gd name="T61" fmla="*/ 217327 h 10000"/>
                <a:gd name="T62" fmla="*/ 0 w 10000"/>
                <a:gd name="T63" fmla="*/ 273368 h 10000"/>
                <a:gd name="T64" fmla="*/ 29003 w 10000"/>
                <a:gd name="T65" fmla="*/ 336424 h 10000"/>
                <a:gd name="T66" fmla="*/ 72507 w 10000"/>
                <a:gd name="T67" fmla="*/ 364490 h 10000"/>
                <a:gd name="T68" fmla="*/ 87009 w 10000"/>
                <a:gd name="T69" fmla="*/ 371506 h 10000"/>
                <a:gd name="T70" fmla="*/ 124766 w 10000"/>
                <a:gd name="T71" fmla="*/ 375516 h 10000"/>
                <a:gd name="T72" fmla="*/ 165264 w 10000"/>
                <a:gd name="T73" fmla="*/ 354102 h 10000"/>
                <a:gd name="T74" fmla="*/ 195682 w 10000"/>
                <a:gd name="T75" fmla="*/ 392556 h 10000"/>
                <a:gd name="T76" fmla="*/ 289941 w 10000"/>
                <a:gd name="T77" fmla="*/ 434563 h 10000"/>
                <a:gd name="T78" fmla="*/ 304443 w 10000"/>
                <a:gd name="T79" fmla="*/ 483678 h 10000"/>
                <a:gd name="T80" fmla="*/ 347859 w 10000"/>
                <a:gd name="T81" fmla="*/ 518669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37" name="AR"/>
            <p:cNvSpPr>
              <a:spLocks/>
            </p:cNvSpPr>
            <p:nvPr/>
          </p:nvSpPr>
          <p:spPr bwMode="auto">
            <a:xfrm>
              <a:off x="2363919" y="4923533"/>
              <a:ext cx="465867" cy="947731"/>
            </a:xfrm>
            <a:custGeom>
              <a:avLst/>
              <a:gdLst>
                <a:gd name="T0" fmla="*/ 16966267 w 10000"/>
                <a:gd name="T1" fmla="*/ 26491840 h 10001"/>
                <a:gd name="T2" fmla="*/ 17326608 w 10000"/>
                <a:gd name="T3" fmla="*/ 22917709 h 10001"/>
                <a:gd name="T4" fmla="*/ 18049467 w 10000"/>
                <a:gd name="T5" fmla="*/ 20762389 h 10001"/>
                <a:gd name="T6" fmla="*/ 20576161 w 10000"/>
                <a:gd name="T7" fmla="*/ 15751442 h 10001"/>
                <a:gd name="T8" fmla="*/ 21657137 w 10000"/>
                <a:gd name="T9" fmla="*/ 14323533 h 10001"/>
                <a:gd name="T10" fmla="*/ 22379996 w 10000"/>
                <a:gd name="T11" fmla="*/ 10021991 h 10001"/>
                <a:gd name="T12" fmla="*/ 22019654 w 10000"/>
                <a:gd name="T13" fmla="*/ 9312585 h 10001"/>
                <a:gd name="T14" fmla="*/ 20936502 w 10000"/>
                <a:gd name="T15" fmla="*/ 10749402 h 10001"/>
                <a:gd name="T16" fmla="*/ 18770102 w 10000"/>
                <a:gd name="T17" fmla="*/ 12886716 h 10001"/>
                <a:gd name="T18" fmla="*/ 16966267 w 10000"/>
                <a:gd name="T19" fmla="*/ 12177216 h 10001"/>
                <a:gd name="T20" fmla="*/ 17326608 w 10000"/>
                <a:gd name="T21" fmla="*/ 7157265 h 10001"/>
                <a:gd name="T22" fmla="*/ 16243409 w 10000"/>
                <a:gd name="T23" fmla="*/ 5729451 h 10001"/>
                <a:gd name="T24" fmla="*/ 14077009 w 10000"/>
                <a:gd name="T25" fmla="*/ 4301542 h 10001"/>
                <a:gd name="T26" fmla="*/ 12993809 w 10000"/>
                <a:gd name="T27" fmla="*/ 2864726 h 10001"/>
                <a:gd name="T28" fmla="*/ 11912880 w 10000"/>
                <a:gd name="T29" fmla="*/ 0 h 10001"/>
                <a:gd name="T30" fmla="*/ 10467116 w 10000"/>
                <a:gd name="T31" fmla="*/ 727411 h 10001"/>
                <a:gd name="T32" fmla="*/ 10106822 w 10000"/>
                <a:gd name="T33" fmla="*/ 1427909 h 10001"/>
                <a:gd name="T34" fmla="*/ 8302987 w 10000"/>
                <a:gd name="T35" fmla="*/ 727411 h 10001"/>
                <a:gd name="T36" fmla="*/ 7580128 w 10000"/>
                <a:gd name="T37" fmla="*/ 727411 h 10001"/>
                <a:gd name="T38" fmla="*/ 7112351 w 10000"/>
                <a:gd name="T39" fmla="*/ 1176404 h 10001"/>
                <a:gd name="T40" fmla="*/ 7219787 w 10000"/>
                <a:gd name="T41" fmla="*/ 2155225 h 10001"/>
                <a:gd name="T42" fmla="*/ 6859446 w 10000"/>
                <a:gd name="T43" fmla="*/ 5010948 h 10001"/>
                <a:gd name="T44" fmla="*/ 5776293 w 10000"/>
                <a:gd name="T45" fmla="*/ 7157265 h 10001"/>
                <a:gd name="T46" fmla="*/ 5776293 w 10000"/>
                <a:gd name="T47" fmla="*/ 11449899 h 10001"/>
                <a:gd name="T48" fmla="*/ 5053387 w 10000"/>
                <a:gd name="T49" fmla="*/ 14323533 h 10001"/>
                <a:gd name="T50" fmla="*/ 3970235 w 10000"/>
                <a:gd name="T51" fmla="*/ 23627115 h 10001"/>
                <a:gd name="T52" fmla="*/ 4330529 w 10000"/>
                <a:gd name="T53" fmla="*/ 30784380 h 10001"/>
                <a:gd name="T54" fmla="*/ 2166400 w 10000"/>
                <a:gd name="T55" fmla="*/ 40105873 h 10001"/>
                <a:gd name="T56" fmla="*/ 1803835 w 10000"/>
                <a:gd name="T57" fmla="*/ 50127863 h 10001"/>
                <a:gd name="T58" fmla="*/ 1803835 w 10000"/>
                <a:gd name="T59" fmla="*/ 55147909 h 10001"/>
                <a:gd name="T60" fmla="*/ 1443494 w 10000"/>
                <a:gd name="T61" fmla="*/ 60158856 h 10001"/>
                <a:gd name="T62" fmla="*/ 2166400 w 10000"/>
                <a:gd name="T63" fmla="*/ 63032585 h 10001"/>
                <a:gd name="T64" fmla="*/ 1083200 w 10000"/>
                <a:gd name="T65" fmla="*/ 74482389 h 10001"/>
                <a:gd name="T66" fmla="*/ 0 w 10000"/>
                <a:gd name="T67" fmla="*/ 79493432 h 10001"/>
                <a:gd name="T68" fmla="*/ 360341 w 10000"/>
                <a:gd name="T69" fmla="*/ 83076566 h 10001"/>
                <a:gd name="T70" fmla="*/ 1533047 w 10000"/>
                <a:gd name="T71" fmla="*/ 88437763 h 10001"/>
                <a:gd name="T72" fmla="*/ 5315234 w 10000"/>
                <a:gd name="T73" fmla="*/ 89802748 h 10001"/>
                <a:gd name="T74" fmla="*/ 4883317 w 10000"/>
                <a:gd name="T75" fmla="*/ 87854014 h 10001"/>
                <a:gd name="T76" fmla="*/ 5053387 w 10000"/>
                <a:gd name="T77" fmla="*/ 84504380 h 10001"/>
                <a:gd name="T78" fmla="*/ 6044858 w 10000"/>
                <a:gd name="T79" fmla="*/ 81558915 h 10001"/>
                <a:gd name="T80" fmla="*/ 7083257 w 10000"/>
                <a:gd name="T81" fmla="*/ 77086702 h 10001"/>
                <a:gd name="T82" fmla="*/ 8208987 w 10000"/>
                <a:gd name="T83" fmla="*/ 74931477 h 10001"/>
                <a:gd name="T84" fmla="*/ 8663281 w 10000"/>
                <a:gd name="T85" fmla="*/ 70899255 h 10001"/>
                <a:gd name="T86" fmla="*/ 7580128 w 10000"/>
                <a:gd name="T87" fmla="*/ 69471441 h 10001"/>
                <a:gd name="T88" fmla="*/ 6859446 w 10000"/>
                <a:gd name="T89" fmla="*/ 66597713 h 10001"/>
                <a:gd name="T90" fmla="*/ 8457398 w 10000"/>
                <a:gd name="T91" fmla="*/ 65196812 h 10001"/>
                <a:gd name="T92" fmla="*/ 8887092 w 10000"/>
                <a:gd name="T93" fmla="*/ 62574589 h 10001"/>
                <a:gd name="T94" fmla="*/ 9746480 w 10000"/>
                <a:gd name="T95" fmla="*/ 59449451 h 10001"/>
                <a:gd name="T96" fmla="*/ 10697645 w 10000"/>
                <a:gd name="T97" fmla="*/ 58281954 h 10001"/>
                <a:gd name="T98" fmla="*/ 10829680 w 10000"/>
                <a:gd name="T99" fmla="*/ 55147909 h 10001"/>
                <a:gd name="T100" fmla="*/ 12168009 w 10000"/>
                <a:gd name="T101" fmla="*/ 53172262 h 10001"/>
                <a:gd name="T102" fmla="*/ 12031480 w 10000"/>
                <a:gd name="T103" fmla="*/ 51744353 h 10001"/>
                <a:gd name="T104" fmla="*/ 12273174 w 10000"/>
                <a:gd name="T105" fmla="*/ 50127863 h 10001"/>
                <a:gd name="T106" fmla="*/ 12993809 w 10000"/>
                <a:gd name="T107" fmla="*/ 47272140 h 10001"/>
                <a:gd name="T108" fmla="*/ 14743950 w 10000"/>
                <a:gd name="T109" fmla="*/ 47173396 h 10001"/>
                <a:gd name="T110" fmla="*/ 17324338 w 10000"/>
                <a:gd name="T111" fmla="*/ 45305496 h 10001"/>
                <a:gd name="T112" fmla="*/ 18409761 w 10000"/>
                <a:gd name="T113" fmla="*/ 40105873 h 10001"/>
                <a:gd name="T114" fmla="*/ 19130443 w 10000"/>
                <a:gd name="T115" fmla="*/ 36513831 h 10001"/>
                <a:gd name="T116" fmla="*/ 18409761 w 10000"/>
                <a:gd name="T117" fmla="*/ 33658108 h 10001"/>
                <a:gd name="T118" fmla="*/ 17326608 w 10000"/>
                <a:gd name="T119" fmla="*/ 31511791 h 10001"/>
                <a:gd name="T120" fmla="*/ 17290797 w 10000"/>
                <a:gd name="T121" fmla="*/ 31053795 h 10001"/>
                <a:gd name="T122" fmla="*/ 16966267 w 10000"/>
                <a:gd name="T123" fmla="*/ 30083882 h 10001"/>
                <a:gd name="T124" fmla="*/ 16966267 w 10000"/>
                <a:gd name="T125" fmla="*/ 26491840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38" name="CL"/>
            <p:cNvSpPr>
              <a:spLocks/>
            </p:cNvSpPr>
            <p:nvPr/>
          </p:nvSpPr>
          <p:spPr bwMode="auto">
            <a:xfrm>
              <a:off x="2300420" y="4823522"/>
              <a:ext cx="242885" cy="1179503"/>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1981509999 w 14463"/>
                <a:gd name="T47" fmla="*/ 2147483647 h 11339"/>
                <a:gd name="T48" fmla="*/ 2004313902 w 14463"/>
                <a:gd name="T49" fmla="*/ 2147483647 h 11339"/>
                <a:gd name="T50" fmla="*/ 2084943939 w 14463"/>
                <a:gd name="T51" fmla="*/ 2147483647 h 11339"/>
                <a:gd name="T52" fmla="*/ 2039060011 w 14463"/>
                <a:gd name="T53" fmla="*/ 2147483647 h 11339"/>
                <a:gd name="T54" fmla="*/ 1901151566 w 14463"/>
                <a:gd name="T55" fmla="*/ 2147483647 h 11339"/>
                <a:gd name="T56" fmla="*/ 2147483647 w 14463"/>
                <a:gd name="T57" fmla="*/ 2147483647 h 11339"/>
                <a:gd name="T58" fmla="*/ 2147483647 w 14463"/>
                <a:gd name="T59" fmla="*/ 2147483647 h 11339"/>
                <a:gd name="T60" fmla="*/ 2147483647 w 14463"/>
                <a:gd name="T61" fmla="*/ 2147483647 h 11339"/>
                <a:gd name="T62" fmla="*/ 1000663624 w 14463"/>
                <a:gd name="T63" fmla="*/ 2147483647 h 11339"/>
                <a:gd name="T64" fmla="*/ 0 w 14463"/>
                <a:gd name="T65" fmla="*/ 2147483647 h 11339"/>
                <a:gd name="T66" fmla="*/ 405041421 w 14463"/>
                <a:gd name="T67" fmla="*/ 2147483647 h 11339"/>
                <a:gd name="T68" fmla="*/ 564400887 w 14463"/>
                <a:gd name="T69" fmla="*/ 2147483647 h 11339"/>
                <a:gd name="T70" fmla="*/ 1260736588 w 14463"/>
                <a:gd name="T71" fmla="*/ 2147483647 h 11339"/>
                <a:gd name="T72" fmla="*/ 719682527 w 14463"/>
                <a:gd name="T73" fmla="*/ 2147483647 h 11339"/>
                <a:gd name="T74" fmla="*/ 1112781475 w 14463"/>
                <a:gd name="T75" fmla="*/ 2147483647 h 11339"/>
                <a:gd name="T76" fmla="*/ 1563706825 w 14463"/>
                <a:gd name="T77" fmla="*/ 2147483647 h 11339"/>
                <a:gd name="T78" fmla="*/ 1651120182 w 14463"/>
                <a:gd name="T79" fmla="*/ 2147483647 h 11339"/>
                <a:gd name="T80" fmla="*/ 21422223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accent1"/>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39" name="PY"/>
            <p:cNvSpPr>
              <a:spLocks/>
            </p:cNvSpPr>
            <p:nvPr/>
          </p:nvSpPr>
          <p:spPr bwMode="auto">
            <a:xfrm>
              <a:off x="2613889" y="4875909"/>
              <a:ext cx="200023" cy="187323"/>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40" name="BO"/>
            <p:cNvSpPr>
              <a:spLocks/>
            </p:cNvSpPr>
            <p:nvPr/>
          </p:nvSpPr>
          <p:spPr bwMode="auto">
            <a:xfrm>
              <a:off x="2467106" y="4667947"/>
              <a:ext cx="259494" cy="287334"/>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559694835 h 10000"/>
                <a:gd name="T26" fmla="*/ 2147483647 w 10141"/>
                <a:gd name="T27" fmla="*/ 0 h 10000"/>
                <a:gd name="T28" fmla="*/ 2147483647 w 10141"/>
                <a:gd name="T29" fmla="*/ 1679062236 h 10000"/>
                <a:gd name="T30" fmla="*/ 660320876 w 10141"/>
                <a:gd name="T31" fmla="*/ 2147483647 h 10000"/>
                <a:gd name="T32" fmla="*/ 1529502540 w 10141"/>
                <a:gd name="T33" fmla="*/ 2147483647 h 10000"/>
                <a:gd name="T34" fmla="*/ 928639091 w 10141"/>
                <a:gd name="T35" fmla="*/ 2147483647 h 10000"/>
                <a:gd name="T36" fmla="*/ 437003296 w 10141"/>
                <a:gd name="T37" fmla="*/ 2147483647 h 10000"/>
                <a:gd name="T38" fmla="*/ 3210630 w 10141"/>
                <a:gd name="T39" fmla="*/ 2147483647 h 10000"/>
                <a:gd name="T40" fmla="*/ 716548999 w 10141"/>
                <a:gd name="T41" fmla="*/ 2147483647 h 10000"/>
                <a:gd name="T42" fmla="*/ 1963295205 w 10141"/>
                <a:gd name="T43" fmla="*/ 2147483647 h 10000"/>
                <a:gd name="T44" fmla="*/ 1529502540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nvGrpSpPr>
            <p:cNvPr id="241" name="CO"/>
            <p:cNvGrpSpPr/>
            <p:nvPr/>
          </p:nvGrpSpPr>
          <p:grpSpPr>
            <a:xfrm>
              <a:off x="2233745" y="4129789"/>
              <a:ext cx="293684" cy="409572"/>
              <a:chOff x="2184960" y="2795467"/>
              <a:chExt cx="293687" cy="409575"/>
            </a:xfrm>
          </p:grpSpPr>
          <p:sp>
            <p:nvSpPr>
              <p:cNvPr id="283" name="Freeform 282"/>
              <p:cNvSpPr>
                <a:spLocks/>
              </p:cNvSpPr>
              <p:nvPr/>
            </p:nvSpPr>
            <p:spPr bwMode="auto">
              <a:xfrm>
                <a:off x="2184960" y="2795467"/>
                <a:ext cx="290512" cy="334723"/>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0046"/>
                  <a:gd name="connsiteX1" fmla="*/ 10000 w 10000"/>
                  <a:gd name="connsiteY1" fmla="*/ 8293 h 10046"/>
                  <a:gd name="connsiteX2" fmla="*/ 10000 w 10000"/>
                  <a:gd name="connsiteY2" fmla="*/ 6585 h 10046"/>
                  <a:gd name="connsiteX3" fmla="*/ 9459 w 10000"/>
                  <a:gd name="connsiteY3" fmla="*/ 5610 h 10046"/>
                  <a:gd name="connsiteX4" fmla="*/ 9730 w 10000"/>
                  <a:gd name="connsiteY4" fmla="*/ 5122 h 10046"/>
                  <a:gd name="connsiteX5" fmla="*/ 8378 w 10000"/>
                  <a:gd name="connsiteY5" fmla="*/ 4878 h 10046"/>
                  <a:gd name="connsiteX6" fmla="*/ 5676 w 10000"/>
                  <a:gd name="connsiteY6" fmla="*/ 3902 h 10046"/>
                  <a:gd name="connsiteX7" fmla="*/ 5135 w 10000"/>
                  <a:gd name="connsiteY7" fmla="*/ 2683 h 10046"/>
                  <a:gd name="connsiteX8" fmla="*/ 5405 w 10000"/>
                  <a:gd name="connsiteY8" fmla="*/ 732 h 10046"/>
                  <a:gd name="connsiteX9" fmla="*/ 6486 w 10000"/>
                  <a:gd name="connsiteY9" fmla="*/ 244 h 10046"/>
                  <a:gd name="connsiteX10" fmla="*/ 6486 w 10000"/>
                  <a:gd name="connsiteY10" fmla="*/ 0 h 10046"/>
                  <a:gd name="connsiteX11" fmla="*/ 4595 w 10000"/>
                  <a:gd name="connsiteY11" fmla="*/ 488 h 10046"/>
                  <a:gd name="connsiteX12" fmla="*/ 3514 w 10000"/>
                  <a:gd name="connsiteY12" fmla="*/ 976 h 10046"/>
                  <a:gd name="connsiteX13" fmla="*/ 2973 w 10000"/>
                  <a:gd name="connsiteY13" fmla="*/ 2195 h 10046"/>
                  <a:gd name="connsiteX14" fmla="*/ 2432 w 10000"/>
                  <a:gd name="connsiteY14" fmla="*/ 2439 h 10046"/>
                  <a:gd name="connsiteX15" fmla="*/ 1622 w 10000"/>
                  <a:gd name="connsiteY15" fmla="*/ 3171 h 10046"/>
                  <a:gd name="connsiteX16" fmla="*/ 811 w 10000"/>
                  <a:gd name="connsiteY16" fmla="*/ 3902 h 10046"/>
                  <a:gd name="connsiteX17" fmla="*/ 1081 w 10000"/>
                  <a:gd name="connsiteY17" fmla="*/ 4390 h 10046"/>
                  <a:gd name="connsiteX18" fmla="*/ 1351 w 10000"/>
                  <a:gd name="connsiteY18" fmla="*/ 5610 h 10046"/>
                  <a:gd name="connsiteX19" fmla="*/ 1351 w 10000"/>
                  <a:gd name="connsiteY19" fmla="*/ 6341 h 10046"/>
                  <a:gd name="connsiteX20" fmla="*/ 1622 w 10000"/>
                  <a:gd name="connsiteY20" fmla="*/ 7317 h 10046"/>
                  <a:gd name="connsiteX21" fmla="*/ 541 w 10000"/>
                  <a:gd name="connsiteY21" fmla="*/ 8049 h 10046"/>
                  <a:gd name="connsiteX22" fmla="*/ 0 w 10000"/>
                  <a:gd name="connsiteY22" fmla="*/ 8537 h 10046"/>
                  <a:gd name="connsiteX23" fmla="*/ 2162 w 10000"/>
                  <a:gd name="connsiteY23" fmla="*/ 9268 h 10046"/>
                  <a:gd name="connsiteX24" fmla="*/ 3243 w 10000"/>
                  <a:gd name="connsiteY24" fmla="*/ 10000 h 10046"/>
                  <a:gd name="connsiteX25" fmla="*/ 3298 w 10000"/>
                  <a:gd name="connsiteY25" fmla="*/ 9968 h 10046"/>
                  <a:gd name="connsiteX0" fmla="*/ 10000 w 10000"/>
                  <a:gd name="connsiteY0" fmla="*/ 8293 h 10714"/>
                  <a:gd name="connsiteX1" fmla="*/ 10000 w 10000"/>
                  <a:gd name="connsiteY1" fmla="*/ 8293 h 10714"/>
                  <a:gd name="connsiteX2" fmla="*/ 10000 w 10000"/>
                  <a:gd name="connsiteY2" fmla="*/ 6585 h 10714"/>
                  <a:gd name="connsiteX3" fmla="*/ 9459 w 10000"/>
                  <a:gd name="connsiteY3" fmla="*/ 5610 h 10714"/>
                  <a:gd name="connsiteX4" fmla="*/ 9730 w 10000"/>
                  <a:gd name="connsiteY4" fmla="*/ 5122 h 10714"/>
                  <a:gd name="connsiteX5" fmla="*/ 8378 w 10000"/>
                  <a:gd name="connsiteY5" fmla="*/ 4878 h 10714"/>
                  <a:gd name="connsiteX6" fmla="*/ 5676 w 10000"/>
                  <a:gd name="connsiteY6" fmla="*/ 3902 h 10714"/>
                  <a:gd name="connsiteX7" fmla="*/ 5135 w 10000"/>
                  <a:gd name="connsiteY7" fmla="*/ 2683 h 10714"/>
                  <a:gd name="connsiteX8" fmla="*/ 5405 w 10000"/>
                  <a:gd name="connsiteY8" fmla="*/ 732 h 10714"/>
                  <a:gd name="connsiteX9" fmla="*/ 6486 w 10000"/>
                  <a:gd name="connsiteY9" fmla="*/ 244 h 10714"/>
                  <a:gd name="connsiteX10" fmla="*/ 6486 w 10000"/>
                  <a:gd name="connsiteY10" fmla="*/ 0 h 10714"/>
                  <a:gd name="connsiteX11" fmla="*/ 4595 w 10000"/>
                  <a:gd name="connsiteY11" fmla="*/ 488 h 10714"/>
                  <a:gd name="connsiteX12" fmla="*/ 3514 w 10000"/>
                  <a:gd name="connsiteY12" fmla="*/ 976 h 10714"/>
                  <a:gd name="connsiteX13" fmla="*/ 2973 w 10000"/>
                  <a:gd name="connsiteY13" fmla="*/ 2195 h 10714"/>
                  <a:gd name="connsiteX14" fmla="*/ 2432 w 10000"/>
                  <a:gd name="connsiteY14" fmla="*/ 2439 h 10714"/>
                  <a:gd name="connsiteX15" fmla="*/ 1622 w 10000"/>
                  <a:gd name="connsiteY15" fmla="*/ 3171 h 10714"/>
                  <a:gd name="connsiteX16" fmla="*/ 811 w 10000"/>
                  <a:gd name="connsiteY16" fmla="*/ 3902 h 10714"/>
                  <a:gd name="connsiteX17" fmla="*/ 1081 w 10000"/>
                  <a:gd name="connsiteY17" fmla="*/ 4390 h 10714"/>
                  <a:gd name="connsiteX18" fmla="*/ 1351 w 10000"/>
                  <a:gd name="connsiteY18" fmla="*/ 5610 h 10714"/>
                  <a:gd name="connsiteX19" fmla="*/ 1351 w 10000"/>
                  <a:gd name="connsiteY19" fmla="*/ 6341 h 10714"/>
                  <a:gd name="connsiteX20" fmla="*/ 1622 w 10000"/>
                  <a:gd name="connsiteY20" fmla="*/ 7317 h 10714"/>
                  <a:gd name="connsiteX21" fmla="*/ 541 w 10000"/>
                  <a:gd name="connsiteY21" fmla="*/ 8049 h 10714"/>
                  <a:gd name="connsiteX22" fmla="*/ 0 w 10000"/>
                  <a:gd name="connsiteY22" fmla="*/ 8537 h 10714"/>
                  <a:gd name="connsiteX23" fmla="*/ 2162 w 10000"/>
                  <a:gd name="connsiteY23" fmla="*/ 9268 h 10714"/>
                  <a:gd name="connsiteX24" fmla="*/ 3243 w 10000"/>
                  <a:gd name="connsiteY24" fmla="*/ 10000 h 10714"/>
                  <a:gd name="connsiteX25" fmla="*/ 4691 w 10000"/>
                  <a:gd name="connsiteY25" fmla="*/ 10714 h 10714"/>
                  <a:gd name="connsiteX0" fmla="*/ 10000 w 10000"/>
                  <a:gd name="connsiteY0" fmla="*/ 8293 h 10490"/>
                  <a:gd name="connsiteX1" fmla="*/ 10000 w 10000"/>
                  <a:gd name="connsiteY1" fmla="*/ 8293 h 10490"/>
                  <a:gd name="connsiteX2" fmla="*/ 10000 w 10000"/>
                  <a:gd name="connsiteY2" fmla="*/ 6585 h 10490"/>
                  <a:gd name="connsiteX3" fmla="*/ 9459 w 10000"/>
                  <a:gd name="connsiteY3" fmla="*/ 5610 h 10490"/>
                  <a:gd name="connsiteX4" fmla="*/ 9730 w 10000"/>
                  <a:gd name="connsiteY4" fmla="*/ 5122 h 10490"/>
                  <a:gd name="connsiteX5" fmla="*/ 8378 w 10000"/>
                  <a:gd name="connsiteY5" fmla="*/ 4878 h 10490"/>
                  <a:gd name="connsiteX6" fmla="*/ 5676 w 10000"/>
                  <a:gd name="connsiteY6" fmla="*/ 3902 h 10490"/>
                  <a:gd name="connsiteX7" fmla="*/ 5135 w 10000"/>
                  <a:gd name="connsiteY7" fmla="*/ 2683 h 10490"/>
                  <a:gd name="connsiteX8" fmla="*/ 5405 w 10000"/>
                  <a:gd name="connsiteY8" fmla="*/ 732 h 10490"/>
                  <a:gd name="connsiteX9" fmla="*/ 6486 w 10000"/>
                  <a:gd name="connsiteY9" fmla="*/ 244 h 10490"/>
                  <a:gd name="connsiteX10" fmla="*/ 6486 w 10000"/>
                  <a:gd name="connsiteY10" fmla="*/ 0 h 10490"/>
                  <a:gd name="connsiteX11" fmla="*/ 4595 w 10000"/>
                  <a:gd name="connsiteY11" fmla="*/ 488 h 10490"/>
                  <a:gd name="connsiteX12" fmla="*/ 3514 w 10000"/>
                  <a:gd name="connsiteY12" fmla="*/ 976 h 10490"/>
                  <a:gd name="connsiteX13" fmla="*/ 2973 w 10000"/>
                  <a:gd name="connsiteY13" fmla="*/ 2195 h 10490"/>
                  <a:gd name="connsiteX14" fmla="*/ 2432 w 10000"/>
                  <a:gd name="connsiteY14" fmla="*/ 2439 h 10490"/>
                  <a:gd name="connsiteX15" fmla="*/ 1622 w 10000"/>
                  <a:gd name="connsiteY15" fmla="*/ 3171 h 10490"/>
                  <a:gd name="connsiteX16" fmla="*/ 811 w 10000"/>
                  <a:gd name="connsiteY16" fmla="*/ 3902 h 10490"/>
                  <a:gd name="connsiteX17" fmla="*/ 1081 w 10000"/>
                  <a:gd name="connsiteY17" fmla="*/ 4390 h 10490"/>
                  <a:gd name="connsiteX18" fmla="*/ 1351 w 10000"/>
                  <a:gd name="connsiteY18" fmla="*/ 5610 h 10490"/>
                  <a:gd name="connsiteX19" fmla="*/ 1351 w 10000"/>
                  <a:gd name="connsiteY19" fmla="*/ 6341 h 10490"/>
                  <a:gd name="connsiteX20" fmla="*/ 1622 w 10000"/>
                  <a:gd name="connsiteY20" fmla="*/ 7317 h 10490"/>
                  <a:gd name="connsiteX21" fmla="*/ 541 w 10000"/>
                  <a:gd name="connsiteY21" fmla="*/ 8049 h 10490"/>
                  <a:gd name="connsiteX22" fmla="*/ 0 w 10000"/>
                  <a:gd name="connsiteY22" fmla="*/ 8537 h 10490"/>
                  <a:gd name="connsiteX23" fmla="*/ 2162 w 10000"/>
                  <a:gd name="connsiteY23" fmla="*/ 9268 h 10490"/>
                  <a:gd name="connsiteX24" fmla="*/ 3243 w 10000"/>
                  <a:gd name="connsiteY24" fmla="*/ 10000 h 10490"/>
                  <a:gd name="connsiteX25" fmla="*/ 4609 w 10000"/>
                  <a:gd name="connsiteY25" fmla="*/ 10490 h 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490">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lnTo>
                      <a:pt x="3243" y="10000"/>
                    </a:lnTo>
                    <a:cubicBezTo>
                      <a:pt x="3432" y="10117"/>
                      <a:pt x="4598" y="10497"/>
                      <a:pt x="4609" y="10490"/>
                    </a:cubicBez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84" name="Freeform 283"/>
              <p:cNvSpPr>
                <a:spLocks/>
              </p:cNvSpPr>
              <p:nvPr/>
            </p:nvSpPr>
            <p:spPr bwMode="auto">
              <a:xfrm>
                <a:off x="2283385" y="3065342"/>
                <a:ext cx="195262" cy="139700"/>
              </a:xfrm>
              <a:custGeom>
                <a:avLst/>
                <a:gdLst>
                  <a:gd name="T0" fmla="*/ 0 w 10000"/>
                  <a:gd name="T1" fmla="*/ 10602895 h 10000"/>
                  <a:gd name="T2" fmla="*/ 0 w 10000"/>
                  <a:gd name="T3" fmla="*/ 10602895 h 10000"/>
                  <a:gd name="T4" fmla="*/ 14889450 w 10000"/>
                  <a:gd name="T5" fmla="*/ 15147797 h 10000"/>
                  <a:gd name="T6" fmla="*/ 23823428 w 10000"/>
                  <a:gd name="T7" fmla="*/ 19689975 h 10000"/>
                  <a:gd name="T8" fmla="*/ 35735152 w 10000"/>
                  <a:gd name="T9" fmla="*/ 19689975 h 10000"/>
                  <a:gd name="T10" fmla="*/ 41690995 w 10000"/>
                  <a:gd name="T11" fmla="*/ 24234891 h 10000"/>
                  <a:gd name="T12" fmla="*/ 39219212 w 10000"/>
                  <a:gd name="T13" fmla="*/ 22255565 h 10000"/>
                  <a:gd name="T14" fmla="*/ 41690995 w 10000"/>
                  <a:gd name="T15" fmla="*/ 24234891 h 10000"/>
                  <a:gd name="T16" fmla="*/ 47646857 w 10000"/>
                  <a:gd name="T17" fmla="*/ 27263978 h 10000"/>
                  <a:gd name="T18" fmla="*/ 53602719 w 10000"/>
                  <a:gd name="T19" fmla="*/ 10602895 h 10000"/>
                  <a:gd name="T20" fmla="*/ 50624602 w 10000"/>
                  <a:gd name="T21" fmla="*/ 3029087 h 10000"/>
                  <a:gd name="T22" fmla="*/ 74448031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242" name="GY"/>
            <p:cNvSpPr>
              <a:spLocks/>
            </p:cNvSpPr>
            <p:nvPr/>
          </p:nvSpPr>
          <p:spPr bwMode="auto">
            <a:xfrm>
              <a:off x="2647225" y="4232976"/>
              <a:ext cx="117474" cy="179386"/>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43" name="Freeform 242"/>
            <p:cNvSpPr>
              <a:spLocks/>
            </p:cNvSpPr>
            <p:nvPr/>
          </p:nvSpPr>
          <p:spPr bwMode="auto">
            <a:xfrm>
              <a:off x="2829787" y="4296475"/>
              <a:ext cx="76199" cy="93662"/>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44" name="SR"/>
            <p:cNvSpPr>
              <a:spLocks/>
            </p:cNvSpPr>
            <p:nvPr/>
          </p:nvSpPr>
          <p:spPr bwMode="auto">
            <a:xfrm>
              <a:off x="2736124" y="4293301"/>
              <a:ext cx="96837" cy="109536"/>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45" name="VE"/>
            <p:cNvSpPr>
              <a:spLocks/>
            </p:cNvSpPr>
            <p:nvPr/>
          </p:nvSpPr>
          <p:spPr bwMode="auto">
            <a:xfrm>
              <a:off x="2379793" y="4148839"/>
              <a:ext cx="326169" cy="280986"/>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46" name="EC"/>
            <p:cNvSpPr>
              <a:spLocks/>
            </p:cNvSpPr>
            <p:nvPr/>
          </p:nvSpPr>
          <p:spPr bwMode="auto">
            <a:xfrm>
              <a:off x="2190882" y="4398074"/>
              <a:ext cx="134936" cy="149224"/>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47" name="DK"/>
            <p:cNvSpPr>
              <a:spLocks/>
            </p:cNvSpPr>
            <p:nvPr/>
          </p:nvSpPr>
          <p:spPr bwMode="auto">
            <a:xfrm>
              <a:off x="4529008" y="2747168"/>
              <a:ext cx="49211" cy="96836"/>
            </a:xfrm>
            <a:custGeom>
              <a:avLst/>
              <a:gdLst>
                <a:gd name="T0" fmla="*/ 80 w 429209"/>
                <a:gd name="T1" fmla="*/ 1219 h 839755"/>
                <a:gd name="T2" fmla="*/ 85 w 429209"/>
                <a:gd name="T3" fmla="*/ 856 h 839755"/>
                <a:gd name="T4" fmla="*/ 0 w 429209"/>
                <a:gd name="T5" fmla="*/ 799 h 839755"/>
                <a:gd name="T6" fmla="*/ 169 w 429209"/>
                <a:gd name="T7" fmla="*/ 200 h 839755"/>
                <a:gd name="T8" fmla="*/ 395 w 429209"/>
                <a:gd name="T9" fmla="*/ 200 h 839755"/>
                <a:gd name="T10" fmla="*/ 592 w 429209"/>
                <a:gd name="T11" fmla="*/ 0 h 839755"/>
                <a:gd name="T12" fmla="*/ 621 w 429209"/>
                <a:gd name="T13" fmla="*/ 399 h 839755"/>
                <a:gd name="T14" fmla="*/ 649 w 429209"/>
                <a:gd name="T15" fmla="*/ 628 h 839755"/>
                <a:gd name="T16" fmla="*/ 339 w 429209"/>
                <a:gd name="T17" fmla="*/ 970 h 839755"/>
                <a:gd name="T18" fmla="*/ 339 w 429209"/>
                <a:gd name="T19" fmla="*/ 1284 h 839755"/>
                <a:gd name="T20" fmla="*/ 169 w 429209"/>
                <a:gd name="T21" fmla="*/ 1198 h 839755"/>
                <a:gd name="T22" fmla="*/ 80 w 429209"/>
                <a:gd name="T23" fmla="*/ 1219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48" name="PK"/>
            <p:cNvSpPr>
              <a:spLocks/>
            </p:cNvSpPr>
            <p:nvPr/>
          </p:nvSpPr>
          <p:spPr bwMode="auto">
            <a:xfrm>
              <a:off x="5776651" y="3430563"/>
              <a:ext cx="438145" cy="412705"/>
            </a:xfrm>
            <a:custGeom>
              <a:avLst/>
              <a:gdLst>
                <a:gd name="T0" fmla="*/ 290980 w 10944"/>
                <a:gd name="T1" fmla="*/ 398324 h 10652"/>
                <a:gd name="T2" fmla="*/ 322773 w 10944"/>
                <a:gd name="T3" fmla="*/ 379365 h 10652"/>
                <a:gd name="T4" fmla="*/ 288578 w 10944"/>
                <a:gd name="T5" fmla="*/ 317672 h 10652"/>
                <a:gd name="T6" fmla="*/ 295144 w 10944"/>
                <a:gd name="T7" fmla="*/ 293778 h 10652"/>
                <a:gd name="T8" fmla="*/ 307477 w 10944"/>
                <a:gd name="T9" fmla="*/ 278736 h 10652"/>
                <a:gd name="T10" fmla="*/ 339310 w 10944"/>
                <a:gd name="T11" fmla="*/ 275720 h 10652"/>
                <a:gd name="T12" fmla="*/ 379111 w 10944"/>
                <a:gd name="T13" fmla="*/ 198907 h 10652"/>
                <a:gd name="T14" fmla="*/ 401094 w 10944"/>
                <a:gd name="T15" fmla="*/ 149474 h 10652"/>
                <a:gd name="T16" fmla="*/ 414628 w 10944"/>
                <a:gd name="T17" fmla="*/ 98984 h 10652"/>
                <a:gd name="T18" fmla="*/ 388921 w 10944"/>
                <a:gd name="T19" fmla="*/ 81279 h 10652"/>
                <a:gd name="T20" fmla="*/ 391964 w 10944"/>
                <a:gd name="T21" fmla="*/ 44223 h 10652"/>
                <a:gd name="T22" fmla="*/ 436330 w 10944"/>
                <a:gd name="T23" fmla="*/ 33177 h 10652"/>
                <a:gd name="T24" fmla="*/ 428122 w 10944"/>
                <a:gd name="T25" fmla="*/ 18293 h 10652"/>
                <a:gd name="T26" fmla="*/ 409783 w 10944"/>
                <a:gd name="T27" fmla="*/ 7011 h 10652"/>
                <a:gd name="T28" fmla="*/ 386238 w 10944"/>
                <a:gd name="T29" fmla="*/ 39 h 10652"/>
                <a:gd name="T30" fmla="*/ 336187 w 10944"/>
                <a:gd name="T31" fmla="*/ 9283 h 10652"/>
                <a:gd name="T32" fmla="*/ 311842 w 10944"/>
                <a:gd name="T33" fmla="*/ 10302 h 10652"/>
                <a:gd name="T34" fmla="*/ 283733 w 10944"/>
                <a:gd name="T35" fmla="*/ 22445 h 10652"/>
                <a:gd name="T36" fmla="*/ 277606 w 10944"/>
                <a:gd name="T37" fmla="*/ 63574 h 10652"/>
                <a:gd name="T38" fmla="*/ 277606 w 10944"/>
                <a:gd name="T39" fmla="*/ 81279 h 10652"/>
                <a:gd name="T40" fmla="*/ 268997 w 10944"/>
                <a:gd name="T41" fmla="*/ 90131 h 10652"/>
                <a:gd name="T42" fmla="*/ 259267 w 10944"/>
                <a:gd name="T43" fmla="*/ 120801 h 10652"/>
                <a:gd name="T44" fmla="*/ 209056 w 10944"/>
                <a:gd name="T45" fmla="*/ 143403 h 10652"/>
                <a:gd name="T46" fmla="*/ 183389 w 10944"/>
                <a:gd name="T47" fmla="*/ 161108 h 10652"/>
                <a:gd name="T48" fmla="*/ 157643 w 10944"/>
                <a:gd name="T49" fmla="*/ 196322 h 10652"/>
                <a:gd name="T50" fmla="*/ 106310 w 10944"/>
                <a:gd name="T51" fmla="*/ 205449 h 10652"/>
                <a:gd name="T52" fmla="*/ 56819 w 10944"/>
                <a:gd name="T53" fmla="*/ 245207 h 10652"/>
                <a:gd name="T54" fmla="*/ 6767 w 10944"/>
                <a:gd name="T55" fmla="*/ 242778 h 10652"/>
                <a:gd name="T56" fmla="*/ 28069 w 10944"/>
                <a:gd name="T57" fmla="*/ 274506 h 10652"/>
                <a:gd name="T58" fmla="*/ 53295 w 10944"/>
                <a:gd name="T59" fmla="*/ 286884 h 10652"/>
                <a:gd name="T60" fmla="*/ 53976 w 10944"/>
                <a:gd name="T61" fmla="*/ 299614 h 10652"/>
                <a:gd name="T62" fmla="*/ 54937 w 10944"/>
                <a:gd name="T63" fmla="*/ 311875 h 10652"/>
                <a:gd name="T64" fmla="*/ 40562 w 10944"/>
                <a:gd name="T65" fmla="*/ 318612 h 10652"/>
                <a:gd name="T66" fmla="*/ 12893 w 10944"/>
                <a:gd name="T67" fmla="*/ 341213 h 10652"/>
                <a:gd name="T68" fmla="*/ 18739 w 10944"/>
                <a:gd name="T69" fmla="*/ 359623 h 10652"/>
                <a:gd name="T70" fmla="*/ 245053 w 10944"/>
                <a:gd name="T71" fmla="*/ 417243 h 10652"/>
                <a:gd name="T72" fmla="*/ 255504 w 10944"/>
                <a:gd name="T73" fmla="*/ 411446 h 10652"/>
                <a:gd name="T74" fmla="*/ 290980 w 10944"/>
                <a:gd name="T75" fmla="*/ 398324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49" name="IN"/>
            <p:cNvSpPr>
              <a:spLocks/>
            </p:cNvSpPr>
            <p:nvPr/>
          </p:nvSpPr>
          <p:spPr bwMode="auto">
            <a:xfrm>
              <a:off x="6021124" y="3435324"/>
              <a:ext cx="723040" cy="883376"/>
            </a:xfrm>
            <a:custGeom>
              <a:avLst/>
              <a:gdLst/>
              <a:ahLst/>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0" name="AF"/>
            <p:cNvSpPr>
              <a:spLocks/>
            </p:cNvSpPr>
            <p:nvPr/>
          </p:nvSpPr>
          <p:spPr bwMode="auto">
            <a:xfrm>
              <a:off x="5759189" y="3403575"/>
              <a:ext cx="354008" cy="272234"/>
            </a:xfrm>
            <a:custGeom>
              <a:avLst/>
              <a:gdLst>
                <a:gd name="T0" fmla="*/ 327261 w 10348"/>
                <a:gd name="T1" fmla="*/ 8222 h 11017"/>
                <a:gd name="T2" fmla="*/ 294275 w 10348"/>
                <a:gd name="T3" fmla="*/ 29389 h 11017"/>
                <a:gd name="T4" fmla="*/ 271988 w 10348"/>
                <a:gd name="T5" fmla="*/ 29389 h 11017"/>
                <a:gd name="T6" fmla="*/ 264536 w 10348"/>
                <a:gd name="T7" fmla="*/ 7347 h 11017"/>
                <a:gd name="T8" fmla="*/ 257119 w 10348"/>
                <a:gd name="T9" fmla="*/ 0 h 11017"/>
                <a:gd name="T10" fmla="*/ 234832 w 10348"/>
                <a:gd name="T11" fmla="*/ 22042 h 11017"/>
                <a:gd name="T12" fmla="*/ 219963 w 10348"/>
                <a:gd name="T13" fmla="*/ 36761 h 11017"/>
                <a:gd name="T14" fmla="*/ 191557 w 10348"/>
                <a:gd name="T15" fmla="*/ 28989 h 11017"/>
                <a:gd name="T16" fmla="*/ 175389 w 10348"/>
                <a:gd name="T17" fmla="*/ 29389 h 11017"/>
                <a:gd name="T18" fmla="*/ 153068 w 10348"/>
                <a:gd name="T19" fmla="*/ 29389 h 11017"/>
                <a:gd name="T20" fmla="*/ 123364 w 10348"/>
                <a:gd name="T21" fmla="*/ 22042 h 11017"/>
                <a:gd name="T22" fmla="*/ 115912 w 10348"/>
                <a:gd name="T23" fmla="*/ 58803 h 11017"/>
                <a:gd name="T24" fmla="*/ 78790 w 10348"/>
                <a:gd name="T25" fmla="*/ 73498 h 11017"/>
                <a:gd name="T26" fmla="*/ 63921 w 10348"/>
                <a:gd name="T27" fmla="*/ 88192 h 11017"/>
                <a:gd name="T28" fmla="*/ 41634 w 10348"/>
                <a:gd name="T29" fmla="*/ 80845 h 11017"/>
                <a:gd name="T30" fmla="*/ 19621 w 10348"/>
                <a:gd name="T31" fmla="*/ 71124 h 11017"/>
                <a:gd name="T32" fmla="*/ 12169 w 10348"/>
                <a:gd name="T33" fmla="*/ 117606 h 11017"/>
                <a:gd name="T34" fmla="*/ 11895 w 10348"/>
                <a:gd name="T35" fmla="*/ 146996 h 11017"/>
                <a:gd name="T36" fmla="*/ 0 w 10348"/>
                <a:gd name="T37" fmla="*/ 193278 h 11017"/>
                <a:gd name="T38" fmla="*/ 27346 w 10348"/>
                <a:gd name="T39" fmla="*/ 210347 h 11017"/>
                <a:gd name="T40" fmla="*/ 26765 w 10348"/>
                <a:gd name="T41" fmla="*/ 242560 h 11017"/>
                <a:gd name="T42" fmla="*/ 16134 w 10348"/>
                <a:gd name="T43" fmla="*/ 265427 h 11017"/>
                <a:gd name="T44" fmla="*/ 46659 w 10348"/>
                <a:gd name="T45" fmla="*/ 271949 h 11017"/>
                <a:gd name="T46" fmla="*/ 61802 w 10348"/>
                <a:gd name="T47" fmla="*/ 272224 h 11017"/>
                <a:gd name="T48" fmla="*/ 103367 w 10348"/>
                <a:gd name="T49" fmla="*/ 274398 h 11017"/>
                <a:gd name="T50" fmla="*/ 163460 w 10348"/>
                <a:gd name="T51" fmla="*/ 256430 h 11017"/>
                <a:gd name="T52" fmla="*/ 172655 w 10348"/>
                <a:gd name="T53" fmla="*/ 222942 h 11017"/>
                <a:gd name="T54" fmla="*/ 201539 w 10348"/>
                <a:gd name="T55" fmla="*/ 214795 h 11017"/>
                <a:gd name="T56" fmla="*/ 247719 w 10348"/>
                <a:gd name="T57" fmla="*/ 194378 h 11017"/>
                <a:gd name="T58" fmla="*/ 249428 w 10348"/>
                <a:gd name="T59" fmla="*/ 169037 h 11017"/>
                <a:gd name="T60" fmla="*/ 259341 w 10348"/>
                <a:gd name="T61" fmla="*/ 162515 h 11017"/>
                <a:gd name="T62" fmla="*/ 272398 w 10348"/>
                <a:gd name="T63" fmla="*/ 151894 h 11017"/>
                <a:gd name="T64" fmla="*/ 294617 w 10348"/>
                <a:gd name="T65" fmla="*/ 123329 h 11017"/>
                <a:gd name="T66" fmla="*/ 298855 w 10348"/>
                <a:gd name="T67" fmla="*/ 106161 h 11017"/>
                <a:gd name="T68" fmla="*/ 313554 w 10348"/>
                <a:gd name="T69" fmla="*/ 80045 h 11017"/>
                <a:gd name="T70" fmla="*/ 301693 w 10348"/>
                <a:gd name="T71" fmla="*/ 51456 h 11017"/>
                <a:gd name="T72" fmla="*/ 353718 w 10348"/>
                <a:gd name="T73" fmla="*/ 44109 h 11017"/>
                <a:gd name="T74" fmla="*/ 338849 w 10348"/>
                <a:gd name="T75" fmla="*/ 22042 h 11017"/>
                <a:gd name="T76" fmla="*/ 327261 w 10348"/>
                <a:gd name="T77" fmla="*/ 822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1" name="BD"/>
            <p:cNvSpPr>
              <a:spLocks/>
            </p:cNvSpPr>
            <p:nvPr/>
          </p:nvSpPr>
          <p:spPr bwMode="auto">
            <a:xfrm>
              <a:off x="6547315" y="3808342"/>
              <a:ext cx="112712" cy="138112"/>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2" name="NP"/>
            <p:cNvSpPr>
              <a:spLocks/>
            </p:cNvSpPr>
            <p:nvPr/>
          </p:nvSpPr>
          <p:spPr bwMode="auto">
            <a:xfrm>
              <a:off x="6304430" y="3628184"/>
              <a:ext cx="214310" cy="120648"/>
            </a:xfrm>
            <a:custGeom>
              <a:avLst/>
              <a:gdLst>
                <a:gd name="T0" fmla="*/ 13780995 w 10000"/>
                <a:gd name="T1" fmla="*/ 2262059 h 11631"/>
                <a:gd name="T2" fmla="*/ 9857897 w 10000"/>
                <a:gd name="T3" fmla="*/ 1876450 h 11631"/>
                <a:gd name="T4" fmla="*/ 3736600 w 10000"/>
                <a:gd name="T5" fmla="*/ 488415 h 11631"/>
                <a:gd name="T6" fmla="*/ 1588606 w 10000"/>
                <a:gd name="T7" fmla="*/ 0 h 11631"/>
                <a:gd name="T8" fmla="*/ 0 w 10000"/>
                <a:gd name="T9" fmla="*/ 2015330 h 11631"/>
                <a:gd name="T10" fmla="*/ 6201990 w 10000"/>
                <a:gd name="T11" fmla="*/ 3895548 h 11631"/>
                <a:gd name="T12" fmla="*/ 10584065 w 10000"/>
                <a:gd name="T13" fmla="*/ 4304661 h 11631"/>
                <a:gd name="T14" fmla="*/ 14372668 w 10000"/>
                <a:gd name="T15" fmla="*/ 4880351 h 11631"/>
                <a:gd name="T16" fmla="*/ 15556057 w 10000"/>
                <a:gd name="T17" fmla="*/ 3654701 h 11631"/>
                <a:gd name="T18" fmla="*/ 17929985 w 10000"/>
                <a:gd name="T19" fmla="*/ 3410498 h 11631"/>
                <a:gd name="T20" fmla="*/ 15984590 w 10000"/>
                <a:gd name="T21" fmla="*/ 2836071 h 11631"/>
                <a:gd name="T22" fmla="*/ 14899813 w 10000"/>
                <a:gd name="T23" fmla="*/ 2778585 h 11631"/>
                <a:gd name="T24" fmla="*/ 13780995 w 10000"/>
                <a:gd name="T25" fmla="*/ 226205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3" name="MM"/>
            <p:cNvSpPr>
              <a:spLocks/>
            </p:cNvSpPr>
            <p:nvPr/>
          </p:nvSpPr>
          <p:spPr bwMode="auto">
            <a:xfrm>
              <a:off x="6652089" y="3762306"/>
              <a:ext cx="262668" cy="486546"/>
            </a:xfrm>
            <a:custGeom>
              <a:avLst/>
              <a:gdLst>
                <a:gd name="T0" fmla="*/ 140102 w 12864"/>
                <a:gd name="T1" fmla="*/ 0 h 10000"/>
                <a:gd name="T2" fmla="*/ 109599 w 12864"/>
                <a:gd name="T3" fmla="*/ 30737 h 10000"/>
                <a:gd name="T4" fmla="*/ 94725 w 12864"/>
                <a:gd name="T5" fmla="*/ 38973 h 10000"/>
                <a:gd name="T6" fmla="*/ 90019 w 12864"/>
                <a:gd name="T7" fmla="*/ 29511 h 10000"/>
                <a:gd name="T8" fmla="*/ 38865 w 12864"/>
                <a:gd name="T9" fmla="*/ 74073 h 10000"/>
                <a:gd name="T10" fmla="*/ 7584 w 12864"/>
                <a:gd name="T11" fmla="*/ 132360 h 10000"/>
                <a:gd name="T12" fmla="*/ 0 w 12864"/>
                <a:gd name="T13" fmla="*/ 172902 h 10000"/>
                <a:gd name="T14" fmla="*/ 51806 w 12864"/>
                <a:gd name="T15" fmla="*/ 264769 h 10000"/>
                <a:gd name="T16" fmla="*/ 40167 w 12864"/>
                <a:gd name="T17" fmla="*/ 314527 h 10000"/>
                <a:gd name="T18" fmla="*/ 99809 w 12864"/>
                <a:gd name="T19" fmla="*/ 324135 h 10000"/>
                <a:gd name="T20" fmla="*/ 134031 w 12864"/>
                <a:gd name="T21" fmla="*/ 322469 h 10000"/>
                <a:gd name="T22" fmla="*/ 114977 w 12864"/>
                <a:gd name="T23" fmla="*/ 283888 h 10000"/>
                <a:gd name="T24" fmla="*/ 127561 w 12864"/>
                <a:gd name="T25" fmla="*/ 294379 h 10000"/>
                <a:gd name="T26" fmla="*/ 140397 w 12864"/>
                <a:gd name="T27" fmla="*/ 350657 h 10000"/>
                <a:gd name="T28" fmla="*/ 155207 w 12864"/>
                <a:gd name="T29" fmla="*/ 392914 h 10000"/>
                <a:gd name="T30" fmla="*/ 158736 w 12864"/>
                <a:gd name="T31" fmla="*/ 490223 h 10000"/>
                <a:gd name="T32" fmla="*/ 189219 w 12864"/>
                <a:gd name="T33" fmla="*/ 435514 h 10000"/>
                <a:gd name="T34" fmla="*/ 176005 w 12864"/>
                <a:gd name="T35" fmla="*/ 339970 h 10000"/>
                <a:gd name="T36" fmla="*/ 154472 w 12864"/>
                <a:gd name="T37" fmla="*/ 312811 h 10000"/>
                <a:gd name="T38" fmla="*/ 165228 w 12864"/>
                <a:gd name="T39" fmla="*/ 291094 h 10000"/>
                <a:gd name="T40" fmla="*/ 163421 w 12864"/>
                <a:gd name="T41" fmla="*/ 273054 h 10000"/>
                <a:gd name="T42" fmla="*/ 134724 w 12864"/>
                <a:gd name="T43" fmla="*/ 235062 h 10000"/>
                <a:gd name="T44" fmla="*/ 149073 w 12864"/>
                <a:gd name="T45" fmla="*/ 206139 h 10000"/>
                <a:gd name="T46" fmla="*/ 166299 w 12864"/>
                <a:gd name="T47" fmla="*/ 205698 h 10000"/>
                <a:gd name="T48" fmla="*/ 203463 w 12864"/>
                <a:gd name="T49" fmla="*/ 187314 h 10000"/>
                <a:gd name="T50" fmla="*/ 216950 w 12864"/>
                <a:gd name="T51" fmla="*/ 171578 h 10000"/>
                <a:gd name="T52" fmla="*/ 233504 w 12864"/>
                <a:gd name="T53" fmla="*/ 147165 h 10000"/>
                <a:gd name="T54" fmla="*/ 270247 w 12864"/>
                <a:gd name="T55" fmla="*/ 142704 h 10000"/>
                <a:gd name="T56" fmla="*/ 257642 w 12864"/>
                <a:gd name="T57" fmla="*/ 100594 h 10000"/>
                <a:gd name="T58" fmla="*/ 232180 w 12864"/>
                <a:gd name="T59" fmla="*/ 84662 h 10000"/>
                <a:gd name="T60" fmla="*/ 199765 w 12864"/>
                <a:gd name="T61" fmla="*/ 79661 h 10000"/>
                <a:gd name="T62" fmla="*/ 163400 w 12864"/>
                <a:gd name="T63" fmla="*/ 83877 h 10000"/>
                <a:gd name="T64" fmla="*/ 156089 w 12864"/>
                <a:gd name="T65" fmla="*/ 86426 h 10000"/>
                <a:gd name="T66" fmla="*/ 149073 w 12864"/>
                <a:gd name="T67" fmla="*/ 75985 h 10000"/>
                <a:gd name="T68" fmla="*/ 165228 w 12864"/>
                <a:gd name="T69" fmla="*/ 61474 h 10000"/>
                <a:gd name="T70" fmla="*/ 165228 w 12864"/>
                <a:gd name="T71" fmla="*/ 23531 h 10000"/>
                <a:gd name="T72" fmla="*/ 14010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4" name="BT"/>
            <p:cNvSpPr>
              <a:spLocks/>
            </p:cNvSpPr>
            <p:nvPr/>
          </p:nvSpPr>
          <p:spPr bwMode="auto">
            <a:xfrm>
              <a:off x="6539379" y="3698034"/>
              <a:ext cx="88899" cy="49211"/>
            </a:xfrm>
            <a:custGeom>
              <a:avLst/>
              <a:gdLst>
                <a:gd name="T0" fmla="*/ 0 w 348468"/>
                <a:gd name="T1" fmla="*/ 34950 h 191264"/>
                <a:gd name="T2" fmla="*/ 26039 w 348468"/>
                <a:gd name="T3" fmla="*/ 49064 h 191264"/>
                <a:gd name="T4" fmla="*/ 41396 w 348468"/>
                <a:gd name="T5" fmla="*/ 41671 h 191264"/>
                <a:gd name="T6" fmla="*/ 55417 w 348468"/>
                <a:gd name="T7" fmla="*/ 48392 h 191264"/>
                <a:gd name="T8" fmla="*/ 82792 w 348468"/>
                <a:gd name="T9" fmla="*/ 43015 h 191264"/>
                <a:gd name="T10" fmla="*/ 88801 w 348468"/>
                <a:gd name="T11" fmla="*/ 26884 h 191264"/>
                <a:gd name="T12" fmla="*/ 64764 w 348468"/>
                <a:gd name="T13" fmla="*/ 1344 h 191264"/>
                <a:gd name="T14" fmla="*/ 42731 w 348468"/>
                <a:gd name="T15" fmla="*/ 5377 h 191264"/>
                <a:gd name="T16" fmla="*/ 29378 w 348468"/>
                <a:gd name="T17" fmla="*/ 0 h 191264"/>
                <a:gd name="T18" fmla="*/ 7345 w 348468"/>
                <a:gd name="T19" fmla="*/ 18819 h 191264"/>
                <a:gd name="T20" fmla="*/ 0 w 348468"/>
                <a:gd name="T21" fmla="*/ 3495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5" name="MY"/>
            <p:cNvSpPr>
              <a:spLocks/>
            </p:cNvSpPr>
            <p:nvPr/>
          </p:nvSpPr>
          <p:spPr bwMode="auto">
            <a:xfrm>
              <a:off x="6871896" y="4336162"/>
              <a:ext cx="128586" cy="147637"/>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6" name="VN"/>
            <p:cNvSpPr>
              <a:spLocks/>
            </p:cNvSpPr>
            <p:nvPr/>
          </p:nvSpPr>
          <p:spPr bwMode="auto">
            <a:xfrm>
              <a:off x="6906821" y="3881366"/>
              <a:ext cx="200023" cy="389709"/>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7" name="TH"/>
            <p:cNvSpPr>
              <a:spLocks/>
            </p:cNvSpPr>
            <p:nvPr/>
          </p:nvSpPr>
          <p:spPr bwMode="auto">
            <a:xfrm>
              <a:off x="6785437" y="3946454"/>
              <a:ext cx="215044" cy="397646"/>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8" name="LA"/>
            <p:cNvSpPr>
              <a:spLocks/>
            </p:cNvSpPr>
            <p:nvPr/>
          </p:nvSpPr>
          <p:spPr bwMode="auto">
            <a:xfrm>
              <a:off x="6844908" y="3906766"/>
              <a:ext cx="211136" cy="227785"/>
            </a:xfrm>
            <a:custGeom>
              <a:avLst/>
              <a:gdLst>
                <a:gd name="T0" fmla="*/ 3492879 w 10000"/>
                <a:gd name="T1" fmla="*/ 4713787 h 10000"/>
                <a:gd name="T2" fmla="*/ 4027778 w 10000"/>
                <a:gd name="T3" fmla="*/ 4795308 h 10000"/>
                <a:gd name="T4" fmla="*/ 4027778 w 10000"/>
                <a:gd name="T5" fmla="*/ 3811312 h 10000"/>
                <a:gd name="T6" fmla="*/ 3502561 w 10000"/>
                <a:gd name="T7" fmla="*/ 3238759 h 10000"/>
                <a:gd name="T8" fmla="*/ 2802125 w 10000"/>
                <a:gd name="T9" fmla="*/ 2286884 h 10000"/>
                <a:gd name="T10" fmla="*/ 2276508 w 10000"/>
                <a:gd name="T11" fmla="*/ 1522981 h 10000"/>
                <a:gd name="T12" fmla="*/ 2451706 w 10000"/>
                <a:gd name="T13" fmla="*/ 1143201 h 10000"/>
                <a:gd name="T14" fmla="*/ 2276508 w 10000"/>
                <a:gd name="T15" fmla="*/ 762455 h 10000"/>
                <a:gd name="T16" fmla="*/ 1751270 w 10000"/>
                <a:gd name="T17" fmla="*/ 571129 h 10000"/>
                <a:gd name="T18" fmla="*/ 1400852 w 10000"/>
                <a:gd name="T19" fmla="*/ 0 h 10000"/>
                <a:gd name="T20" fmla="*/ 1225653 w 10000"/>
                <a:gd name="T21" fmla="*/ 0 h 10000"/>
                <a:gd name="T22" fmla="*/ 350418 w 10000"/>
                <a:gd name="T23" fmla="*/ 189902 h 10000"/>
                <a:gd name="T24" fmla="*/ 0 w 10000"/>
                <a:gd name="T25" fmla="*/ 762455 h 10000"/>
                <a:gd name="T26" fmla="*/ 175199 w 10000"/>
                <a:gd name="T27" fmla="*/ 1143201 h 10000"/>
                <a:gd name="T28" fmla="*/ 350418 w 10000"/>
                <a:gd name="T29" fmla="*/ 2286884 h 10000"/>
                <a:gd name="T30" fmla="*/ 1576071 w 10000"/>
                <a:gd name="T31" fmla="*/ 2286884 h 10000"/>
                <a:gd name="T32" fmla="*/ 2101288 w 10000"/>
                <a:gd name="T33" fmla="*/ 2476786 h 10000"/>
                <a:gd name="T34" fmla="*/ 2976923 w 10000"/>
                <a:gd name="T35" fmla="*/ 4001214 h 10000"/>
                <a:gd name="T36" fmla="*/ 2802125 w 10000"/>
                <a:gd name="T37" fmla="*/ 4604465 h 10000"/>
                <a:gd name="T38" fmla="*/ 3492879 w 10000"/>
                <a:gd name="T39" fmla="*/ 471378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59" name="KH"/>
            <p:cNvSpPr>
              <a:spLocks/>
            </p:cNvSpPr>
            <p:nvPr/>
          </p:nvSpPr>
          <p:spPr bwMode="auto">
            <a:xfrm>
              <a:off x="6908408" y="4118676"/>
              <a:ext cx="147636" cy="117474"/>
            </a:xfrm>
            <a:custGeom>
              <a:avLst/>
              <a:gdLst>
                <a:gd name="T0" fmla="*/ 1600556 w 10000"/>
                <a:gd name="T1" fmla="*/ 81975 h 6448"/>
                <a:gd name="T2" fmla="*/ 1445592 w 10000"/>
                <a:gd name="T3" fmla="*/ 45416 h 6448"/>
                <a:gd name="T4" fmla="*/ 1103517 w 10000"/>
                <a:gd name="T5" fmla="*/ 0 h 6448"/>
                <a:gd name="T6" fmla="*/ 367770 w 10000"/>
                <a:gd name="T7" fmla="*/ 151157 h 6448"/>
                <a:gd name="T8" fmla="*/ 0 w 10000"/>
                <a:gd name="T9" fmla="*/ 453763 h 6448"/>
                <a:gd name="T10" fmla="*/ 0 w 10000"/>
                <a:gd name="T11" fmla="*/ 1058391 h 6448"/>
                <a:gd name="T12" fmla="*/ 612960 w 10000"/>
                <a:gd name="T13" fmla="*/ 1813557 h 6448"/>
                <a:gd name="T14" fmla="*/ 858135 w 10000"/>
                <a:gd name="T15" fmla="*/ 1965024 h 6448"/>
                <a:gd name="T16" fmla="*/ 1103517 w 10000"/>
                <a:gd name="T17" fmla="*/ 1813557 h 6448"/>
                <a:gd name="T18" fmla="*/ 1225714 w 10000"/>
                <a:gd name="T19" fmla="*/ 1511261 h 6448"/>
                <a:gd name="T20" fmla="*/ 1593882 w 10000"/>
                <a:gd name="T21" fmla="*/ 1361016 h 6448"/>
                <a:gd name="T22" fmla="*/ 1961460 w 10000"/>
                <a:gd name="T23" fmla="*/ 1058391 h 6448"/>
                <a:gd name="T24" fmla="*/ 1961460 w 10000"/>
                <a:gd name="T25" fmla="*/ 151157 h 6448"/>
                <a:gd name="T26" fmla="*/ 1600556 w 10000"/>
                <a:gd name="T27" fmla="*/ 81975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0" name="SS"/>
            <p:cNvSpPr>
              <a:spLocks/>
            </p:cNvSpPr>
            <p:nvPr/>
          </p:nvSpPr>
          <p:spPr bwMode="auto">
            <a:xfrm>
              <a:off x="4856995" y="4108411"/>
              <a:ext cx="297620" cy="226164"/>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453 w 10000"/>
                <a:gd name="connsiteY28" fmla="*/ 5651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453 w 10000"/>
                <a:gd name="connsiteY28" fmla="*/ 5651 h 10000"/>
                <a:gd name="connsiteX29" fmla="*/ 5741 w 10000"/>
                <a:gd name="connsiteY29" fmla="*/ 5621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5741 w 10000"/>
                <a:gd name="connsiteY29" fmla="*/ 5621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2"/>
                <a:gd name="connsiteY0" fmla="*/ 781 h 10000"/>
                <a:gd name="connsiteX1" fmla="*/ 2115 w 10002"/>
                <a:gd name="connsiteY1" fmla="*/ 781 h 10000"/>
                <a:gd name="connsiteX2" fmla="*/ 1923 w 10002"/>
                <a:gd name="connsiteY2" fmla="*/ 1719 h 10000"/>
                <a:gd name="connsiteX3" fmla="*/ 1346 w 10002"/>
                <a:gd name="connsiteY3" fmla="*/ 1719 h 10000"/>
                <a:gd name="connsiteX4" fmla="*/ 1346 w 10002"/>
                <a:gd name="connsiteY4" fmla="*/ 2188 h 10000"/>
                <a:gd name="connsiteX5" fmla="*/ 1154 w 10002"/>
                <a:gd name="connsiteY5" fmla="*/ 2031 h 10000"/>
                <a:gd name="connsiteX6" fmla="*/ 962 w 10002"/>
                <a:gd name="connsiteY6" fmla="*/ 3906 h 10000"/>
                <a:gd name="connsiteX7" fmla="*/ 385 w 10002"/>
                <a:gd name="connsiteY7" fmla="*/ 4219 h 10000"/>
                <a:gd name="connsiteX8" fmla="*/ 192 w 10002"/>
                <a:gd name="connsiteY8" fmla="*/ 5000 h 10000"/>
                <a:gd name="connsiteX9" fmla="*/ 0 w 10002"/>
                <a:gd name="connsiteY9" fmla="*/ 5469 h 10000"/>
                <a:gd name="connsiteX10" fmla="*/ 577 w 10002"/>
                <a:gd name="connsiteY10" fmla="*/ 6406 h 10000"/>
                <a:gd name="connsiteX11" fmla="*/ 962 w 10002"/>
                <a:gd name="connsiteY11" fmla="*/ 7031 h 10000"/>
                <a:gd name="connsiteX12" fmla="*/ 1538 w 10002"/>
                <a:gd name="connsiteY12" fmla="*/ 7813 h 10000"/>
                <a:gd name="connsiteX13" fmla="*/ 2308 w 10002"/>
                <a:gd name="connsiteY13" fmla="*/ 8125 h 10000"/>
                <a:gd name="connsiteX14" fmla="*/ 3462 w 10002"/>
                <a:gd name="connsiteY14" fmla="*/ 9063 h 10000"/>
                <a:gd name="connsiteX15" fmla="*/ 3846 w 10002"/>
                <a:gd name="connsiteY15" fmla="*/ 9531 h 10000"/>
                <a:gd name="connsiteX16" fmla="*/ 4808 w 10002"/>
                <a:gd name="connsiteY16" fmla="*/ 9531 h 10000"/>
                <a:gd name="connsiteX17" fmla="*/ 5577 w 10002"/>
                <a:gd name="connsiteY17" fmla="*/ 10000 h 10000"/>
                <a:gd name="connsiteX18" fmla="*/ 6923 w 10002"/>
                <a:gd name="connsiteY18" fmla="*/ 9844 h 10000"/>
                <a:gd name="connsiteX19" fmla="*/ 7885 w 10002"/>
                <a:gd name="connsiteY19" fmla="*/ 9531 h 10000"/>
                <a:gd name="connsiteX20" fmla="*/ 8462 w 10002"/>
                <a:gd name="connsiteY20" fmla="*/ 9531 h 10000"/>
                <a:gd name="connsiteX21" fmla="*/ 8462 w 10002"/>
                <a:gd name="connsiteY21" fmla="*/ 9219 h 10000"/>
                <a:gd name="connsiteX22" fmla="*/ 8077 w 10002"/>
                <a:gd name="connsiteY22" fmla="*/ 8906 h 10000"/>
                <a:gd name="connsiteX23" fmla="*/ 7500 w 10002"/>
                <a:gd name="connsiteY23" fmla="*/ 8438 h 10000"/>
                <a:gd name="connsiteX24" fmla="*/ 6731 w 10002"/>
                <a:gd name="connsiteY24" fmla="*/ 7969 h 10000"/>
                <a:gd name="connsiteX25" fmla="*/ 6923 w 10002"/>
                <a:gd name="connsiteY25" fmla="*/ 7500 h 10000"/>
                <a:gd name="connsiteX26" fmla="*/ 7308 w 10002"/>
                <a:gd name="connsiteY26" fmla="*/ 7500 h 10000"/>
                <a:gd name="connsiteX27" fmla="*/ 7500 w 10002"/>
                <a:gd name="connsiteY27" fmla="*/ 6563 h 10000"/>
                <a:gd name="connsiteX28" fmla="*/ 6629 w 10002"/>
                <a:gd name="connsiteY28" fmla="*/ 5460 h 10000"/>
                <a:gd name="connsiteX29" fmla="*/ 6151 w 10002"/>
                <a:gd name="connsiteY29" fmla="*/ 5478 h 10000"/>
                <a:gd name="connsiteX30" fmla="*/ 6108 w 10002"/>
                <a:gd name="connsiteY30" fmla="*/ 6052 h 10000"/>
                <a:gd name="connsiteX31" fmla="*/ 9615 w 10002"/>
                <a:gd name="connsiteY31" fmla="*/ 2969 h 10000"/>
                <a:gd name="connsiteX32" fmla="*/ 10000 w 10002"/>
                <a:gd name="connsiteY32" fmla="*/ 2813 h 10000"/>
                <a:gd name="connsiteX33" fmla="*/ 9615 w 10002"/>
                <a:gd name="connsiteY33" fmla="*/ 2031 h 10000"/>
                <a:gd name="connsiteX34" fmla="*/ 9038 w 10002"/>
                <a:gd name="connsiteY34" fmla="*/ 625 h 10000"/>
                <a:gd name="connsiteX35" fmla="*/ 8462 w 10002"/>
                <a:gd name="connsiteY35" fmla="*/ 0 h 10000"/>
                <a:gd name="connsiteX36" fmla="*/ 8077 w 10002"/>
                <a:gd name="connsiteY36" fmla="*/ 313 h 10000"/>
                <a:gd name="connsiteX37" fmla="*/ 7115 w 10002"/>
                <a:gd name="connsiteY37" fmla="*/ 781 h 10000"/>
                <a:gd name="connsiteX0" fmla="*/ 7115 w 10267"/>
                <a:gd name="connsiteY0" fmla="*/ 781 h 10000"/>
                <a:gd name="connsiteX1" fmla="*/ 2115 w 10267"/>
                <a:gd name="connsiteY1" fmla="*/ 781 h 10000"/>
                <a:gd name="connsiteX2" fmla="*/ 1923 w 10267"/>
                <a:gd name="connsiteY2" fmla="*/ 1719 h 10000"/>
                <a:gd name="connsiteX3" fmla="*/ 1346 w 10267"/>
                <a:gd name="connsiteY3" fmla="*/ 1719 h 10000"/>
                <a:gd name="connsiteX4" fmla="*/ 1346 w 10267"/>
                <a:gd name="connsiteY4" fmla="*/ 2188 h 10000"/>
                <a:gd name="connsiteX5" fmla="*/ 1154 w 10267"/>
                <a:gd name="connsiteY5" fmla="*/ 2031 h 10000"/>
                <a:gd name="connsiteX6" fmla="*/ 962 w 10267"/>
                <a:gd name="connsiteY6" fmla="*/ 3906 h 10000"/>
                <a:gd name="connsiteX7" fmla="*/ 385 w 10267"/>
                <a:gd name="connsiteY7" fmla="*/ 4219 h 10000"/>
                <a:gd name="connsiteX8" fmla="*/ 192 w 10267"/>
                <a:gd name="connsiteY8" fmla="*/ 5000 h 10000"/>
                <a:gd name="connsiteX9" fmla="*/ 0 w 10267"/>
                <a:gd name="connsiteY9" fmla="*/ 5469 h 10000"/>
                <a:gd name="connsiteX10" fmla="*/ 577 w 10267"/>
                <a:gd name="connsiteY10" fmla="*/ 6406 h 10000"/>
                <a:gd name="connsiteX11" fmla="*/ 962 w 10267"/>
                <a:gd name="connsiteY11" fmla="*/ 7031 h 10000"/>
                <a:gd name="connsiteX12" fmla="*/ 1538 w 10267"/>
                <a:gd name="connsiteY12" fmla="*/ 7813 h 10000"/>
                <a:gd name="connsiteX13" fmla="*/ 2308 w 10267"/>
                <a:gd name="connsiteY13" fmla="*/ 8125 h 10000"/>
                <a:gd name="connsiteX14" fmla="*/ 3462 w 10267"/>
                <a:gd name="connsiteY14" fmla="*/ 9063 h 10000"/>
                <a:gd name="connsiteX15" fmla="*/ 3846 w 10267"/>
                <a:gd name="connsiteY15" fmla="*/ 9531 h 10000"/>
                <a:gd name="connsiteX16" fmla="*/ 4808 w 10267"/>
                <a:gd name="connsiteY16" fmla="*/ 9531 h 10000"/>
                <a:gd name="connsiteX17" fmla="*/ 5577 w 10267"/>
                <a:gd name="connsiteY17" fmla="*/ 10000 h 10000"/>
                <a:gd name="connsiteX18" fmla="*/ 6923 w 10267"/>
                <a:gd name="connsiteY18" fmla="*/ 9844 h 10000"/>
                <a:gd name="connsiteX19" fmla="*/ 7885 w 10267"/>
                <a:gd name="connsiteY19" fmla="*/ 9531 h 10000"/>
                <a:gd name="connsiteX20" fmla="*/ 8462 w 10267"/>
                <a:gd name="connsiteY20" fmla="*/ 9531 h 10000"/>
                <a:gd name="connsiteX21" fmla="*/ 8462 w 10267"/>
                <a:gd name="connsiteY21" fmla="*/ 9219 h 10000"/>
                <a:gd name="connsiteX22" fmla="*/ 8077 w 10267"/>
                <a:gd name="connsiteY22" fmla="*/ 8906 h 10000"/>
                <a:gd name="connsiteX23" fmla="*/ 7500 w 10267"/>
                <a:gd name="connsiteY23" fmla="*/ 8438 h 10000"/>
                <a:gd name="connsiteX24" fmla="*/ 6731 w 10267"/>
                <a:gd name="connsiteY24" fmla="*/ 7969 h 10000"/>
                <a:gd name="connsiteX25" fmla="*/ 6923 w 10267"/>
                <a:gd name="connsiteY25" fmla="*/ 7500 h 10000"/>
                <a:gd name="connsiteX26" fmla="*/ 7308 w 10267"/>
                <a:gd name="connsiteY26" fmla="*/ 7500 h 10000"/>
                <a:gd name="connsiteX27" fmla="*/ 7500 w 10267"/>
                <a:gd name="connsiteY27" fmla="*/ 6563 h 10000"/>
                <a:gd name="connsiteX28" fmla="*/ 6629 w 10267"/>
                <a:gd name="connsiteY28" fmla="*/ 5460 h 10000"/>
                <a:gd name="connsiteX29" fmla="*/ 6151 w 10267"/>
                <a:gd name="connsiteY29" fmla="*/ 5478 h 10000"/>
                <a:gd name="connsiteX30" fmla="*/ 6108 w 10267"/>
                <a:gd name="connsiteY30" fmla="*/ 6052 h 10000"/>
                <a:gd name="connsiteX31" fmla="*/ 5220 w 10267"/>
                <a:gd name="connsiteY31" fmla="*/ 6647 h 10000"/>
                <a:gd name="connsiteX32" fmla="*/ 10000 w 10267"/>
                <a:gd name="connsiteY32" fmla="*/ 2813 h 10000"/>
                <a:gd name="connsiteX33" fmla="*/ 9615 w 10267"/>
                <a:gd name="connsiteY33" fmla="*/ 2031 h 10000"/>
                <a:gd name="connsiteX34" fmla="*/ 9038 w 10267"/>
                <a:gd name="connsiteY34" fmla="*/ 625 h 10000"/>
                <a:gd name="connsiteX35" fmla="*/ 8462 w 10267"/>
                <a:gd name="connsiteY35" fmla="*/ 0 h 10000"/>
                <a:gd name="connsiteX36" fmla="*/ 8077 w 10267"/>
                <a:gd name="connsiteY36" fmla="*/ 313 h 10000"/>
                <a:gd name="connsiteX37" fmla="*/ 7115 w 10267"/>
                <a:gd name="connsiteY37" fmla="*/ 781 h 10000"/>
                <a:gd name="connsiteX0" fmla="*/ 7115 w 9859"/>
                <a:gd name="connsiteY0" fmla="*/ 781 h 10000"/>
                <a:gd name="connsiteX1" fmla="*/ 2115 w 9859"/>
                <a:gd name="connsiteY1" fmla="*/ 781 h 10000"/>
                <a:gd name="connsiteX2" fmla="*/ 1923 w 9859"/>
                <a:gd name="connsiteY2" fmla="*/ 1719 h 10000"/>
                <a:gd name="connsiteX3" fmla="*/ 1346 w 9859"/>
                <a:gd name="connsiteY3" fmla="*/ 1719 h 10000"/>
                <a:gd name="connsiteX4" fmla="*/ 1346 w 9859"/>
                <a:gd name="connsiteY4" fmla="*/ 2188 h 10000"/>
                <a:gd name="connsiteX5" fmla="*/ 1154 w 9859"/>
                <a:gd name="connsiteY5" fmla="*/ 2031 h 10000"/>
                <a:gd name="connsiteX6" fmla="*/ 962 w 9859"/>
                <a:gd name="connsiteY6" fmla="*/ 3906 h 10000"/>
                <a:gd name="connsiteX7" fmla="*/ 385 w 9859"/>
                <a:gd name="connsiteY7" fmla="*/ 4219 h 10000"/>
                <a:gd name="connsiteX8" fmla="*/ 192 w 9859"/>
                <a:gd name="connsiteY8" fmla="*/ 5000 h 10000"/>
                <a:gd name="connsiteX9" fmla="*/ 0 w 9859"/>
                <a:gd name="connsiteY9" fmla="*/ 5469 h 10000"/>
                <a:gd name="connsiteX10" fmla="*/ 577 w 9859"/>
                <a:gd name="connsiteY10" fmla="*/ 6406 h 10000"/>
                <a:gd name="connsiteX11" fmla="*/ 962 w 9859"/>
                <a:gd name="connsiteY11" fmla="*/ 7031 h 10000"/>
                <a:gd name="connsiteX12" fmla="*/ 1538 w 9859"/>
                <a:gd name="connsiteY12" fmla="*/ 7813 h 10000"/>
                <a:gd name="connsiteX13" fmla="*/ 2308 w 9859"/>
                <a:gd name="connsiteY13" fmla="*/ 8125 h 10000"/>
                <a:gd name="connsiteX14" fmla="*/ 3462 w 9859"/>
                <a:gd name="connsiteY14" fmla="*/ 9063 h 10000"/>
                <a:gd name="connsiteX15" fmla="*/ 3846 w 9859"/>
                <a:gd name="connsiteY15" fmla="*/ 9531 h 10000"/>
                <a:gd name="connsiteX16" fmla="*/ 4808 w 9859"/>
                <a:gd name="connsiteY16" fmla="*/ 9531 h 10000"/>
                <a:gd name="connsiteX17" fmla="*/ 5577 w 9859"/>
                <a:gd name="connsiteY17" fmla="*/ 10000 h 10000"/>
                <a:gd name="connsiteX18" fmla="*/ 6923 w 9859"/>
                <a:gd name="connsiteY18" fmla="*/ 9844 h 10000"/>
                <a:gd name="connsiteX19" fmla="*/ 7885 w 9859"/>
                <a:gd name="connsiteY19" fmla="*/ 9531 h 10000"/>
                <a:gd name="connsiteX20" fmla="*/ 8462 w 9859"/>
                <a:gd name="connsiteY20" fmla="*/ 9531 h 10000"/>
                <a:gd name="connsiteX21" fmla="*/ 8462 w 9859"/>
                <a:gd name="connsiteY21" fmla="*/ 9219 h 10000"/>
                <a:gd name="connsiteX22" fmla="*/ 8077 w 9859"/>
                <a:gd name="connsiteY22" fmla="*/ 8906 h 10000"/>
                <a:gd name="connsiteX23" fmla="*/ 7500 w 9859"/>
                <a:gd name="connsiteY23" fmla="*/ 8438 h 10000"/>
                <a:gd name="connsiteX24" fmla="*/ 6731 w 9859"/>
                <a:gd name="connsiteY24" fmla="*/ 7969 h 10000"/>
                <a:gd name="connsiteX25" fmla="*/ 6923 w 9859"/>
                <a:gd name="connsiteY25" fmla="*/ 7500 h 10000"/>
                <a:gd name="connsiteX26" fmla="*/ 7308 w 9859"/>
                <a:gd name="connsiteY26" fmla="*/ 7500 h 10000"/>
                <a:gd name="connsiteX27" fmla="*/ 7500 w 9859"/>
                <a:gd name="connsiteY27" fmla="*/ 6563 h 10000"/>
                <a:gd name="connsiteX28" fmla="*/ 6629 w 9859"/>
                <a:gd name="connsiteY28" fmla="*/ 5460 h 10000"/>
                <a:gd name="connsiteX29" fmla="*/ 6151 w 9859"/>
                <a:gd name="connsiteY29" fmla="*/ 5478 h 10000"/>
                <a:gd name="connsiteX30" fmla="*/ 6108 w 9859"/>
                <a:gd name="connsiteY30" fmla="*/ 6052 h 10000"/>
                <a:gd name="connsiteX31" fmla="*/ 5220 w 9859"/>
                <a:gd name="connsiteY31" fmla="*/ 6647 h 10000"/>
                <a:gd name="connsiteX32" fmla="*/ 4668 w 9859"/>
                <a:gd name="connsiteY32" fmla="*/ 6205 h 10000"/>
                <a:gd name="connsiteX33" fmla="*/ 9615 w 9859"/>
                <a:gd name="connsiteY33" fmla="*/ 2031 h 10000"/>
                <a:gd name="connsiteX34" fmla="*/ 9038 w 9859"/>
                <a:gd name="connsiteY34" fmla="*/ 625 h 10000"/>
                <a:gd name="connsiteX35" fmla="*/ 8462 w 9859"/>
                <a:gd name="connsiteY35" fmla="*/ 0 h 10000"/>
                <a:gd name="connsiteX36" fmla="*/ 8077 w 9859"/>
                <a:gd name="connsiteY36" fmla="*/ 313 h 10000"/>
                <a:gd name="connsiteX37" fmla="*/ 7115 w 9859"/>
                <a:gd name="connsiteY37" fmla="*/ 781 h 10000"/>
                <a:gd name="connsiteX0" fmla="*/ 7217 w 9442"/>
                <a:gd name="connsiteY0" fmla="*/ 786 h 10005"/>
                <a:gd name="connsiteX1" fmla="*/ 2145 w 9442"/>
                <a:gd name="connsiteY1" fmla="*/ 786 h 10005"/>
                <a:gd name="connsiteX2" fmla="*/ 1951 w 9442"/>
                <a:gd name="connsiteY2" fmla="*/ 1724 h 10005"/>
                <a:gd name="connsiteX3" fmla="*/ 1365 w 9442"/>
                <a:gd name="connsiteY3" fmla="*/ 1724 h 10005"/>
                <a:gd name="connsiteX4" fmla="*/ 1365 w 9442"/>
                <a:gd name="connsiteY4" fmla="*/ 2193 h 10005"/>
                <a:gd name="connsiteX5" fmla="*/ 1171 w 9442"/>
                <a:gd name="connsiteY5" fmla="*/ 2036 h 10005"/>
                <a:gd name="connsiteX6" fmla="*/ 976 w 9442"/>
                <a:gd name="connsiteY6" fmla="*/ 3911 h 10005"/>
                <a:gd name="connsiteX7" fmla="*/ 391 w 9442"/>
                <a:gd name="connsiteY7" fmla="*/ 4224 h 10005"/>
                <a:gd name="connsiteX8" fmla="*/ 195 w 9442"/>
                <a:gd name="connsiteY8" fmla="*/ 5005 h 10005"/>
                <a:gd name="connsiteX9" fmla="*/ 0 w 9442"/>
                <a:gd name="connsiteY9" fmla="*/ 5474 h 10005"/>
                <a:gd name="connsiteX10" fmla="*/ 585 w 9442"/>
                <a:gd name="connsiteY10" fmla="*/ 6411 h 10005"/>
                <a:gd name="connsiteX11" fmla="*/ 976 w 9442"/>
                <a:gd name="connsiteY11" fmla="*/ 7036 h 10005"/>
                <a:gd name="connsiteX12" fmla="*/ 1560 w 9442"/>
                <a:gd name="connsiteY12" fmla="*/ 7818 h 10005"/>
                <a:gd name="connsiteX13" fmla="*/ 2341 w 9442"/>
                <a:gd name="connsiteY13" fmla="*/ 8130 h 10005"/>
                <a:gd name="connsiteX14" fmla="*/ 3512 w 9442"/>
                <a:gd name="connsiteY14" fmla="*/ 9068 h 10005"/>
                <a:gd name="connsiteX15" fmla="*/ 3901 w 9442"/>
                <a:gd name="connsiteY15" fmla="*/ 9536 h 10005"/>
                <a:gd name="connsiteX16" fmla="*/ 4877 w 9442"/>
                <a:gd name="connsiteY16" fmla="*/ 9536 h 10005"/>
                <a:gd name="connsiteX17" fmla="*/ 5657 w 9442"/>
                <a:gd name="connsiteY17" fmla="*/ 10005 h 10005"/>
                <a:gd name="connsiteX18" fmla="*/ 7022 w 9442"/>
                <a:gd name="connsiteY18" fmla="*/ 9849 h 10005"/>
                <a:gd name="connsiteX19" fmla="*/ 7998 w 9442"/>
                <a:gd name="connsiteY19" fmla="*/ 9536 h 10005"/>
                <a:gd name="connsiteX20" fmla="*/ 8583 w 9442"/>
                <a:gd name="connsiteY20" fmla="*/ 9536 h 10005"/>
                <a:gd name="connsiteX21" fmla="*/ 8583 w 9442"/>
                <a:gd name="connsiteY21" fmla="*/ 9224 h 10005"/>
                <a:gd name="connsiteX22" fmla="*/ 8193 w 9442"/>
                <a:gd name="connsiteY22" fmla="*/ 8911 h 10005"/>
                <a:gd name="connsiteX23" fmla="*/ 7607 w 9442"/>
                <a:gd name="connsiteY23" fmla="*/ 8443 h 10005"/>
                <a:gd name="connsiteX24" fmla="*/ 6827 w 9442"/>
                <a:gd name="connsiteY24" fmla="*/ 7974 h 10005"/>
                <a:gd name="connsiteX25" fmla="*/ 7022 w 9442"/>
                <a:gd name="connsiteY25" fmla="*/ 7505 h 10005"/>
                <a:gd name="connsiteX26" fmla="*/ 7413 w 9442"/>
                <a:gd name="connsiteY26" fmla="*/ 7505 h 10005"/>
                <a:gd name="connsiteX27" fmla="*/ 7607 w 9442"/>
                <a:gd name="connsiteY27" fmla="*/ 6568 h 10005"/>
                <a:gd name="connsiteX28" fmla="*/ 6724 w 9442"/>
                <a:gd name="connsiteY28" fmla="*/ 5465 h 10005"/>
                <a:gd name="connsiteX29" fmla="*/ 6239 w 9442"/>
                <a:gd name="connsiteY29" fmla="*/ 5483 h 10005"/>
                <a:gd name="connsiteX30" fmla="*/ 6195 w 9442"/>
                <a:gd name="connsiteY30" fmla="*/ 6057 h 10005"/>
                <a:gd name="connsiteX31" fmla="*/ 5295 w 9442"/>
                <a:gd name="connsiteY31" fmla="*/ 6652 h 10005"/>
                <a:gd name="connsiteX32" fmla="*/ 4735 w 9442"/>
                <a:gd name="connsiteY32" fmla="*/ 6210 h 10005"/>
                <a:gd name="connsiteX33" fmla="*/ 3750 w 9442"/>
                <a:gd name="connsiteY33" fmla="*/ 6335 h 10005"/>
                <a:gd name="connsiteX34" fmla="*/ 9167 w 9442"/>
                <a:gd name="connsiteY34" fmla="*/ 630 h 10005"/>
                <a:gd name="connsiteX35" fmla="*/ 8583 w 9442"/>
                <a:gd name="connsiteY35" fmla="*/ 5 h 10005"/>
                <a:gd name="connsiteX36" fmla="*/ 8193 w 9442"/>
                <a:gd name="connsiteY36" fmla="*/ 318 h 10005"/>
                <a:gd name="connsiteX37" fmla="*/ 7217 w 9442"/>
                <a:gd name="connsiteY37" fmla="*/ 786 h 10005"/>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5608 w 10000"/>
                <a:gd name="connsiteY31" fmla="*/ 6649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5608 w 10000"/>
                <a:gd name="connsiteY31" fmla="*/ 6649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5608 w 10000"/>
                <a:gd name="connsiteY31" fmla="*/ 6649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5608 w 10000"/>
                <a:gd name="connsiteY31" fmla="*/ 6649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6049 w 10000"/>
                <a:gd name="connsiteY31" fmla="*/ 6840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6049 w 10000"/>
                <a:gd name="connsiteY31" fmla="*/ 6840 h 10000"/>
                <a:gd name="connsiteX32" fmla="*/ 5393 w 10000"/>
                <a:gd name="connsiteY32" fmla="*/ 6398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6049 w 10000"/>
                <a:gd name="connsiteY31" fmla="*/ 6840 h 10000"/>
                <a:gd name="connsiteX32" fmla="*/ 5393 w 10000"/>
                <a:gd name="connsiteY32" fmla="*/ 6398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9948"/>
                <a:gd name="connsiteY0" fmla="*/ 829 h 10043"/>
                <a:gd name="connsiteX1" fmla="*/ 2272 w 9948"/>
                <a:gd name="connsiteY1" fmla="*/ 829 h 10043"/>
                <a:gd name="connsiteX2" fmla="*/ 2066 w 9948"/>
                <a:gd name="connsiteY2" fmla="*/ 1766 h 10043"/>
                <a:gd name="connsiteX3" fmla="*/ 1446 w 9948"/>
                <a:gd name="connsiteY3" fmla="*/ 1766 h 10043"/>
                <a:gd name="connsiteX4" fmla="*/ 1446 w 9948"/>
                <a:gd name="connsiteY4" fmla="*/ 2235 h 10043"/>
                <a:gd name="connsiteX5" fmla="*/ 1240 w 9948"/>
                <a:gd name="connsiteY5" fmla="*/ 2078 h 10043"/>
                <a:gd name="connsiteX6" fmla="*/ 1034 w 9948"/>
                <a:gd name="connsiteY6" fmla="*/ 3952 h 10043"/>
                <a:gd name="connsiteX7" fmla="*/ 414 w 9948"/>
                <a:gd name="connsiteY7" fmla="*/ 4265 h 10043"/>
                <a:gd name="connsiteX8" fmla="*/ 207 w 9948"/>
                <a:gd name="connsiteY8" fmla="*/ 5045 h 10043"/>
                <a:gd name="connsiteX9" fmla="*/ 0 w 9948"/>
                <a:gd name="connsiteY9" fmla="*/ 5514 h 10043"/>
                <a:gd name="connsiteX10" fmla="*/ 620 w 9948"/>
                <a:gd name="connsiteY10" fmla="*/ 6451 h 10043"/>
                <a:gd name="connsiteX11" fmla="*/ 1034 w 9948"/>
                <a:gd name="connsiteY11" fmla="*/ 7075 h 10043"/>
                <a:gd name="connsiteX12" fmla="*/ 1652 w 9948"/>
                <a:gd name="connsiteY12" fmla="*/ 7857 h 10043"/>
                <a:gd name="connsiteX13" fmla="*/ 2479 w 9948"/>
                <a:gd name="connsiteY13" fmla="*/ 8169 h 10043"/>
                <a:gd name="connsiteX14" fmla="*/ 3720 w 9948"/>
                <a:gd name="connsiteY14" fmla="*/ 9106 h 10043"/>
                <a:gd name="connsiteX15" fmla="*/ 4132 w 9948"/>
                <a:gd name="connsiteY15" fmla="*/ 9574 h 10043"/>
                <a:gd name="connsiteX16" fmla="*/ 5165 w 9948"/>
                <a:gd name="connsiteY16" fmla="*/ 9574 h 10043"/>
                <a:gd name="connsiteX17" fmla="*/ 5991 w 9948"/>
                <a:gd name="connsiteY17" fmla="*/ 10043 h 10043"/>
                <a:gd name="connsiteX18" fmla="*/ 7437 w 9948"/>
                <a:gd name="connsiteY18" fmla="*/ 9887 h 10043"/>
                <a:gd name="connsiteX19" fmla="*/ 8471 w 9948"/>
                <a:gd name="connsiteY19" fmla="*/ 9574 h 10043"/>
                <a:gd name="connsiteX20" fmla="*/ 9090 w 9948"/>
                <a:gd name="connsiteY20" fmla="*/ 9574 h 10043"/>
                <a:gd name="connsiteX21" fmla="*/ 9090 w 9948"/>
                <a:gd name="connsiteY21" fmla="*/ 9262 h 10043"/>
                <a:gd name="connsiteX22" fmla="*/ 8677 w 9948"/>
                <a:gd name="connsiteY22" fmla="*/ 8950 h 10043"/>
                <a:gd name="connsiteX23" fmla="*/ 8057 w 9948"/>
                <a:gd name="connsiteY23" fmla="*/ 8482 h 10043"/>
                <a:gd name="connsiteX24" fmla="*/ 7230 w 9948"/>
                <a:gd name="connsiteY24" fmla="*/ 8013 h 10043"/>
                <a:gd name="connsiteX25" fmla="*/ 7437 w 9948"/>
                <a:gd name="connsiteY25" fmla="*/ 7544 h 10043"/>
                <a:gd name="connsiteX26" fmla="*/ 7851 w 9948"/>
                <a:gd name="connsiteY26" fmla="*/ 7544 h 10043"/>
                <a:gd name="connsiteX27" fmla="*/ 8057 w 9948"/>
                <a:gd name="connsiteY27" fmla="*/ 6608 h 10043"/>
                <a:gd name="connsiteX28" fmla="*/ 7121 w 9948"/>
                <a:gd name="connsiteY28" fmla="*/ 5505 h 10043"/>
                <a:gd name="connsiteX29" fmla="*/ 6608 w 9948"/>
                <a:gd name="connsiteY29" fmla="*/ 5523 h 10043"/>
                <a:gd name="connsiteX30" fmla="*/ 6561 w 9948"/>
                <a:gd name="connsiteY30" fmla="*/ 6097 h 10043"/>
                <a:gd name="connsiteX31" fmla="*/ 6049 w 9948"/>
                <a:gd name="connsiteY31" fmla="*/ 6883 h 10043"/>
                <a:gd name="connsiteX32" fmla="*/ 5393 w 9948"/>
                <a:gd name="connsiteY32" fmla="*/ 6441 h 10043"/>
                <a:gd name="connsiteX33" fmla="*/ 4727 w 9948"/>
                <a:gd name="connsiteY33" fmla="*/ 7043 h 10043"/>
                <a:gd name="connsiteX34" fmla="*/ 9709 w 9948"/>
                <a:gd name="connsiteY34" fmla="*/ 673 h 10043"/>
                <a:gd name="connsiteX35" fmla="*/ 9090 w 9948"/>
                <a:gd name="connsiteY35" fmla="*/ 48 h 10043"/>
                <a:gd name="connsiteX36" fmla="*/ 8677 w 9948"/>
                <a:gd name="connsiteY36" fmla="*/ 361 h 10043"/>
                <a:gd name="connsiteX37" fmla="*/ 7644 w 9948"/>
                <a:gd name="connsiteY37" fmla="*/ 829 h 10043"/>
                <a:gd name="connsiteX0" fmla="*/ 7684 w 9144"/>
                <a:gd name="connsiteY0" fmla="*/ 777 h 9952"/>
                <a:gd name="connsiteX1" fmla="*/ 2284 w 9144"/>
                <a:gd name="connsiteY1" fmla="*/ 777 h 9952"/>
                <a:gd name="connsiteX2" fmla="*/ 2077 w 9144"/>
                <a:gd name="connsiteY2" fmla="*/ 1710 h 9952"/>
                <a:gd name="connsiteX3" fmla="*/ 1454 w 9144"/>
                <a:gd name="connsiteY3" fmla="*/ 1710 h 9952"/>
                <a:gd name="connsiteX4" fmla="*/ 1454 w 9144"/>
                <a:gd name="connsiteY4" fmla="*/ 2177 h 9952"/>
                <a:gd name="connsiteX5" fmla="*/ 1246 w 9144"/>
                <a:gd name="connsiteY5" fmla="*/ 2021 h 9952"/>
                <a:gd name="connsiteX6" fmla="*/ 1039 w 9144"/>
                <a:gd name="connsiteY6" fmla="*/ 3887 h 9952"/>
                <a:gd name="connsiteX7" fmla="*/ 416 w 9144"/>
                <a:gd name="connsiteY7" fmla="*/ 4199 h 9952"/>
                <a:gd name="connsiteX8" fmla="*/ 208 w 9144"/>
                <a:gd name="connsiteY8" fmla="*/ 4975 h 9952"/>
                <a:gd name="connsiteX9" fmla="*/ 0 w 9144"/>
                <a:gd name="connsiteY9" fmla="*/ 5442 h 9952"/>
                <a:gd name="connsiteX10" fmla="*/ 623 w 9144"/>
                <a:gd name="connsiteY10" fmla="*/ 6375 h 9952"/>
                <a:gd name="connsiteX11" fmla="*/ 1039 w 9144"/>
                <a:gd name="connsiteY11" fmla="*/ 6997 h 9952"/>
                <a:gd name="connsiteX12" fmla="*/ 1661 w 9144"/>
                <a:gd name="connsiteY12" fmla="*/ 7775 h 9952"/>
                <a:gd name="connsiteX13" fmla="*/ 2492 w 9144"/>
                <a:gd name="connsiteY13" fmla="*/ 8086 h 9952"/>
                <a:gd name="connsiteX14" fmla="*/ 3739 w 9144"/>
                <a:gd name="connsiteY14" fmla="*/ 9019 h 9952"/>
                <a:gd name="connsiteX15" fmla="*/ 4154 w 9144"/>
                <a:gd name="connsiteY15" fmla="*/ 9485 h 9952"/>
                <a:gd name="connsiteX16" fmla="*/ 5192 w 9144"/>
                <a:gd name="connsiteY16" fmla="*/ 9485 h 9952"/>
                <a:gd name="connsiteX17" fmla="*/ 6022 w 9144"/>
                <a:gd name="connsiteY17" fmla="*/ 9952 h 9952"/>
                <a:gd name="connsiteX18" fmla="*/ 7476 w 9144"/>
                <a:gd name="connsiteY18" fmla="*/ 9797 h 9952"/>
                <a:gd name="connsiteX19" fmla="*/ 8515 w 9144"/>
                <a:gd name="connsiteY19" fmla="*/ 9485 h 9952"/>
                <a:gd name="connsiteX20" fmla="*/ 9138 w 9144"/>
                <a:gd name="connsiteY20" fmla="*/ 9485 h 9952"/>
                <a:gd name="connsiteX21" fmla="*/ 9138 w 9144"/>
                <a:gd name="connsiteY21" fmla="*/ 9174 h 9952"/>
                <a:gd name="connsiteX22" fmla="*/ 8722 w 9144"/>
                <a:gd name="connsiteY22" fmla="*/ 8864 h 9952"/>
                <a:gd name="connsiteX23" fmla="*/ 8099 w 9144"/>
                <a:gd name="connsiteY23" fmla="*/ 8398 h 9952"/>
                <a:gd name="connsiteX24" fmla="*/ 7268 w 9144"/>
                <a:gd name="connsiteY24" fmla="*/ 7931 h 9952"/>
                <a:gd name="connsiteX25" fmla="*/ 7476 w 9144"/>
                <a:gd name="connsiteY25" fmla="*/ 7464 h 9952"/>
                <a:gd name="connsiteX26" fmla="*/ 7892 w 9144"/>
                <a:gd name="connsiteY26" fmla="*/ 7464 h 9952"/>
                <a:gd name="connsiteX27" fmla="*/ 8099 w 9144"/>
                <a:gd name="connsiteY27" fmla="*/ 6532 h 9952"/>
                <a:gd name="connsiteX28" fmla="*/ 7158 w 9144"/>
                <a:gd name="connsiteY28" fmla="*/ 5433 h 9952"/>
                <a:gd name="connsiteX29" fmla="*/ 6643 w 9144"/>
                <a:gd name="connsiteY29" fmla="*/ 5451 h 9952"/>
                <a:gd name="connsiteX30" fmla="*/ 6595 w 9144"/>
                <a:gd name="connsiteY30" fmla="*/ 6023 h 9952"/>
                <a:gd name="connsiteX31" fmla="*/ 6081 w 9144"/>
                <a:gd name="connsiteY31" fmla="*/ 6806 h 9952"/>
                <a:gd name="connsiteX32" fmla="*/ 5421 w 9144"/>
                <a:gd name="connsiteY32" fmla="*/ 6365 h 9952"/>
                <a:gd name="connsiteX33" fmla="*/ 4752 w 9144"/>
                <a:gd name="connsiteY33" fmla="*/ 6965 h 9952"/>
                <a:gd name="connsiteX34" fmla="*/ 3433 w 9144"/>
                <a:gd name="connsiteY34" fmla="*/ 7040 h 9952"/>
                <a:gd name="connsiteX35" fmla="*/ 9138 w 9144"/>
                <a:gd name="connsiteY35" fmla="*/ 0 h 9952"/>
                <a:gd name="connsiteX36" fmla="*/ 8722 w 9144"/>
                <a:gd name="connsiteY36" fmla="*/ 311 h 9952"/>
                <a:gd name="connsiteX37" fmla="*/ 7684 w 9144"/>
                <a:gd name="connsiteY37" fmla="*/ 777 h 9952"/>
                <a:gd name="connsiteX0" fmla="*/ 8403 w 9999"/>
                <a:gd name="connsiteY0" fmla="*/ 781 h 10000"/>
                <a:gd name="connsiteX1" fmla="*/ 2498 w 9999"/>
                <a:gd name="connsiteY1" fmla="*/ 781 h 10000"/>
                <a:gd name="connsiteX2" fmla="*/ 2271 w 9999"/>
                <a:gd name="connsiteY2" fmla="*/ 1718 h 10000"/>
                <a:gd name="connsiteX3" fmla="*/ 1590 w 9999"/>
                <a:gd name="connsiteY3" fmla="*/ 1718 h 10000"/>
                <a:gd name="connsiteX4" fmla="*/ 1590 w 9999"/>
                <a:gd name="connsiteY4" fmla="*/ 2188 h 10000"/>
                <a:gd name="connsiteX5" fmla="*/ 1363 w 9999"/>
                <a:gd name="connsiteY5" fmla="*/ 2031 h 10000"/>
                <a:gd name="connsiteX6" fmla="*/ 1136 w 9999"/>
                <a:gd name="connsiteY6" fmla="*/ 3906 h 10000"/>
                <a:gd name="connsiteX7" fmla="*/ 455 w 9999"/>
                <a:gd name="connsiteY7" fmla="*/ 4219 h 10000"/>
                <a:gd name="connsiteX8" fmla="*/ 227 w 9999"/>
                <a:gd name="connsiteY8" fmla="*/ 4999 h 10000"/>
                <a:gd name="connsiteX9" fmla="*/ 0 w 9999"/>
                <a:gd name="connsiteY9" fmla="*/ 5468 h 10000"/>
                <a:gd name="connsiteX10" fmla="*/ 681 w 9999"/>
                <a:gd name="connsiteY10" fmla="*/ 6406 h 10000"/>
                <a:gd name="connsiteX11" fmla="*/ 1136 w 9999"/>
                <a:gd name="connsiteY11" fmla="*/ 7031 h 10000"/>
                <a:gd name="connsiteX12" fmla="*/ 1816 w 9999"/>
                <a:gd name="connsiteY12" fmla="*/ 7813 h 10000"/>
                <a:gd name="connsiteX13" fmla="*/ 2725 w 9999"/>
                <a:gd name="connsiteY13" fmla="*/ 8125 h 10000"/>
                <a:gd name="connsiteX14" fmla="*/ 4089 w 9999"/>
                <a:gd name="connsiteY14" fmla="*/ 9063 h 10000"/>
                <a:gd name="connsiteX15" fmla="*/ 4543 w 9999"/>
                <a:gd name="connsiteY15" fmla="*/ 9531 h 10000"/>
                <a:gd name="connsiteX16" fmla="*/ 5678 w 9999"/>
                <a:gd name="connsiteY16" fmla="*/ 9531 h 10000"/>
                <a:gd name="connsiteX17" fmla="*/ 6586 w 9999"/>
                <a:gd name="connsiteY17" fmla="*/ 10000 h 10000"/>
                <a:gd name="connsiteX18" fmla="*/ 8176 w 9999"/>
                <a:gd name="connsiteY18" fmla="*/ 9844 h 10000"/>
                <a:gd name="connsiteX19" fmla="*/ 9312 w 9999"/>
                <a:gd name="connsiteY19" fmla="*/ 9531 h 10000"/>
                <a:gd name="connsiteX20" fmla="*/ 9993 w 9999"/>
                <a:gd name="connsiteY20" fmla="*/ 9531 h 10000"/>
                <a:gd name="connsiteX21" fmla="*/ 9993 w 9999"/>
                <a:gd name="connsiteY21" fmla="*/ 9218 h 10000"/>
                <a:gd name="connsiteX22" fmla="*/ 9538 w 9999"/>
                <a:gd name="connsiteY22" fmla="*/ 8907 h 10000"/>
                <a:gd name="connsiteX23" fmla="*/ 8857 w 9999"/>
                <a:gd name="connsiteY23" fmla="*/ 8439 h 10000"/>
                <a:gd name="connsiteX24" fmla="*/ 7948 w 9999"/>
                <a:gd name="connsiteY24" fmla="*/ 7969 h 10000"/>
                <a:gd name="connsiteX25" fmla="*/ 8176 w 9999"/>
                <a:gd name="connsiteY25" fmla="*/ 7500 h 10000"/>
                <a:gd name="connsiteX26" fmla="*/ 8631 w 9999"/>
                <a:gd name="connsiteY26" fmla="*/ 7500 h 10000"/>
                <a:gd name="connsiteX27" fmla="*/ 8857 w 9999"/>
                <a:gd name="connsiteY27" fmla="*/ 6564 h 10000"/>
                <a:gd name="connsiteX28" fmla="*/ 7828 w 9999"/>
                <a:gd name="connsiteY28" fmla="*/ 5459 h 10000"/>
                <a:gd name="connsiteX29" fmla="*/ 7265 w 9999"/>
                <a:gd name="connsiteY29" fmla="*/ 5477 h 10000"/>
                <a:gd name="connsiteX30" fmla="*/ 7212 w 9999"/>
                <a:gd name="connsiteY30" fmla="*/ 6052 h 10000"/>
                <a:gd name="connsiteX31" fmla="*/ 6650 w 9999"/>
                <a:gd name="connsiteY31" fmla="*/ 6839 h 10000"/>
                <a:gd name="connsiteX32" fmla="*/ 5928 w 9999"/>
                <a:gd name="connsiteY32" fmla="*/ 6396 h 10000"/>
                <a:gd name="connsiteX33" fmla="*/ 5197 w 9999"/>
                <a:gd name="connsiteY33" fmla="*/ 6999 h 10000"/>
                <a:gd name="connsiteX34" fmla="*/ 3754 w 9999"/>
                <a:gd name="connsiteY34" fmla="*/ 7074 h 10000"/>
                <a:gd name="connsiteX35" fmla="*/ 9993 w 9999"/>
                <a:gd name="connsiteY35" fmla="*/ 0 h 10000"/>
                <a:gd name="connsiteX36" fmla="*/ 9538 w 9999"/>
                <a:gd name="connsiteY36" fmla="*/ 313 h 10000"/>
                <a:gd name="connsiteX37" fmla="*/ 8403 w 9999"/>
                <a:gd name="connsiteY37" fmla="*/ 781 h 10000"/>
                <a:gd name="connsiteX0" fmla="*/ 8404 w 9994"/>
                <a:gd name="connsiteY0" fmla="*/ 781 h 10000"/>
                <a:gd name="connsiteX1" fmla="*/ 2498 w 9994"/>
                <a:gd name="connsiteY1" fmla="*/ 781 h 10000"/>
                <a:gd name="connsiteX2" fmla="*/ 2271 w 9994"/>
                <a:gd name="connsiteY2" fmla="*/ 1718 h 10000"/>
                <a:gd name="connsiteX3" fmla="*/ 1590 w 9994"/>
                <a:gd name="connsiteY3" fmla="*/ 1718 h 10000"/>
                <a:gd name="connsiteX4" fmla="*/ 1590 w 9994"/>
                <a:gd name="connsiteY4" fmla="*/ 2188 h 10000"/>
                <a:gd name="connsiteX5" fmla="*/ 1363 w 9994"/>
                <a:gd name="connsiteY5" fmla="*/ 2031 h 10000"/>
                <a:gd name="connsiteX6" fmla="*/ 1136 w 9994"/>
                <a:gd name="connsiteY6" fmla="*/ 3906 h 10000"/>
                <a:gd name="connsiteX7" fmla="*/ 455 w 9994"/>
                <a:gd name="connsiteY7" fmla="*/ 4219 h 10000"/>
                <a:gd name="connsiteX8" fmla="*/ 227 w 9994"/>
                <a:gd name="connsiteY8" fmla="*/ 4999 h 10000"/>
                <a:gd name="connsiteX9" fmla="*/ 0 w 9994"/>
                <a:gd name="connsiteY9" fmla="*/ 5468 h 10000"/>
                <a:gd name="connsiteX10" fmla="*/ 681 w 9994"/>
                <a:gd name="connsiteY10" fmla="*/ 6406 h 10000"/>
                <a:gd name="connsiteX11" fmla="*/ 1136 w 9994"/>
                <a:gd name="connsiteY11" fmla="*/ 7031 h 10000"/>
                <a:gd name="connsiteX12" fmla="*/ 1816 w 9994"/>
                <a:gd name="connsiteY12" fmla="*/ 7813 h 10000"/>
                <a:gd name="connsiteX13" fmla="*/ 2725 w 9994"/>
                <a:gd name="connsiteY13" fmla="*/ 8125 h 10000"/>
                <a:gd name="connsiteX14" fmla="*/ 4089 w 9994"/>
                <a:gd name="connsiteY14" fmla="*/ 9063 h 10000"/>
                <a:gd name="connsiteX15" fmla="*/ 4543 w 9994"/>
                <a:gd name="connsiteY15" fmla="*/ 9531 h 10000"/>
                <a:gd name="connsiteX16" fmla="*/ 5679 w 9994"/>
                <a:gd name="connsiteY16" fmla="*/ 9531 h 10000"/>
                <a:gd name="connsiteX17" fmla="*/ 6587 w 9994"/>
                <a:gd name="connsiteY17" fmla="*/ 10000 h 10000"/>
                <a:gd name="connsiteX18" fmla="*/ 8177 w 9994"/>
                <a:gd name="connsiteY18" fmla="*/ 9844 h 10000"/>
                <a:gd name="connsiteX19" fmla="*/ 9313 w 9994"/>
                <a:gd name="connsiteY19" fmla="*/ 9531 h 10000"/>
                <a:gd name="connsiteX20" fmla="*/ 9994 w 9994"/>
                <a:gd name="connsiteY20" fmla="*/ 9531 h 10000"/>
                <a:gd name="connsiteX21" fmla="*/ 9994 w 9994"/>
                <a:gd name="connsiteY21" fmla="*/ 9218 h 10000"/>
                <a:gd name="connsiteX22" fmla="*/ 9539 w 9994"/>
                <a:gd name="connsiteY22" fmla="*/ 8907 h 10000"/>
                <a:gd name="connsiteX23" fmla="*/ 8858 w 9994"/>
                <a:gd name="connsiteY23" fmla="*/ 8439 h 10000"/>
                <a:gd name="connsiteX24" fmla="*/ 7949 w 9994"/>
                <a:gd name="connsiteY24" fmla="*/ 7969 h 10000"/>
                <a:gd name="connsiteX25" fmla="*/ 8177 w 9994"/>
                <a:gd name="connsiteY25" fmla="*/ 7500 h 10000"/>
                <a:gd name="connsiteX26" fmla="*/ 8632 w 9994"/>
                <a:gd name="connsiteY26" fmla="*/ 7500 h 10000"/>
                <a:gd name="connsiteX27" fmla="*/ 8858 w 9994"/>
                <a:gd name="connsiteY27" fmla="*/ 6564 h 10000"/>
                <a:gd name="connsiteX28" fmla="*/ 7829 w 9994"/>
                <a:gd name="connsiteY28" fmla="*/ 5459 h 10000"/>
                <a:gd name="connsiteX29" fmla="*/ 7266 w 9994"/>
                <a:gd name="connsiteY29" fmla="*/ 5477 h 10000"/>
                <a:gd name="connsiteX30" fmla="*/ 7213 w 9994"/>
                <a:gd name="connsiteY30" fmla="*/ 6052 h 10000"/>
                <a:gd name="connsiteX31" fmla="*/ 6651 w 9994"/>
                <a:gd name="connsiteY31" fmla="*/ 6839 h 10000"/>
                <a:gd name="connsiteX32" fmla="*/ 5929 w 9994"/>
                <a:gd name="connsiteY32" fmla="*/ 6396 h 10000"/>
                <a:gd name="connsiteX33" fmla="*/ 5198 w 9994"/>
                <a:gd name="connsiteY33" fmla="*/ 6999 h 10000"/>
                <a:gd name="connsiteX34" fmla="*/ 3754 w 9994"/>
                <a:gd name="connsiteY34" fmla="*/ 7074 h 10000"/>
                <a:gd name="connsiteX35" fmla="*/ 9994 w 9994"/>
                <a:gd name="connsiteY35" fmla="*/ 0 h 10000"/>
                <a:gd name="connsiteX36" fmla="*/ 9539 w 9994"/>
                <a:gd name="connsiteY36" fmla="*/ 313 h 10000"/>
                <a:gd name="connsiteX37" fmla="*/ 8404 w 9994"/>
                <a:gd name="connsiteY37" fmla="*/ 781 h 10000"/>
                <a:gd name="connsiteX0" fmla="*/ 8409 w 10000"/>
                <a:gd name="connsiteY0" fmla="*/ 468 h 9687"/>
                <a:gd name="connsiteX1" fmla="*/ 2499 w 10000"/>
                <a:gd name="connsiteY1" fmla="*/ 468 h 9687"/>
                <a:gd name="connsiteX2" fmla="*/ 2272 w 10000"/>
                <a:gd name="connsiteY2" fmla="*/ 1405 h 9687"/>
                <a:gd name="connsiteX3" fmla="*/ 1591 w 10000"/>
                <a:gd name="connsiteY3" fmla="*/ 1405 h 9687"/>
                <a:gd name="connsiteX4" fmla="*/ 1591 w 10000"/>
                <a:gd name="connsiteY4" fmla="*/ 1875 h 9687"/>
                <a:gd name="connsiteX5" fmla="*/ 1364 w 10000"/>
                <a:gd name="connsiteY5" fmla="*/ 1718 h 9687"/>
                <a:gd name="connsiteX6" fmla="*/ 1137 w 10000"/>
                <a:gd name="connsiteY6" fmla="*/ 3593 h 9687"/>
                <a:gd name="connsiteX7" fmla="*/ 455 w 10000"/>
                <a:gd name="connsiteY7" fmla="*/ 3906 h 9687"/>
                <a:gd name="connsiteX8" fmla="*/ 227 w 10000"/>
                <a:gd name="connsiteY8" fmla="*/ 4686 h 9687"/>
                <a:gd name="connsiteX9" fmla="*/ 0 w 10000"/>
                <a:gd name="connsiteY9" fmla="*/ 5155 h 9687"/>
                <a:gd name="connsiteX10" fmla="*/ 681 w 10000"/>
                <a:gd name="connsiteY10" fmla="*/ 6093 h 9687"/>
                <a:gd name="connsiteX11" fmla="*/ 1137 w 10000"/>
                <a:gd name="connsiteY11" fmla="*/ 6718 h 9687"/>
                <a:gd name="connsiteX12" fmla="*/ 1817 w 10000"/>
                <a:gd name="connsiteY12" fmla="*/ 7500 h 9687"/>
                <a:gd name="connsiteX13" fmla="*/ 2727 w 10000"/>
                <a:gd name="connsiteY13" fmla="*/ 7812 h 9687"/>
                <a:gd name="connsiteX14" fmla="*/ 4091 w 10000"/>
                <a:gd name="connsiteY14" fmla="*/ 8750 h 9687"/>
                <a:gd name="connsiteX15" fmla="*/ 4546 w 10000"/>
                <a:gd name="connsiteY15" fmla="*/ 9218 h 9687"/>
                <a:gd name="connsiteX16" fmla="*/ 5682 w 10000"/>
                <a:gd name="connsiteY16" fmla="*/ 9218 h 9687"/>
                <a:gd name="connsiteX17" fmla="*/ 6591 w 10000"/>
                <a:gd name="connsiteY17" fmla="*/ 9687 h 9687"/>
                <a:gd name="connsiteX18" fmla="*/ 8182 w 10000"/>
                <a:gd name="connsiteY18" fmla="*/ 9531 h 9687"/>
                <a:gd name="connsiteX19" fmla="*/ 9319 w 10000"/>
                <a:gd name="connsiteY19" fmla="*/ 9218 h 9687"/>
                <a:gd name="connsiteX20" fmla="*/ 10000 w 10000"/>
                <a:gd name="connsiteY20" fmla="*/ 9218 h 9687"/>
                <a:gd name="connsiteX21" fmla="*/ 10000 w 10000"/>
                <a:gd name="connsiteY21" fmla="*/ 8905 h 9687"/>
                <a:gd name="connsiteX22" fmla="*/ 9545 w 10000"/>
                <a:gd name="connsiteY22" fmla="*/ 8594 h 9687"/>
                <a:gd name="connsiteX23" fmla="*/ 8863 w 10000"/>
                <a:gd name="connsiteY23" fmla="*/ 8126 h 9687"/>
                <a:gd name="connsiteX24" fmla="*/ 7954 w 10000"/>
                <a:gd name="connsiteY24" fmla="*/ 7656 h 9687"/>
                <a:gd name="connsiteX25" fmla="*/ 8182 w 10000"/>
                <a:gd name="connsiteY25" fmla="*/ 7187 h 9687"/>
                <a:gd name="connsiteX26" fmla="*/ 8637 w 10000"/>
                <a:gd name="connsiteY26" fmla="*/ 7187 h 9687"/>
                <a:gd name="connsiteX27" fmla="*/ 8863 w 10000"/>
                <a:gd name="connsiteY27" fmla="*/ 6251 h 9687"/>
                <a:gd name="connsiteX28" fmla="*/ 7834 w 10000"/>
                <a:gd name="connsiteY28" fmla="*/ 5146 h 9687"/>
                <a:gd name="connsiteX29" fmla="*/ 7270 w 10000"/>
                <a:gd name="connsiteY29" fmla="*/ 5164 h 9687"/>
                <a:gd name="connsiteX30" fmla="*/ 7217 w 10000"/>
                <a:gd name="connsiteY30" fmla="*/ 5739 h 9687"/>
                <a:gd name="connsiteX31" fmla="*/ 6655 w 10000"/>
                <a:gd name="connsiteY31" fmla="*/ 6526 h 9687"/>
                <a:gd name="connsiteX32" fmla="*/ 5933 w 10000"/>
                <a:gd name="connsiteY32" fmla="*/ 6083 h 9687"/>
                <a:gd name="connsiteX33" fmla="*/ 5201 w 10000"/>
                <a:gd name="connsiteY33" fmla="*/ 6686 h 9687"/>
                <a:gd name="connsiteX34" fmla="*/ 3756 w 10000"/>
                <a:gd name="connsiteY34" fmla="*/ 6761 h 9687"/>
                <a:gd name="connsiteX35" fmla="*/ 2591 w 10000"/>
                <a:gd name="connsiteY35" fmla="*/ 6518 h 9687"/>
                <a:gd name="connsiteX36" fmla="*/ 9545 w 10000"/>
                <a:gd name="connsiteY36" fmla="*/ 0 h 9687"/>
                <a:gd name="connsiteX37" fmla="*/ 8409 w 10000"/>
                <a:gd name="connsiteY37" fmla="*/ 468 h 9687"/>
                <a:gd name="connsiteX0" fmla="*/ 8409 w 10000"/>
                <a:gd name="connsiteY0" fmla="*/ 0 h 9517"/>
                <a:gd name="connsiteX1" fmla="*/ 2499 w 10000"/>
                <a:gd name="connsiteY1" fmla="*/ 0 h 9517"/>
                <a:gd name="connsiteX2" fmla="*/ 2272 w 10000"/>
                <a:gd name="connsiteY2" fmla="*/ 967 h 9517"/>
                <a:gd name="connsiteX3" fmla="*/ 1591 w 10000"/>
                <a:gd name="connsiteY3" fmla="*/ 967 h 9517"/>
                <a:gd name="connsiteX4" fmla="*/ 1591 w 10000"/>
                <a:gd name="connsiteY4" fmla="*/ 1453 h 9517"/>
                <a:gd name="connsiteX5" fmla="*/ 1364 w 10000"/>
                <a:gd name="connsiteY5" fmla="*/ 1291 h 9517"/>
                <a:gd name="connsiteX6" fmla="*/ 1137 w 10000"/>
                <a:gd name="connsiteY6" fmla="*/ 3226 h 9517"/>
                <a:gd name="connsiteX7" fmla="*/ 455 w 10000"/>
                <a:gd name="connsiteY7" fmla="*/ 3549 h 9517"/>
                <a:gd name="connsiteX8" fmla="*/ 227 w 10000"/>
                <a:gd name="connsiteY8" fmla="*/ 4354 h 9517"/>
                <a:gd name="connsiteX9" fmla="*/ 0 w 10000"/>
                <a:gd name="connsiteY9" fmla="*/ 4839 h 9517"/>
                <a:gd name="connsiteX10" fmla="*/ 681 w 10000"/>
                <a:gd name="connsiteY10" fmla="*/ 5807 h 9517"/>
                <a:gd name="connsiteX11" fmla="*/ 1137 w 10000"/>
                <a:gd name="connsiteY11" fmla="*/ 6452 h 9517"/>
                <a:gd name="connsiteX12" fmla="*/ 1817 w 10000"/>
                <a:gd name="connsiteY12" fmla="*/ 7259 h 9517"/>
                <a:gd name="connsiteX13" fmla="*/ 2727 w 10000"/>
                <a:gd name="connsiteY13" fmla="*/ 7581 h 9517"/>
                <a:gd name="connsiteX14" fmla="*/ 4091 w 10000"/>
                <a:gd name="connsiteY14" fmla="*/ 8550 h 9517"/>
                <a:gd name="connsiteX15" fmla="*/ 4546 w 10000"/>
                <a:gd name="connsiteY15" fmla="*/ 9033 h 9517"/>
                <a:gd name="connsiteX16" fmla="*/ 5682 w 10000"/>
                <a:gd name="connsiteY16" fmla="*/ 9033 h 9517"/>
                <a:gd name="connsiteX17" fmla="*/ 6591 w 10000"/>
                <a:gd name="connsiteY17" fmla="*/ 9517 h 9517"/>
                <a:gd name="connsiteX18" fmla="*/ 8182 w 10000"/>
                <a:gd name="connsiteY18" fmla="*/ 9356 h 9517"/>
                <a:gd name="connsiteX19" fmla="*/ 9319 w 10000"/>
                <a:gd name="connsiteY19" fmla="*/ 9033 h 9517"/>
                <a:gd name="connsiteX20" fmla="*/ 10000 w 10000"/>
                <a:gd name="connsiteY20" fmla="*/ 9033 h 9517"/>
                <a:gd name="connsiteX21" fmla="*/ 10000 w 10000"/>
                <a:gd name="connsiteY21" fmla="*/ 8710 h 9517"/>
                <a:gd name="connsiteX22" fmla="*/ 9545 w 10000"/>
                <a:gd name="connsiteY22" fmla="*/ 8389 h 9517"/>
                <a:gd name="connsiteX23" fmla="*/ 8863 w 10000"/>
                <a:gd name="connsiteY23" fmla="*/ 7906 h 9517"/>
                <a:gd name="connsiteX24" fmla="*/ 7954 w 10000"/>
                <a:gd name="connsiteY24" fmla="*/ 7420 h 9517"/>
                <a:gd name="connsiteX25" fmla="*/ 8182 w 10000"/>
                <a:gd name="connsiteY25" fmla="*/ 6936 h 9517"/>
                <a:gd name="connsiteX26" fmla="*/ 8637 w 10000"/>
                <a:gd name="connsiteY26" fmla="*/ 6936 h 9517"/>
                <a:gd name="connsiteX27" fmla="*/ 8863 w 10000"/>
                <a:gd name="connsiteY27" fmla="*/ 5970 h 9517"/>
                <a:gd name="connsiteX28" fmla="*/ 7834 w 10000"/>
                <a:gd name="connsiteY28" fmla="*/ 4829 h 9517"/>
                <a:gd name="connsiteX29" fmla="*/ 7270 w 10000"/>
                <a:gd name="connsiteY29" fmla="*/ 4848 h 9517"/>
                <a:gd name="connsiteX30" fmla="*/ 7217 w 10000"/>
                <a:gd name="connsiteY30" fmla="*/ 5441 h 9517"/>
                <a:gd name="connsiteX31" fmla="*/ 6655 w 10000"/>
                <a:gd name="connsiteY31" fmla="*/ 6254 h 9517"/>
                <a:gd name="connsiteX32" fmla="*/ 5933 w 10000"/>
                <a:gd name="connsiteY32" fmla="*/ 5797 h 9517"/>
                <a:gd name="connsiteX33" fmla="*/ 5201 w 10000"/>
                <a:gd name="connsiteY33" fmla="*/ 6419 h 9517"/>
                <a:gd name="connsiteX34" fmla="*/ 3756 w 10000"/>
                <a:gd name="connsiteY34" fmla="*/ 6496 h 9517"/>
                <a:gd name="connsiteX35" fmla="*/ 2591 w 10000"/>
                <a:gd name="connsiteY35" fmla="*/ 6246 h 9517"/>
                <a:gd name="connsiteX36" fmla="*/ 1928 w 10000"/>
                <a:gd name="connsiteY36" fmla="*/ 6175 h 9517"/>
                <a:gd name="connsiteX37" fmla="*/ 8409 w 10000"/>
                <a:gd name="connsiteY37" fmla="*/ 0 h 9517"/>
                <a:gd name="connsiteX0" fmla="*/ 1928 w 10000"/>
                <a:gd name="connsiteY0" fmla="*/ 6488 h 10000"/>
                <a:gd name="connsiteX1" fmla="*/ 2499 w 10000"/>
                <a:gd name="connsiteY1" fmla="*/ 0 h 10000"/>
                <a:gd name="connsiteX2" fmla="*/ 2272 w 10000"/>
                <a:gd name="connsiteY2" fmla="*/ 1016 h 10000"/>
                <a:gd name="connsiteX3" fmla="*/ 1591 w 10000"/>
                <a:gd name="connsiteY3" fmla="*/ 1016 h 10000"/>
                <a:gd name="connsiteX4" fmla="*/ 1591 w 10000"/>
                <a:gd name="connsiteY4" fmla="*/ 1527 h 10000"/>
                <a:gd name="connsiteX5" fmla="*/ 1364 w 10000"/>
                <a:gd name="connsiteY5" fmla="*/ 1357 h 10000"/>
                <a:gd name="connsiteX6" fmla="*/ 1137 w 10000"/>
                <a:gd name="connsiteY6" fmla="*/ 3390 h 10000"/>
                <a:gd name="connsiteX7" fmla="*/ 455 w 10000"/>
                <a:gd name="connsiteY7" fmla="*/ 3729 h 10000"/>
                <a:gd name="connsiteX8" fmla="*/ 227 w 10000"/>
                <a:gd name="connsiteY8" fmla="*/ 4575 h 10000"/>
                <a:gd name="connsiteX9" fmla="*/ 0 w 10000"/>
                <a:gd name="connsiteY9" fmla="*/ 5085 h 10000"/>
                <a:gd name="connsiteX10" fmla="*/ 681 w 10000"/>
                <a:gd name="connsiteY10" fmla="*/ 6102 h 10000"/>
                <a:gd name="connsiteX11" fmla="*/ 1137 w 10000"/>
                <a:gd name="connsiteY11" fmla="*/ 6779 h 10000"/>
                <a:gd name="connsiteX12" fmla="*/ 1817 w 10000"/>
                <a:gd name="connsiteY12" fmla="*/ 7627 h 10000"/>
                <a:gd name="connsiteX13" fmla="*/ 2727 w 10000"/>
                <a:gd name="connsiteY13" fmla="*/ 7966 h 10000"/>
                <a:gd name="connsiteX14" fmla="*/ 4091 w 10000"/>
                <a:gd name="connsiteY14" fmla="*/ 8984 h 10000"/>
                <a:gd name="connsiteX15" fmla="*/ 4546 w 10000"/>
                <a:gd name="connsiteY15" fmla="*/ 9491 h 10000"/>
                <a:gd name="connsiteX16" fmla="*/ 5682 w 10000"/>
                <a:gd name="connsiteY16" fmla="*/ 9491 h 10000"/>
                <a:gd name="connsiteX17" fmla="*/ 6591 w 10000"/>
                <a:gd name="connsiteY17" fmla="*/ 10000 h 10000"/>
                <a:gd name="connsiteX18" fmla="*/ 8182 w 10000"/>
                <a:gd name="connsiteY18" fmla="*/ 9831 h 10000"/>
                <a:gd name="connsiteX19" fmla="*/ 9319 w 10000"/>
                <a:gd name="connsiteY19" fmla="*/ 9491 h 10000"/>
                <a:gd name="connsiteX20" fmla="*/ 10000 w 10000"/>
                <a:gd name="connsiteY20" fmla="*/ 9491 h 10000"/>
                <a:gd name="connsiteX21" fmla="*/ 10000 w 10000"/>
                <a:gd name="connsiteY21" fmla="*/ 9152 h 10000"/>
                <a:gd name="connsiteX22" fmla="*/ 9545 w 10000"/>
                <a:gd name="connsiteY22" fmla="*/ 8815 h 10000"/>
                <a:gd name="connsiteX23" fmla="*/ 8863 w 10000"/>
                <a:gd name="connsiteY23" fmla="*/ 8307 h 10000"/>
                <a:gd name="connsiteX24" fmla="*/ 7954 w 10000"/>
                <a:gd name="connsiteY24" fmla="*/ 7797 h 10000"/>
                <a:gd name="connsiteX25" fmla="*/ 8182 w 10000"/>
                <a:gd name="connsiteY25" fmla="*/ 7288 h 10000"/>
                <a:gd name="connsiteX26" fmla="*/ 8637 w 10000"/>
                <a:gd name="connsiteY26" fmla="*/ 7288 h 10000"/>
                <a:gd name="connsiteX27" fmla="*/ 8863 w 10000"/>
                <a:gd name="connsiteY27" fmla="*/ 6273 h 10000"/>
                <a:gd name="connsiteX28" fmla="*/ 7834 w 10000"/>
                <a:gd name="connsiteY28" fmla="*/ 5074 h 10000"/>
                <a:gd name="connsiteX29" fmla="*/ 7270 w 10000"/>
                <a:gd name="connsiteY29" fmla="*/ 5094 h 10000"/>
                <a:gd name="connsiteX30" fmla="*/ 7217 w 10000"/>
                <a:gd name="connsiteY30" fmla="*/ 5717 h 10000"/>
                <a:gd name="connsiteX31" fmla="*/ 6655 w 10000"/>
                <a:gd name="connsiteY31" fmla="*/ 6571 h 10000"/>
                <a:gd name="connsiteX32" fmla="*/ 5933 w 10000"/>
                <a:gd name="connsiteY32" fmla="*/ 6091 h 10000"/>
                <a:gd name="connsiteX33" fmla="*/ 5201 w 10000"/>
                <a:gd name="connsiteY33" fmla="*/ 6745 h 10000"/>
                <a:gd name="connsiteX34" fmla="*/ 3756 w 10000"/>
                <a:gd name="connsiteY34" fmla="*/ 6826 h 10000"/>
                <a:gd name="connsiteX35" fmla="*/ 2591 w 10000"/>
                <a:gd name="connsiteY35" fmla="*/ 6563 h 10000"/>
                <a:gd name="connsiteX36" fmla="*/ 1928 w 10000"/>
                <a:gd name="connsiteY36" fmla="*/ 6488 h 10000"/>
                <a:gd name="connsiteX0" fmla="*/ 1928 w 10000"/>
                <a:gd name="connsiteY0" fmla="*/ 5472 h 8984"/>
                <a:gd name="connsiteX1" fmla="*/ 2272 w 10000"/>
                <a:gd name="connsiteY1" fmla="*/ 0 h 8984"/>
                <a:gd name="connsiteX2" fmla="*/ 1591 w 10000"/>
                <a:gd name="connsiteY2" fmla="*/ 0 h 8984"/>
                <a:gd name="connsiteX3" fmla="*/ 1591 w 10000"/>
                <a:gd name="connsiteY3" fmla="*/ 511 h 8984"/>
                <a:gd name="connsiteX4" fmla="*/ 1364 w 10000"/>
                <a:gd name="connsiteY4" fmla="*/ 341 h 8984"/>
                <a:gd name="connsiteX5" fmla="*/ 1137 w 10000"/>
                <a:gd name="connsiteY5" fmla="*/ 2374 h 8984"/>
                <a:gd name="connsiteX6" fmla="*/ 455 w 10000"/>
                <a:gd name="connsiteY6" fmla="*/ 2713 h 8984"/>
                <a:gd name="connsiteX7" fmla="*/ 227 w 10000"/>
                <a:gd name="connsiteY7" fmla="*/ 3559 h 8984"/>
                <a:gd name="connsiteX8" fmla="*/ 0 w 10000"/>
                <a:gd name="connsiteY8" fmla="*/ 4069 h 8984"/>
                <a:gd name="connsiteX9" fmla="*/ 681 w 10000"/>
                <a:gd name="connsiteY9" fmla="*/ 5086 h 8984"/>
                <a:gd name="connsiteX10" fmla="*/ 1137 w 10000"/>
                <a:gd name="connsiteY10" fmla="*/ 5763 h 8984"/>
                <a:gd name="connsiteX11" fmla="*/ 1817 w 10000"/>
                <a:gd name="connsiteY11" fmla="*/ 6611 h 8984"/>
                <a:gd name="connsiteX12" fmla="*/ 2727 w 10000"/>
                <a:gd name="connsiteY12" fmla="*/ 6950 h 8984"/>
                <a:gd name="connsiteX13" fmla="*/ 4091 w 10000"/>
                <a:gd name="connsiteY13" fmla="*/ 7968 h 8984"/>
                <a:gd name="connsiteX14" fmla="*/ 4546 w 10000"/>
                <a:gd name="connsiteY14" fmla="*/ 8475 h 8984"/>
                <a:gd name="connsiteX15" fmla="*/ 5682 w 10000"/>
                <a:gd name="connsiteY15" fmla="*/ 8475 h 8984"/>
                <a:gd name="connsiteX16" fmla="*/ 6591 w 10000"/>
                <a:gd name="connsiteY16" fmla="*/ 8984 h 8984"/>
                <a:gd name="connsiteX17" fmla="*/ 8182 w 10000"/>
                <a:gd name="connsiteY17" fmla="*/ 8815 h 8984"/>
                <a:gd name="connsiteX18" fmla="*/ 9319 w 10000"/>
                <a:gd name="connsiteY18" fmla="*/ 8475 h 8984"/>
                <a:gd name="connsiteX19" fmla="*/ 10000 w 10000"/>
                <a:gd name="connsiteY19" fmla="*/ 8475 h 8984"/>
                <a:gd name="connsiteX20" fmla="*/ 10000 w 10000"/>
                <a:gd name="connsiteY20" fmla="*/ 8136 h 8984"/>
                <a:gd name="connsiteX21" fmla="*/ 9545 w 10000"/>
                <a:gd name="connsiteY21" fmla="*/ 7799 h 8984"/>
                <a:gd name="connsiteX22" fmla="*/ 8863 w 10000"/>
                <a:gd name="connsiteY22" fmla="*/ 7291 h 8984"/>
                <a:gd name="connsiteX23" fmla="*/ 7954 w 10000"/>
                <a:gd name="connsiteY23" fmla="*/ 6781 h 8984"/>
                <a:gd name="connsiteX24" fmla="*/ 8182 w 10000"/>
                <a:gd name="connsiteY24" fmla="*/ 6272 h 8984"/>
                <a:gd name="connsiteX25" fmla="*/ 8637 w 10000"/>
                <a:gd name="connsiteY25" fmla="*/ 6272 h 8984"/>
                <a:gd name="connsiteX26" fmla="*/ 8863 w 10000"/>
                <a:gd name="connsiteY26" fmla="*/ 5257 h 8984"/>
                <a:gd name="connsiteX27" fmla="*/ 7834 w 10000"/>
                <a:gd name="connsiteY27" fmla="*/ 4058 h 8984"/>
                <a:gd name="connsiteX28" fmla="*/ 7270 w 10000"/>
                <a:gd name="connsiteY28" fmla="*/ 4078 h 8984"/>
                <a:gd name="connsiteX29" fmla="*/ 7217 w 10000"/>
                <a:gd name="connsiteY29" fmla="*/ 4701 h 8984"/>
                <a:gd name="connsiteX30" fmla="*/ 6655 w 10000"/>
                <a:gd name="connsiteY30" fmla="*/ 5555 h 8984"/>
                <a:gd name="connsiteX31" fmla="*/ 5933 w 10000"/>
                <a:gd name="connsiteY31" fmla="*/ 5075 h 8984"/>
                <a:gd name="connsiteX32" fmla="*/ 5201 w 10000"/>
                <a:gd name="connsiteY32" fmla="*/ 5729 h 8984"/>
                <a:gd name="connsiteX33" fmla="*/ 3756 w 10000"/>
                <a:gd name="connsiteY33" fmla="*/ 5810 h 8984"/>
                <a:gd name="connsiteX34" fmla="*/ 2591 w 10000"/>
                <a:gd name="connsiteY34" fmla="*/ 5547 h 8984"/>
                <a:gd name="connsiteX35" fmla="*/ 1928 w 10000"/>
                <a:gd name="connsiteY35" fmla="*/ 5472 h 8984"/>
                <a:gd name="connsiteX0" fmla="*/ 1928 w 10000"/>
                <a:gd name="connsiteY0" fmla="*/ 6091 h 10000"/>
                <a:gd name="connsiteX1" fmla="*/ 1591 w 10000"/>
                <a:gd name="connsiteY1" fmla="*/ 0 h 10000"/>
                <a:gd name="connsiteX2" fmla="*/ 1591 w 10000"/>
                <a:gd name="connsiteY2" fmla="*/ 569 h 10000"/>
                <a:gd name="connsiteX3" fmla="*/ 1364 w 10000"/>
                <a:gd name="connsiteY3" fmla="*/ 380 h 10000"/>
                <a:gd name="connsiteX4" fmla="*/ 1137 w 10000"/>
                <a:gd name="connsiteY4" fmla="*/ 2642 h 10000"/>
                <a:gd name="connsiteX5" fmla="*/ 455 w 10000"/>
                <a:gd name="connsiteY5" fmla="*/ 3020 h 10000"/>
                <a:gd name="connsiteX6" fmla="*/ 227 w 10000"/>
                <a:gd name="connsiteY6" fmla="*/ 3961 h 10000"/>
                <a:gd name="connsiteX7" fmla="*/ 0 w 10000"/>
                <a:gd name="connsiteY7" fmla="*/ 4529 h 10000"/>
                <a:gd name="connsiteX8" fmla="*/ 681 w 10000"/>
                <a:gd name="connsiteY8" fmla="*/ 5661 h 10000"/>
                <a:gd name="connsiteX9" fmla="*/ 1137 w 10000"/>
                <a:gd name="connsiteY9" fmla="*/ 6415 h 10000"/>
                <a:gd name="connsiteX10" fmla="*/ 1817 w 10000"/>
                <a:gd name="connsiteY10" fmla="*/ 7359 h 10000"/>
                <a:gd name="connsiteX11" fmla="*/ 2727 w 10000"/>
                <a:gd name="connsiteY11" fmla="*/ 7736 h 10000"/>
                <a:gd name="connsiteX12" fmla="*/ 4091 w 10000"/>
                <a:gd name="connsiteY12" fmla="*/ 8869 h 10000"/>
                <a:gd name="connsiteX13" fmla="*/ 4546 w 10000"/>
                <a:gd name="connsiteY13" fmla="*/ 9433 h 10000"/>
                <a:gd name="connsiteX14" fmla="*/ 5682 w 10000"/>
                <a:gd name="connsiteY14" fmla="*/ 9433 h 10000"/>
                <a:gd name="connsiteX15" fmla="*/ 6591 w 10000"/>
                <a:gd name="connsiteY15" fmla="*/ 10000 h 10000"/>
                <a:gd name="connsiteX16" fmla="*/ 8182 w 10000"/>
                <a:gd name="connsiteY16" fmla="*/ 9812 h 10000"/>
                <a:gd name="connsiteX17" fmla="*/ 9319 w 10000"/>
                <a:gd name="connsiteY17" fmla="*/ 9433 h 10000"/>
                <a:gd name="connsiteX18" fmla="*/ 10000 w 10000"/>
                <a:gd name="connsiteY18" fmla="*/ 9433 h 10000"/>
                <a:gd name="connsiteX19" fmla="*/ 10000 w 10000"/>
                <a:gd name="connsiteY19" fmla="*/ 9056 h 10000"/>
                <a:gd name="connsiteX20" fmla="*/ 9545 w 10000"/>
                <a:gd name="connsiteY20" fmla="*/ 8681 h 10000"/>
                <a:gd name="connsiteX21" fmla="*/ 8863 w 10000"/>
                <a:gd name="connsiteY21" fmla="*/ 8116 h 10000"/>
                <a:gd name="connsiteX22" fmla="*/ 7954 w 10000"/>
                <a:gd name="connsiteY22" fmla="*/ 7548 h 10000"/>
                <a:gd name="connsiteX23" fmla="*/ 8182 w 10000"/>
                <a:gd name="connsiteY23" fmla="*/ 6981 h 10000"/>
                <a:gd name="connsiteX24" fmla="*/ 8637 w 10000"/>
                <a:gd name="connsiteY24" fmla="*/ 6981 h 10000"/>
                <a:gd name="connsiteX25" fmla="*/ 8863 w 10000"/>
                <a:gd name="connsiteY25" fmla="*/ 5852 h 10000"/>
                <a:gd name="connsiteX26" fmla="*/ 7834 w 10000"/>
                <a:gd name="connsiteY26" fmla="*/ 4517 h 10000"/>
                <a:gd name="connsiteX27" fmla="*/ 7270 w 10000"/>
                <a:gd name="connsiteY27" fmla="*/ 4539 h 10000"/>
                <a:gd name="connsiteX28" fmla="*/ 7217 w 10000"/>
                <a:gd name="connsiteY28" fmla="*/ 5233 h 10000"/>
                <a:gd name="connsiteX29" fmla="*/ 6655 w 10000"/>
                <a:gd name="connsiteY29" fmla="*/ 6183 h 10000"/>
                <a:gd name="connsiteX30" fmla="*/ 5933 w 10000"/>
                <a:gd name="connsiteY30" fmla="*/ 5649 h 10000"/>
                <a:gd name="connsiteX31" fmla="*/ 5201 w 10000"/>
                <a:gd name="connsiteY31" fmla="*/ 6377 h 10000"/>
                <a:gd name="connsiteX32" fmla="*/ 3756 w 10000"/>
                <a:gd name="connsiteY32" fmla="*/ 6467 h 10000"/>
                <a:gd name="connsiteX33" fmla="*/ 2591 w 10000"/>
                <a:gd name="connsiteY33" fmla="*/ 6174 h 10000"/>
                <a:gd name="connsiteX34" fmla="*/ 1928 w 10000"/>
                <a:gd name="connsiteY34" fmla="*/ 6091 h 10000"/>
                <a:gd name="connsiteX0" fmla="*/ 1928 w 10000"/>
                <a:gd name="connsiteY0" fmla="*/ 5711 h 9620"/>
                <a:gd name="connsiteX1" fmla="*/ 1591 w 10000"/>
                <a:gd name="connsiteY1" fmla="*/ 189 h 9620"/>
                <a:gd name="connsiteX2" fmla="*/ 1364 w 10000"/>
                <a:gd name="connsiteY2" fmla="*/ 0 h 9620"/>
                <a:gd name="connsiteX3" fmla="*/ 1137 w 10000"/>
                <a:gd name="connsiteY3" fmla="*/ 2262 h 9620"/>
                <a:gd name="connsiteX4" fmla="*/ 455 w 10000"/>
                <a:gd name="connsiteY4" fmla="*/ 2640 h 9620"/>
                <a:gd name="connsiteX5" fmla="*/ 227 w 10000"/>
                <a:gd name="connsiteY5" fmla="*/ 3581 h 9620"/>
                <a:gd name="connsiteX6" fmla="*/ 0 w 10000"/>
                <a:gd name="connsiteY6" fmla="*/ 4149 h 9620"/>
                <a:gd name="connsiteX7" fmla="*/ 681 w 10000"/>
                <a:gd name="connsiteY7" fmla="*/ 5281 h 9620"/>
                <a:gd name="connsiteX8" fmla="*/ 1137 w 10000"/>
                <a:gd name="connsiteY8" fmla="*/ 6035 h 9620"/>
                <a:gd name="connsiteX9" fmla="*/ 1817 w 10000"/>
                <a:gd name="connsiteY9" fmla="*/ 6979 h 9620"/>
                <a:gd name="connsiteX10" fmla="*/ 2727 w 10000"/>
                <a:gd name="connsiteY10" fmla="*/ 7356 h 9620"/>
                <a:gd name="connsiteX11" fmla="*/ 4091 w 10000"/>
                <a:gd name="connsiteY11" fmla="*/ 8489 h 9620"/>
                <a:gd name="connsiteX12" fmla="*/ 4546 w 10000"/>
                <a:gd name="connsiteY12" fmla="*/ 9053 h 9620"/>
                <a:gd name="connsiteX13" fmla="*/ 5682 w 10000"/>
                <a:gd name="connsiteY13" fmla="*/ 9053 h 9620"/>
                <a:gd name="connsiteX14" fmla="*/ 6591 w 10000"/>
                <a:gd name="connsiteY14" fmla="*/ 9620 h 9620"/>
                <a:gd name="connsiteX15" fmla="*/ 8182 w 10000"/>
                <a:gd name="connsiteY15" fmla="*/ 9432 h 9620"/>
                <a:gd name="connsiteX16" fmla="*/ 9319 w 10000"/>
                <a:gd name="connsiteY16" fmla="*/ 9053 h 9620"/>
                <a:gd name="connsiteX17" fmla="*/ 10000 w 10000"/>
                <a:gd name="connsiteY17" fmla="*/ 9053 h 9620"/>
                <a:gd name="connsiteX18" fmla="*/ 10000 w 10000"/>
                <a:gd name="connsiteY18" fmla="*/ 8676 h 9620"/>
                <a:gd name="connsiteX19" fmla="*/ 9545 w 10000"/>
                <a:gd name="connsiteY19" fmla="*/ 8301 h 9620"/>
                <a:gd name="connsiteX20" fmla="*/ 8863 w 10000"/>
                <a:gd name="connsiteY20" fmla="*/ 7736 h 9620"/>
                <a:gd name="connsiteX21" fmla="*/ 7954 w 10000"/>
                <a:gd name="connsiteY21" fmla="*/ 7168 h 9620"/>
                <a:gd name="connsiteX22" fmla="*/ 8182 w 10000"/>
                <a:gd name="connsiteY22" fmla="*/ 6601 h 9620"/>
                <a:gd name="connsiteX23" fmla="*/ 8637 w 10000"/>
                <a:gd name="connsiteY23" fmla="*/ 6601 h 9620"/>
                <a:gd name="connsiteX24" fmla="*/ 8863 w 10000"/>
                <a:gd name="connsiteY24" fmla="*/ 5472 h 9620"/>
                <a:gd name="connsiteX25" fmla="*/ 7834 w 10000"/>
                <a:gd name="connsiteY25" fmla="*/ 4137 h 9620"/>
                <a:gd name="connsiteX26" fmla="*/ 7270 w 10000"/>
                <a:gd name="connsiteY26" fmla="*/ 4159 h 9620"/>
                <a:gd name="connsiteX27" fmla="*/ 7217 w 10000"/>
                <a:gd name="connsiteY27" fmla="*/ 4853 h 9620"/>
                <a:gd name="connsiteX28" fmla="*/ 6655 w 10000"/>
                <a:gd name="connsiteY28" fmla="*/ 5803 h 9620"/>
                <a:gd name="connsiteX29" fmla="*/ 5933 w 10000"/>
                <a:gd name="connsiteY29" fmla="*/ 5269 h 9620"/>
                <a:gd name="connsiteX30" fmla="*/ 5201 w 10000"/>
                <a:gd name="connsiteY30" fmla="*/ 5997 h 9620"/>
                <a:gd name="connsiteX31" fmla="*/ 3756 w 10000"/>
                <a:gd name="connsiteY31" fmla="*/ 6087 h 9620"/>
                <a:gd name="connsiteX32" fmla="*/ 2591 w 10000"/>
                <a:gd name="connsiteY32" fmla="*/ 5794 h 9620"/>
                <a:gd name="connsiteX33" fmla="*/ 1928 w 10000"/>
                <a:gd name="connsiteY33" fmla="*/ 5711 h 9620"/>
                <a:gd name="connsiteX0" fmla="*/ 1928 w 10000"/>
                <a:gd name="connsiteY0" fmla="*/ 5741 h 9804"/>
                <a:gd name="connsiteX1" fmla="*/ 1591 w 10000"/>
                <a:gd name="connsiteY1" fmla="*/ 0 h 9804"/>
                <a:gd name="connsiteX2" fmla="*/ 1137 w 10000"/>
                <a:gd name="connsiteY2" fmla="*/ 2155 h 9804"/>
                <a:gd name="connsiteX3" fmla="*/ 455 w 10000"/>
                <a:gd name="connsiteY3" fmla="*/ 2548 h 9804"/>
                <a:gd name="connsiteX4" fmla="*/ 227 w 10000"/>
                <a:gd name="connsiteY4" fmla="*/ 3526 h 9804"/>
                <a:gd name="connsiteX5" fmla="*/ 0 w 10000"/>
                <a:gd name="connsiteY5" fmla="*/ 4117 h 9804"/>
                <a:gd name="connsiteX6" fmla="*/ 681 w 10000"/>
                <a:gd name="connsiteY6" fmla="*/ 5294 h 9804"/>
                <a:gd name="connsiteX7" fmla="*/ 1137 w 10000"/>
                <a:gd name="connsiteY7" fmla="*/ 6077 h 9804"/>
                <a:gd name="connsiteX8" fmla="*/ 1817 w 10000"/>
                <a:gd name="connsiteY8" fmla="*/ 7059 h 9804"/>
                <a:gd name="connsiteX9" fmla="*/ 2727 w 10000"/>
                <a:gd name="connsiteY9" fmla="*/ 7451 h 9804"/>
                <a:gd name="connsiteX10" fmla="*/ 4091 w 10000"/>
                <a:gd name="connsiteY10" fmla="*/ 8628 h 9804"/>
                <a:gd name="connsiteX11" fmla="*/ 4546 w 10000"/>
                <a:gd name="connsiteY11" fmla="*/ 9215 h 9804"/>
                <a:gd name="connsiteX12" fmla="*/ 5682 w 10000"/>
                <a:gd name="connsiteY12" fmla="*/ 9215 h 9804"/>
                <a:gd name="connsiteX13" fmla="*/ 6591 w 10000"/>
                <a:gd name="connsiteY13" fmla="*/ 9804 h 9804"/>
                <a:gd name="connsiteX14" fmla="*/ 8182 w 10000"/>
                <a:gd name="connsiteY14" fmla="*/ 9609 h 9804"/>
                <a:gd name="connsiteX15" fmla="*/ 9319 w 10000"/>
                <a:gd name="connsiteY15" fmla="*/ 9215 h 9804"/>
                <a:gd name="connsiteX16" fmla="*/ 10000 w 10000"/>
                <a:gd name="connsiteY16" fmla="*/ 9215 h 9804"/>
                <a:gd name="connsiteX17" fmla="*/ 10000 w 10000"/>
                <a:gd name="connsiteY17" fmla="*/ 8823 h 9804"/>
                <a:gd name="connsiteX18" fmla="*/ 9545 w 10000"/>
                <a:gd name="connsiteY18" fmla="*/ 8433 h 9804"/>
                <a:gd name="connsiteX19" fmla="*/ 8863 w 10000"/>
                <a:gd name="connsiteY19" fmla="*/ 7846 h 9804"/>
                <a:gd name="connsiteX20" fmla="*/ 7954 w 10000"/>
                <a:gd name="connsiteY20" fmla="*/ 7255 h 9804"/>
                <a:gd name="connsiteX21" fmla="*/ 8182 w 10000"/>
                <a:gd name="connsiteY21" fmla="*/ 6666 h 9804"/>
                <a:gd name="connsiteX22" fmla="*/ 8637 w 10000"/>
                <a:gd name="connsiteY22" fmla="*/ 6666 h 9804"/>
                <a:gd name="connsiteX23" fmla="*/ 8863 w 10000"/>
                <a:gd name="connsiteY23" fmla="*/ 5492 h 9804"/>
                <a:gd name="connsiteX24" fmla="*/ 7834 w 10000"/>
                <a:gd name="connsiteY24" fmla="*/ 4104 h 9804"/>
                <a:gd name="connsiteX25" fmla="*/ 7270 w 10000"/>
                <a:gd name="connsiteY25" fmla="*/ 4127 h 9804"/>
                <a:gd name="connsiteX26" fmla="*/ 7217 w 10000"/>
                <a:gd name="connsiteY26" fmla="*/ 4849 h 9804"/>
                <a:gd name="connsiteX27" fmla="*/ 6655 w 10000"/>
                <a:gd name="connsiteY27" fmla="*/ 5836 h 9804"/>
                <a:gd name="connsiteX28" fmla="*/ 5933 w 10000"/>
                <a:gd name="connsiteY28" fmla="*/ 5281 h 9804"/>
                <a:gd name="connsiteX29" fmla="*/ 5201 w 10000"/>
                <a:gd name="connsiteY29" fmla="*/ 6038 h 9804"/>
                <a:gd name="connsiteX30" fmla="*/ 3756 w 10000"/>
                <a:gd name="connsiteY30" fmla="*/ 6131 h 9804"/>
                <a:gd name="connsiteX31" fmla="*/ 2591 w 10000"/>
                <a:gd name="connsiteY31" fmla="*/ 5827 h 9804"/>
                <a:gd name="connsiteX32" fmla="*/ 1928 w 10000"/>
                <a:gd name="connsiteY32" fmla="*/ 5741 h 9804"/>
                <a:gd name="connsiteX0" fmla="*/ 1928 w 10000"/>
                <a:gd name="connsiteY0" fmla="*/ 3658 h 7802"/>
                <a:gd name="connsiteX1" fmla="*/ 1137 w 10000"/>
                <a:gd name="connsiteY1" fmla="*/ 0 h 7802"/>
                <a:gd name="connsiteX2" fmla="*/ 455 w 10000"/>
                <a:gd name="connsiteY2" fmla="*/ 401 h 7802"/>
                <a:gd name="connsiteX3" fmla="*/ 227 w 10000"/>
                <a:gd name="connsiteY3" fmla="*/ 1398 h 7802"/>
                <a:gd name="connsiteX4" fmla="*/ 0 w 10000"/>
                <a:gd name="connsiteY4" fmla="*/ 2001 h 7802"/>
                <a:gd name="connsiteX5" fmla="*/ 681 w 10000"/>
                <a:gd name="connsiteY5" fmla="*/ 3202 h 7802"/>
                <a:gd name="connsiteX6" fmla="*/ 1137 w 10000"/>
                <a:gd name="connsiteY6" fmla="*/ 4000 h 7802"/>
                <a:gd name="connsiteX7" fmla="*/ 1817 w 10000"/>
                <a:gd name="connsiteY7" fmla="*/ 5002 h 7802"/>
                <a:gd name="connsiteX8" fmla="*/ 2727 w 10000"/>
                <a:gd name="connsiteY8" fmla="*/ 5402 h 7802"/>
                <a:gd name="connsiteX9" fmla="*/ 4091 w 10000"/>
                <a:gd name="connsiteY9" fmla="*/ 6602 h 7802"/>
                <a:gd name="connsiteX10" fmla="*/ 4546 w 10000"/>
                <a:gd name="connsiteY10" fmla="*/ 7201 h 7802"/>
                <a:gd name="connsiteX11" fmla="*/ 5682 w 10000"/>
                <a:gd name="connsiteY11" fmla="*/ 7201 h 7802"/>
                <a:gd name="connsiteX12" fmla="*/ 6591 w 10000"/>
                <a:gd name="connsiteY12" fmla="*/ 7802 h 7802"/>
                <a:gd name="connsiteX13" fmla="*/ 8182 w 10000"/>
                <a:gd name="connsiteY13" fmla="*/ 7603 h 7802"/>
                <a:gd name="connsiteX14" fmla="*/ 9319 w 10000"/>
                <a:gd name="connsiteY14" fmla="*/ 7201 h 7802"/>
                <a:gd name="connsiteX15" fmla="*/ 10000 w 10000"/>
                <a:gd name="connsiteY15" fmla="*/ 7201 h 7802"/>
                <a:gd name="connsiteX16" fmla="*/ 10000 w 10000"/>
                <a:gd name="connsiteY16" fmla="*/ 6801 h 7802"/>
                <a:gd name="connsiteX17" fmla="*/ 9545 w 10000"/>
                <a:gd name="connsiteY17" fmla="*/ 6404 h 7802"/>
                <a:gd name="connsiteX18" fmla="*/ 8863 w 10000"/>
                <a:gd name="connsiteY18" fmla="*/ 5805 h 7802"/>
                <a:gd name="connsiteX19" fmla="*/ 7954 w 10000"/>
                <a:gd name="connsiteY19" fmla="*/ 5202 h 7802"/>
                <a:gd name="connsiteX20" fmla="*/ 8182 w 10000"/>
                <a:gd name="connsiteY20" fmla="*/ 4601 h 7802"/>
                <a:gd name="connsiteX21" fmla="*/ 8637 w 10000"/>
                <a:gd name="connsiteY21" fmla="*/ 4601 h 7802"/>
                <a:gd name="connsiteX22" fmla="*/ 8863 w 10000"/>
                <a:gd name="connsiteY22" fmla="*/ 3404 h 7802"/>
                <a:gd name="connsiteX23" fmla="*/ 7834 w 10000"/>
                <a:gd name="connsiteY23" fmla="*/ 1988 h 7802"/>
                <a:gd name="connsiteX24" fmla="*/ 7270 w 10000"/>
                <a:gd name="connsiteY24" fmla="*/ 2012 h 7802"/>
                <a:gd name="connsiteX25" fmla="*/ 7217 w 10000"/>
                <a:gd name="connsiteY25" fmla="*/ 2748 h 7802"/>
                <a:gd name="connsiteX26" fmla="*/ 6655 w 10000"/>
                <a:gd name="connsiteY26" fmla="*/ 3755 h 7802"/>
                <a:gd name="connsiteX27" fmla="*/ 5933 w 10000"/>
                <a:gd name="connsiteY27" fmla="*/ 3189 h 7802"/>
                <a:gd name="connsiteX28" fmla="*/ 5201 w 10000"/>
                <a:gd name="connsiteY28" fmla="*/ 3961 h 7802"/>
                <a:gd name="connsiteX29" fmla="*/ 3756 w 10000"/>
                <a:gd name="connsiteY29" fmla="*/ 4056 h 7802"/>
                <a:gd name="connsiteX30" fmla="*/ 2591 w 10000"/>
                <a:gd name="connsiteY30" fmla="*/ 3745 h 7802"/>
                <a:gd name="connsiteX31" fmla="*/ 1928 w 10000"/>
                <a:gd name="connsiteY31" fmla="*/ 3658 h 7802"/>
                <a:gd name="connsiteX0" fmla="*/ 1928 w 10000"/>
                <a:gd name="connsiteY0" fmla="*/ 4279 h 9590"/>
                <a:gd name="connsiteX1" fmla="*/ 455 w 10000"/>
                <a:gd name="connsiteY1" fmla="*/ 104 h 9590"/>
                <a:gd name="connsiteX2" fmla="*/ 227 w 10000"/>
                <a:gd name="connsiteY2" fmla="*/ 1382 h 9590"/>
                <a:gd name="connsiteX3" fmla="*/ 0 w 10000"/>
                <a:gd name="connsiteY3" fmla="*/ 2155 h 9590"/>
                <a:gd name="connsiteX4" fmla="*/ 681 w 10000"/>
                <a:gd name="connsiteY4" fmla="*/ 3694 h 9590"/>
                <a:gd name="connsiteX5" fmla="*/ 1137 w 10000"/>
                <a:gd name="connsiteY5" fmla="*/ 4717 h 9590"/>
                <a:gd name="connsiteX6" fmla="*/ 1817 w 10000"/>
                <a:gd name="connsiteY6" fmla="*/ 6001 h 9590"/>
                <a:gd name="connsiteX7" fmla="*/ 2727 w 10000"/>
                <a:gd name="connsiteY7" fmla="*/ 6514 h 9590"/>
                <a:gd name="connsiteX8" fmla="*/ 4091 w 10000"/>
                <a:gd name="connsiteY8" fmla="*/ 8052 h 9590"/>
                <a:gd name="connsiteX9" fmla="*/ 4546 w 10000"/>
                <a:gd name="connsiteY9" fmla="*/ 8820 h 9590"/>
                <a:gd name="connsiteX10" fmla="*/ 5682 w 10000"/>
                <a:gd name="connsiteY10" fmla="*/ 8820 h 9590"/>
                <a:gd name="connsiteX11" fmla="*/ 6591 w 10000"/>
                <a:gd name="connsiteY11" fmla="*/ 9590 h 9590"/>
                <a:gd name="connsiteX12" fmla="*/ 8182 w 10000"/>
                <a:gd name="connsiteY12" fmla="*/ 9335 h 9590"/>
                <a:gd name="connsiteX13" fmla="*/ 9319 w 10000"/>
                <a:gd name="connsiteY13" fmla="*/ 8820 h 9590"/>
                <a:gd name="connsiteX14" fmla="*/ 10000 w 10000"/>
                <a:gd name="connsiteY14" fmla="*/ 8820 h 9590"/>
                <a:gd name="connsiteX15" fmla="*/ 10000 w 10000"/>
                <a:gd name="connsiteY15" fmla="*/ 8307 h 9590"/>
                <a:gd name="connsiteX16" fmla="*/ 9545 w 10000"/>
                <a:gd name="connsiteY16" fmla="*/ 7798 h 9590"/>
                <a:gd name="connsiteX17" fmla="*/ 8863 w 10000"/>
                <a:gd name="connsiteY17" fmla="*/ 7030 h 9590"/>
                <a:gd name="connsiteX18" fmla="*/ 7954 w 10000"/>
                <a:gd name="connsiteY18" fmla="*/ 6258 h 9590"/>
                <a:gd name="connsiteX19" fmla="*/ 8182 w 10000"/>
                <a:gd name="connsiteY19" fmla="*/ 5487 h 9590"/>
                <a:gd name="connsiteX20" fmla="*/ 8637 w 10000"/>
                <a:gd name="connsiteY20" fmla="*/ 5487 h 9590"/>
                <a:gd name="connsiteX21" fmla="*/ 8863 w 10000"/>
                <a:gd name="connsiteY21" fmla="*/ 3953 h 9590"/>
                <a:gd name="connsiteX22" fmla="*/ 7834 w 10000"/>
                <a:gd name="connsiteY22" fmla="*/ 2138 h 9590"/>
                <a:gd name="connsiteX23" fmla="*/ 7270 w 10000"/>
                <a:gd name="connsiteY23" fmla="*/ 2169 h 9590"/>
                <a:gd name="connsiteX24" fmla="*/ 7217 w 10000"/>
                <a:gd name="connsiteY24" fmla="*/ 3112 h 9590"/>
                <a:gd name="connsiteX25" fmla="*/ 6655 w 10000"/>
                <a:gd name="connsiteY25" fmla="*/ 4403 h 9590"/>
                <a:gd name="connsiteX26" fmla="*/ 5933 w 10000"/>
                <a:gd name="connsiteY26" fmla="*/ 3677 h 9590"/>
                <a:gd name="connsiteX27" fmla="*/ 5201 w 10000"/>
                <a:gd name="connsiteY27" fmla="*/ 4667 h 9590"/>
                <a:gd name="connsiteX28" fmla="*/ 3756 w 10000"/>
                <a:gd name="connsiteY28" fmla="*/ 4789 h 9590"/>
                <a:gd name="connsiteX29" fmla="*/ 2591 w 10000"/>
                <a:gd name="connsiteY29" fmla="*/ 4390 h 9590"/>
                <a:gd name="connsiteX30" fmla="*/ 1928 w 10000"/>
                <a:gd name="connsiteY30" fmla="*/ 4279 h 9590"/>
                <a:gd name="connsiteX0" fmla="*/ 1928 w 10000"/>
                <a:gd name="connsiteY0" fmla="*/ 3021 h 8559"/>
                <a:gd name="connsiteX1" fmla="*/ 227 w 10000"/>
                <a:gd name="connsiteY1" fmla="*/ 0 h 8559"/>
                <a:gd name="connsiteX2" fmla="*/ 0 w 10000"/>
                <a:gd name="connsiteY2" fmla="*/ 806 h 8559"/>
                <a:gd name="connsiteX3" fmla="*/ 681 w 10000"/>
                <a:gd name="connsiteY3" fmla="*/ 2411 h 8559"/>
                <a:gd name="connsiteX4" fmla="*/ 1137 w 10000"/>
                <a:gd name="connsiteY4" fmla="*/ 3478 h 8559"/>
                <a:gd name="connsiteX5" fmla="*/ 1817 w 10000"/>
                <a:gd name="connsiteY5" fmla="*/ 4817 h 8559"/>
                <a:gd name="connsiteX6" fmla="*/ 2727 w 10000"/>
                <a:gd name="connsiteY6" fmla="*/ 5351 h 8559"/>
                <a:gd name="connsiteX7" fmla="*/ 4091 w 10000"/>
                <a:gd name="connsiteY7" fmla="*/ 6955 h 8559"/>
                <a:gd name="connsiteX8" fmla="*/ 4546 w 10000"/>
                <a:gd name="connsiteY8" fmla="*/ 7756 h 8559"/>
                <a:gd name="connsiteX9" fmla="*/ 5682 w 10000"/>
                <a:gd name="connsiteY9" fmla="*/ 7756 h 8559"/>
                <a:gd name="connsiteX10" fmla="*/ 6591 w 10000"/>
                <a:gd name="connsiteY10" fmla="*/ 8559 h 8559"/>
                <a:gd name="connsiteX11" fmla="*/ 8182 w 10000"/>
                <a:gd name="connsiteY11" fmla="*/ 8293 h 8559"/>
                <a:gd name="connsiteX12" fmla="*/ 9319 w 10000"/>
                <a:gd name="connsiteY12" fmla="*/ 7756 h 8559"/>
                <a:gd name="connsiteX13" fmla="*/ 10000 w 10000"/>
                <a:gd name="connsiteY13" fmla="*/ 7756 h 8559"/>
                <a:gd name="connsiteX14" fmla="*/ 10000 w 10000"/>
                <a:gd name="connsiteY14" fmla="*/ 7221 h 8559"/>
                <a:gd name="connsiteX15" fmla="*/ 9545 w 10000"/>
                <a:gd name="connsiteY15" fmla="*/ 6690 h 8559"/>
                <a:gd name="connsiteX16" fmla="*/ 8863 w 10000"/>
                <a:gd name="connsiteY16" fmla="*/ 5890 h 8559"/>
                <a:gd name="connsiteX17" fmla="*/ 7954 w 10000"/>
                <a:gd name="connsiteY17" fmla="*/ 5085 h 8559"/>
                <a:gd name="connsiteX18" fmla="*/ 8182 w 10000"/>
                <a:gd name="connsiteY18" fmla="*/ 4281 h 8559"/>
                <a:gd name="connsiteX19" fmla="*/ 8637 w 10000"/>
                <a:gd name="connsiteY19" fmla="*/ 4281 h 8559"/>
                <a:gd name="connsiteX20" fmla="*/ 8863 w 10000"/>
                <a:gd name="connsiteY20" fmla="*/ 2681 h 8559"/>
                <a:gd name="connsiteX21" fmla="*/ 7834 w 10000"/>
                <a:gd name="connsiteY21" fmla="*/ 788 h 8559"/>
                <a:gd name="connsiteX22" fmla="*/ 7270 w 10000"/>
                <a:gd name="connsiteY22" fmla="*/ 821 h 8559"/>
                <a:gd name="connsiteX23" fmla="*/ 7217 w 10000"/>
                <a:gd name="connsiteY23" fmla="*/ 1804 h 8559"/>
                <a:gd name="connsiteX24" fmla="*/ 6655 w 10000"/>
                <a:gd name="connsiteY24" fmla="*/ 3150 h 8559"/>
                <a:gd name="connsiteX25" fmla="*/ 5933 w 10000"/>
                <a:gd name="connsiteY25" fmla="*/ 2393 h 8559"/>
                <a:gd name="connsiteX26" fmla="*/ 5201 w 10000"/>
                <a:gd name="connsiteY26" fmla="*/ 3426 h 8559"/>
                <a:gd name="connsiteX27" fmla="*/ 3756 w 10000"/>
                <a:gd name="connsiteY27" fmla="*/ 3553 h 8559"/>
                <a:gd name="connsiteX28" fmla="*/ 2591 w 10000"/>
                <a:gd name="connsiteY28" fmla="*/ 3137 h 8559"/>
                <a:gd name="connsiteX29" fmla="*/ 1928 w 10000"/>
                <a:gd name="connsiteY29" fmla="*/ 3021 h 8559"/>
                <a:gd name="connsiteX0" fmla="*/ 1967 w 10039"/>
                <a:gd name="connsiteY0" fmla="*/ 2666 h 9136"/>
                <a:gd name="connsiteX1" fmla="*/ 39 w 10039"/>
                <a:gd name="connsiteY1" fmla="*/ 78 h 9136"/>
                <a:gd name="connsiteX2" fmla="*/ 720 w 10039"/>
                <a:gd name="connsiteY2" fmla="*/ 1953 h 9136"/>
                <a:gd name="connsiteX3" fmla="*/ 1176 w 10039"/>
                <a:gd name="connsiteY3" fmla="*/ 3200 h 9136"/>
                <a:gd name="connsiteX4" fmla="*/ 1856 w 10039"/>
                <a:gd name="connsiteY4" fmla="*/ 4764 h 9136"/>
                <a:gd name="connsiteX5" fmla="*/ 2766 w 10039"/>
                <a:gd name="connsiteY5" fmla="*/ 5388 h 9136"/>
                <a:gd name="connsiteX6" fmla="*/ 4130 w 10039"/>
                <a:gd name="connsiteY6" fmla="*/ 7262 h 9136"/>
                <a:gd name="connsiteX7" fmla="*/ 4585 w 10039"/>
                <a:gd name="connsiteY7" fmla="*/ 8198 h 9136"/>
                <a:gd name="connsiteX8" fmla="*/ 5721 w 10039"/>
                <a:gd name="connsiteY8" fmla="*/ 8198 h 9136"/>
                <a:gd name="connsiteX9" fmla="*/ 6630 w 10039"/>
                <a:gd name="connsiteY9" fmla="*/ 9136 h 9136"/>
                <a:gd name="connsiteX10" fmla="*/ 8221 w 10039"/>
                <a:gd name="connsiteY10" fmla="*/ 8825 h 9136"/>
                <a:gd name="connsiteX11" fmla="*/ 9358 w 10039"/>
                <a:gd name="connsiteY11" fmla="*/ 8198 h 9136"/>
                <a:gd name="connsiteX12" fmla="*/ 10039 w 10039"/>
                <a:gd name="connsiteY12" fmla="*/ 8198 h 9136"/>
                <a:gd name="connsiteX13" fmla="*/ 10039 w 10039"/>
                <a:gd name="connsiteY13" fmla="*/ 7573 h 9136"/>
                <a:gd name="connsiteX14" fmla="*/ 9584 w 10039"/>
                <a:gd name="connsiteY14" fmla="*/ 6952 h 9136"/>
                <a:gd name="connsiteX15" fmla="*/ 8902 w 10039"/>
                <a:gd name="connsiteY15" fmla="*/ 6018 h 9136"/>
                <a:gd name="connsiteX16" fmla="*/ 7993 w 10039"/>
                <a:gd name="connsiteY16" fmla="*/ 5077 h 9136"/>
                <a:gd name="connsiteX17" fmla="*/ 8221 w 10039"/>
                <a:gd name="connsiteY17" fmla="*/ 4138 h 9136"/>
                <a:gd name="connsiteX18" fmla="*/ 8676 w 10039"/>
                <a:gd name="connsiteY18" fmla="*/ 4138 h 9136"/>
                <a:gd name="connsiteX19" fmla="*/ 8902 w 10039"/>
                <a:gd name="connsiteY19" fmla="*/ 2268 h 9136"/>
                <a:gd name="connsiteX20" fmla="*/ 7873 w 10039"/>
                <a:gd name="connsiteY20" fmla="*/ 57 h 9136"/>
                <a:gd name="connsiteX21" fmla="*/ 7309 w 10039"/>
                <a:gd name="connsiteY21" fmla="*/ 95 h 9136"/>
                <a:gd name="connsiteX22" fmla="*/ 7256 w 10039"/>
                <a:gd name="connsiteY22" fmla="*/ 1244 h 9136"/>
                <a:gd name="connsiteX23" fmla="*/ 6694 w 10039"/>
                <a:gd name="connsiteY23" fmla="*/ 2816 h 9136"/>
                <a:gd name="connsiteX24" fmla="*/ 5972 w 10039"/>
                <a:gd name="connsiteY24" fmla="*/ 1932 h 9136"/>
                <a:gd name="connsiteX25" fmla="*/ 5240 w 10039"/>
                <a:gd name="connsiteY25" fmla="*/ 3139 h 9136"/>
                <a:gd name="connsiteX26" fmla="*/ 3795 w 10039"/>
                <a:gd name="connsiteY26" fmla="*/ 3287 h 9136"/>
                <a:gd name="connsiteX27" fmla="*/ 2630 w 10039"/>
                <a:gd name="connsiteY27" fmla="*/ 2801 h 9136"/>
                <a:gd name="connsiteX28" fmla="*/ 1967 w 10039"/>
                <a:gd name="connsiteY28" fmla="*/ 2666 h 9136"/>
                <a:gd name="connsiteX0" fmla="*/ 1267 w 9308"/>
                <a:gd name="connsiteY0" fmla="*/ 2917 h 9999"/>
                <a:gd name="connsiteX1" fmla="*/ 25 w 9308"/>
                <a:gd name="connsiteY1" fmla="*/ 2137 h 9999"/>
                <a:gd name="connsiteX2" fmla="*/ 479 w 9308"/>
                <a:gd name="connsiteY2" fmla="*/ 3502 h 9999"/>
                <a:gd name="connsiteX3" fmla="*/ 1157 w 9308"/>
                <a:gd name="connsiteY3" fmla="*/ 5214 h 9999"/>
                <a:gd name="connsiteX4" fmla="*/ 2063 w 9308"/>
                <a:gd name="connsiteY4" fmla="*/ 5897 h 9999"/>
                <a:gd name="connsiteX5" fmla="*/ 3422 w 9308"/>
                <a:gd name="connsiteY5" fmla="*/ 7948 h 9999"/>
                <a:gd name="connsiteX6" fmla="*/ 3875 w 9308"/>
                <a:gd name="connsiteY6" fmla="*/ 8972 h 9999"/>
                <a:gd name="connsiteX7" fmla="*/ 5007 w 9308"/>
                <a:gd name="connsiteY7" fmla="*/ 8972 h 9999"/>
                <a:gd name="connsiteX8" fmla="*/ 5912 w 9308"/>
                <a:gd name="connsiteY8" fmla="*/ 9999 h 9999"/>
                <a:gd name="connsiteX9" fmla="*/ 7497 w 9308"/>
                <a:gd name="connsiteY9" fmla="*/ 9659 h 9999"/>
                <a:gd name="connsiteX10" fmla="*/ 8630 w 9308"/>
                <a:gd name="connsiteY10" fmla="*/ 8972 h 9999"/>
                <a:gd name="connsiteX11" fmla="*/ 9308 w 9308"/>
                <a:gd name="connsiteY11" fmla="*/ 8972 h 9999"/>
                <a:gd name="connsiteX12" fmla="*/ 9308 w 9308"/>
                <a:gd name="connsiteY12" fmla="*/ 8288 h 9999"/>
                <a:gd name="connsiteX13" fmla="*/ 8855 w 9308"/>
                <a:gd name="connsiteY13" fmla="*/ 7608 h 9999"/>
                <a:gd name="connsiteX14" fmla="*/ 8175 w 9308"/>
                <a:gd name="connsiteY14" fmla="*/ 6586 h 9999"/>
                <a:gd name="connsiteX15" fmla="*/ 7270 w 9308"/>
                <a:gd name="connsiteY15" fmla="*/ 5556 h 9999"/>
                <a:gd name="connsiteX16" fmla="*/ 7497 w 9308"/>
                <a:gd name="connsiteY16" fmla="*/ 4528 h 9999"/>
                <a:gd name="connsiteX17" fmla="*/ 7950 w 9308"/>
                <a:gd name="connsiteY17" fmla="*/ 4528 h 9999"/>
                <a:gd name="connsiteX18" fmla="*/ 8175 w 9308"/>
                <a:gd name="connsiteY18" fmla="*/ 2481 h 9999"/>
                <a:gd name="connsiteX19" fmla="*/ 7150 w 9308"/>
                <a:gd name="connsiteY19" fmla="*/ 61 h 9999"/>
                <a:gd name="connsiteX20" fmla="*/ 6589 w 9308"/>
                <a:gd name="connsiteY20" fmla="*/ 103 h 9999"/>
                <a:gd name="connsiteX21" fmla="*/ 6536 w 9308"/>
                <a:gd name="connsiteY21" fmla="*/ 1361 h 9999"/>
                <a:gd name="connsiteX22" fmla="*/ 5976 w 9308"/>
                <a:gd name="connsiteY22" fmla="*/ 3081 h 9999"/>
                <a:gd name="connsiteX23" fmla="*/ 5257 w 9308"/>
                <a:gd name="connsiteY23" fmla="*/ 2114 h 9999"/>
                <a:gd name="connsiteX24" fmla="*/ 4528 w 9308"/>
                <a:gd name="connsiteY24" fmla="*/ 3435 h 9999"/>
                <a:gd name="connsiteX25" fmla="*/ 3088 w 9308"/>
                <a:gd name="connsiteY25" fmla="*/ 3597 h 9999"/>
                <a:gd name="connsiteX26" fmla="*/ 1928 w 9308"/>
                <a:gd name="connsiteY26" fmla="*/ 3065 h 9999"/>
                <a:gd name="connsiteX27" fmla="*/ 1267 w 9308"/>
                <a:gd name="connsiteY27" fmla="*/ 2917 h 9999"/>
                <a:gd name="connsiteX0" fmla="*/ 847 w 9486"/>
                <a:gd name="connsiteY0" fmla="*/ 2917 h 10000"/>
                <a:gd name="connsiteX1" fmla="*/ 1 w 9486"/>
                <a:gd name="connsiteY1" fmla="*/ 3502 h 10000"/>
                <a:gd name="connsiteX2" fmla="*/ 729 w 9486"/>
                <a:gd name="connsiteY2" fmla="*/ 5215 h 10000"/>
                <a:gd name="connsiteX3" fmla="*/ 1702 w 9486"/>
                <a:gd name="connsiteY3" fmla="*/ 5898 h 10000"/>
                <a:gd name="connsiteX4" fmla="*/ 3162 w 9486"/>
                <a:gd name="connsiteY4" fmla="*/ 7949 h 10000"/>
                <a:gd name="connsiteX5" fmla="*/ 3649 w 9486"/>
                <a:gd name="connsiteY5" fmla="*/ 8973 h 10000"/>
                <a:gd name="connsiteX6" fmla="*/ 4865 w 9486"/>
                <a:gd name="connsiteY6" fmla="*/ 8973 h 10000"/>
                <a:gd name="connsiteX7" fmla="*/ 5838 w 9486"/>
                <a:gd name="connsiteY7" fmla="*/ 10000 h 10000"/>
                <a:gd name="connsiteX8" fmla="*/ 7540 w 9486"/>
                <a:gd name="connsiteY8" fmla="*/ 9660 h 10000"/>
                <a:gd name="connsiteX9" fmla="*/ 8758 w 9486"/>
                <a:gd name="connsiteY9" fmla="*/ 8973 h 10000"/>
                <a:gd name="connsiteX10" fmla="*/ 9486 w 9486"/>
                <a:gd name="connsiteY10" fmla="*/ 8973 h 10000"/>
                <a:gd name="connsiteX11" fmla="*/ 9486 w 9486"/>
                <a:gd name="connsiteY11" fmla="*/ 8289 h 10000"/>
                <a:gd name="connsiteX12" fmla="*/ 8999 w 9486"/>
                <a:gd name="connsiteY12" fmla="*/ 7609 h 10000"/>
                <a:gd name="connsiteX13" fmla="*/ 8269 w 9486"/>
                <a:gd name="connsiteY13" fmla="*/ 6587 h 10000"/>
                <a:gd name="connsiteX14" fmla="*/ 7296 w 9486"/>
                <a:gd name="connsiteY14" fmla="*/ 5557 h 10000"/>
                <a:gd name="connsiteX15" fmla="*/ 7540 w 9486"/>
                <a:gd name="connsiteY15" fmla="*/ 4528 h 10000"/>
                <a:gd name="connsiteX16" fmla="*/ 8027 w 9486"/>
                <a:gd name="connsiteY16" fmla="*/ 4528 h 10000"/>
                <a:gd name="connsiteX17" fmla="*/ 8269 w 9486"/>
                <a:gd name="connsiteY17" fmla="*/ 2481 h 10000"/>
                <a:gd name="connsiteX18" fmla="*/ 7168 w 9486"/>
                <a:gd name="connsiteY18" fmla="*/ 61 h 10000"/>
                <a:gd name="connsiteX19" fmla="*/ 6565 w 9486"/>
                <a:gd name="connsiteY19" fmla="*/ 103 h 10000"/>
                <a:gd name="connsiteX20" fmla="*/ 6508 w 9486"/>
                <a:gd name="connsiteY20" fmla="*/ 1361 h 10000"/>
                <a:gd name="connsiteX21" fmla="*/ 5906 w 9486"/>
                <a:gd name="connsiteY21" fmla="*/ 3081 h 10000"/>
                <a:gd name="connsiteX22" fmla="*/ 5134 w 9486"/>
                <a:gd name="connsiteY22" fmla="*/ 2114 h 10000"/>
                <a:gd name="connsiteX23" fmla="*/ 4351 w 9486"/>
                <a:gd name="connsiteY23" fmla="*/ 3435 h 10000"/>
                <a:gd name="connsiteX24" fmla="*/ 2804 w 9486"/>
                <a:gd name="connsiteY24" fmla="*/ 3597 h 10000"/>
                <a:gd name="connsiteX25" fmla="*/ 1557 w 9486"/>
                <a:gd name="connsiteY25" fmla="*/ 3065 h 10000"/>
                <a:gd name="connsiteX26" fmla="*/ 847 w 9486"/>
                <a:gd name="connsiteY26" fmla="*/ 2917 h 10000"/>
                <a:gd name="connsiteX0" fmla="*/ 893 w 10000"/>
                <a:gd name="connsiteY0" fmla="*/ 2917 h 10000"/>
                <a:gd name="connsiteX1" fmla="*/ 1 w 10000"/>
                <a:gd name="connsiteY1" fmla="*/ 3502 h 10000"/>
                <a:gd name="connsiteX2" fmla="*/ 769 w 10000"/>
                <a:gd name="connsiteY2" fmla="*/ 5215 h 10000"/>
                <a:gd name="connsiteX3" fmla="*/ 1794 w 10000"/>
                <a:gd name="connsiteY3" fmla="*/ 5898 h 10000"/>
                <a:gd name="connsiteX4" fmla="*/ 3333 w 10000"/>
                <a:gd name="connsiteY4" fmla="*/ 7949 h 10000"/>
                <a:gd name="connsiteX5" fmla="*/ 3847 w 10000"/>
                <a:gd name="connsiteY5" fmla="*/ 8973 h 10000"/>
                <a:gd name="connsiteX6" fmla="*/ 5129 w 10000"/>
                <a:gd name="connsiteY6" fmla="*/ 8973 h 10000"/>
                <a:gd name="connsiteX7" fmla="*/ 6154 w 10000"/>
                <a:gd name="connsiteY7" fmla="*/ 10000 h 10000"/>
                <a:gd name="connsiteX8" fmla="*/ 7949 w 10000"/>
                <a:gd name="connsiteY8" fmla="*/ 9660 h 10000"/>
                <a:gd name="connsiteX9" fmla="*/ 9233 w 10000"/>
                <a:gd name="connsiteY9" fmla="*/ 8973 h 10000"/>
                <a:gd name="connsiteX10" fmla="*/ 10000 w 10000"/>
                <a:gd name="connsiteY10" fmla="*/ 8973 h 10000"/>
                <a:gd name="connsiteX11" fmla="*/ 10000 w 10000"/>
                <a:gd name="connsiteY11" fmla="*/ 8289 h 10000"/>
                <a:gd name="connsiteX12" fmla="*/ 9487 w 10000"/>
                <a:gd name="connsiteY12" fmla="*/ 7609 h 10000"/>
                <a:gd name="connsiteX13" fmla="*/ 8717 w 10000"/>
                <a:gd name="connsiteY13" fmla="*/ 6587 h 10000"/>
                <a:gd name="connsiteX14" fmla="*/ 7691 w 10000"/>
                <a:gd name="connsiteY14" fmla="*/ 5557 h 10000"/>
                <a:gd name="connsiteX15" fmla="*/ 7949 w 10000"/>
                <a:gd name="connsiteY15" fmla="*/ 4528 h 10000"/>
                <a:gd name="connsiteX16" fmla="*/ 8462 w 10000"/>
                <a:gd name="connsiteY16" fmla="*/ 4528 h 10000"/>
                <a:gd name="connsiteX17" fmla="*/ 8717 w 10000"/>
                <a:gd name="connsiteY17" fmla="*/ 2481 h 10000"/>
                <a:gd name="connsiteX18" fmla="*/ 7556 w 10000"/>
                <a:gd name="connsiteY18" fmla="*/ 61 h 10000"/>
                <a:gd name="connsiteX19" fmla="*/ 6921 w 10000"/>
                <a:gd name="connsiteY19" fmla="*/ 103 h 10000"/>
                <a:gd name="connsiteX20" fmla="*/ 6861 w 10000"/>
                <a:gd name="connsiteY20" fmla="*/ 1361 h 10000"/>
                <a:gd name="connsiteX21" fmla="*/ 6226 w 10000"/>
                <a:gd name="connsiteY21" fmla="*/ 3081 h 10000"/>
                <a:gd name="connsiteX22" fmla="*/ 5412 w 10000"/>
                <a:gd name="connsiteY22" fmla="*/ 2114 h 10000"/>
                <a:gd name="connsiteX23" fmla="*/ 4587 w 10000"/>
                <a:gd name="connsiteY23" fmla="*/ 3435 h 10000"/>
                <a:gd name="connsiteX24" fmla="*/ 2956 w 10000"/>
                <a:gd name="connsiteY24" fmla="*/ 3597 h 10000"/>
                <a:gd name="connsiteX25" fmla="*/ 1641 w 10000"/>
                <a:gd name="connsiteY25" fmla="*/ 3065 h 10000"/>
                <a:gd name="connsiteX26" fmla="*/ 893 w 10000"/>
                <a:gd name="connsiteY26" fmla="*/ 2917 h 10000"/>
                <a:gd name="connsiteX0" fmla="*/ 893 w 10000"/>
                <a:gd name="connsiteY0" fmla="*/ 2917 h 10000"/>
                <a:gd name="connsiteX1" fmla="*/ 1 w 10000"/>
                <a:gd name="connsiteY1" fmla="*/ 3502 h 10000"/>
                <a:gd name="connsiteX2" fmla="*/ 769 w 10000"/>
                <a:gd name="connsiteY2" fmla="*/ 5215 h 10000"/>
                <a:gd name="connsiteX3" fmla="*/ 1794 w 10000"/>
                <a:gd name="connsiteY3" fmla="*/ 5898 h 10000"/>
                <a:gd name="connsiteX4" fmla="*/ 3333 w 10000"/>
                <a:gd name="connsiteY4" fmla="*/ 7949 h 10000"/>
                <a:gd name="connsiteX5" fmla="*/ 3847 w 10000"/>
                <a:gd name="connsiteY5" fmla="*/ 8973 h 10000"/>
                <a:gd name="connsiteX6" fmla="*/ 5129 w 10000"/>
                <a:gd name="connsiteY6" fmla="*/ 8973 h 10000"/>
                <a:gd name="connsiteX7" fmla="*/ 6154 w 10000"/>
                <a:gd name="connsiteY7" fmla="*/ 10000 h 10000"/>
                <a:gd name="connsiteX8" fmla="*/ 7949 w 10000"/>
                <a:gd name="connsiteY8" fmla="*/ 9660 h 10000"/>
                <a:gd name="connsiteX9" fmla="*/ 9233 w 10000"/>
                <a:gd name="connsiteY9" fmla="*/ 8973 h 10000"/>
                <a:gd name="connsiteX10" fmla="*/ 10000 w 10000"/>
                <a:gd name="connsiteY10" fmla="*/ 8973 h 10000"/>
                <a:gd name="connsiteX11" fmla="*/ 10000 w 10000"/>
                <a:gd name="connsiteY11" fmla="*/ 8289 h 10000"/>
                <a:gd name="connsiteX12" fmla="*/ 9487 w 10000"/>
                <a:gd name="connsiteY12" fmla="*/ 7609 h 10000"/>
                <a:gd name="connsiteX13" fmla="*/ 8717 w 10000"/>
                <a:gd name="connsiteY13" fmla="*/ 6587 h 10000"/>
                <a:gd name="connsiteX14" fmla="*/ 7691 w 10000"/>
                <a:gd name="connsiteY14" fmla="*/ 5557 h 10000"/>
                <a:gd name="connsiteX15" fmla="*/ 7949 w 10000"/>
                <a:gd name="connsiteY15" fmla="*/ 4528 h 10000"/>
                <a:gd name="connsiteX16" fmla="*/ 8462 w 10000"/>
                <a:gd name="connsiteY16" fmla="*/ 4528 h 10000"/>
                <a:gd name="connsiteX17" fmla="*/ 8717 w 10000"/>
                <a:gd name="connsiteY17" fmla="*/ 2481 h 10000"/>
                <a:gd name="connsiteX18" fmla="*/ 7556 w 10000"/>
                <a:gd name="connsiteY18" fmla="*/ 61 h 10000"/>
                <a:gd name="connsiteX19" fmla="*/ 6921 w 10000"/>
                <a:gd name="connsiteY19" fmla="*/ 103 h 10000"/>
                <a:gd name="connsiteX20" fmla="*/ 6861 w 10000"/>
                <a:gd name="connsiteY20" fmla="*/ 1361 h 10000"/>
                <a:gd name="connsiteX21" fmla="*/ 6226 w 10000"/>
                <a:gd name="connsiteY21" fmla="*/ 3081 h 10000"/>
                <a:gd name="connsiteX22" fmla="*/ 5412 w 10000"/>
                <a:gd name="connsiteY22" fmla="*/ 2114 h 10000"/>
                <a:gd name="connsiteX23" fmla="*/ 4587 w 10000"/>
                <a:gd name="connsiteY23" fmla="*/ 3435 h 10000"/>
                <a:gd name="connsiteX24" fmla="*/ 2956 w 10000"/>
                <a:gd name="connsiteY24" fmla="*/ 3597 h 10000"/>
                <a:gd name="connsiteX25" fmla="*/ 1641 w 10000"/>
                <a:gd name="connsiteY25" fmla="*/ 3065 h 10000"/>
                <a:gd name="connsiteX26" fmla="*/ 893 w 10000"/>
                <a:gd name="connsiteY26" fmla="*/ 2917 h 10000"/>
                <a:gd name="connsiteX0" fmla="*/ 893 w 10000"/>
                <a:gd name="connsiteY0" fmla="*/ 2917 h 10000"/>
                <a:gd name="connsiteX1" fmla="*/ 1 w 10000"/>
                <a:gd name="connsiteY1" fmla="*/ 3502 h 10000"/>
                <a:gd name="connsiteX2" fmla="*/ 769 w 10000"/>
                <a:gd name="connsiteY2" fmla="*/ 5215 h 10000"/>
                <a:gd name="connsiteX3" fmla="*/ 1794 w 10000"/>
                <a:gd name="connsiteY3" fmla="*/ 5898 h 10000"/>
                <a:gd name="connsiteX4" fmla="*/ 3333 w 10000"/>
                <a:gd name="connsiteY4" fmla="*/ 7949 h 10000"/>
                <a:gd name="connsiteX5" fmla="*/ 3847 w 10000"/>
                <a:gd name="connsiteY5" fmla="*/ 8973 h 10000"/>
                <a:gd name="connsiteX6" fmla="*/ 5129 w 10000"/>
                <a:gd name="connsiteY6" fmla="*/ 8973 h 10000"/>
                <a:gd name="connsiteX7" fmla="*/ 6154 w 10000"/>
                <a:gd name="connsiteY7" fmla="*/ 10000 h 10000"/>
                <a:gd name="connsiteX8" fmla="*/ 7949 w 10000"/>
                <a:gd name="connsiteY8" fmla="*/ 9660 h 10000"/>
                <a:gd name="connsiteX9" fmla="*/ 9233 w 10000"/>
                <a:gd name="connsiteY9" fmla="*/ 8973 h 10000"/>
                <a:gd name="connsiteX10" fmla="*/ 10000 w 10000"/>
                <a:gd name="connsiteY10" fmla="*/ 8973 h 10000"/>
                <a:gd name="connsiteX11" fmla="*/ 10000 w 10000"/>
                <a:gd name="connsiteY11" fmla="*/ 8289 h 10000"/>
                <a:gd name="connsiteX12" fmla="*/ 9487 w 10000"/>
                <a:gd name="connsiteY12" fmla="*/ 7609 h 10000"/>
                <a:gd name="connsiteX13" fmla="*/ 8717 w 10000"/>
                <a:gd name="connsiteY13" fmla="*/ 6587 h 10000"/>
                <a:gd name="connsiteX14" fmla="*/ 7691 w 10000"/>
                <a:gd name="connsiteY14" fmla="*/ 5557 h 10000"/>
                <a:gd name="connsiteX15" fmla="*/ 7949 w 10000"/>
                <a:gd name="connsiteY15" fmla="*/ 4528 h 10000"/>
                <a:gd name="connsiteX16" fmla="*/ 8462 w 10000"/>
                <a:gd name="connsiteY16" fmla="*/ 4528 h 10000"/>
                <a:gd name="connsiteX17" fmla="*/ 8717 w 10000"/>
                <a:gd name="connsiteY17" fmla="*/ 2481 h 10000"/>
                <a:gd name="connsiteX18" fmla="*/ 7556 w 10000"/>
                <a:gd name="connsiteY18" fmla="*/ 61 h 10000"/>
                <a:gd name="connsiteX19" fmla="*/ 6921 w 10000"/>
                <a:gd name="connsiteY19" fmla="*/ 103 h 10000"/>
                <a:gd name="connsiteX20" fmla="*/ 6861 w 10000"/>
                <a:gd name="connsiteY20" fmla="*/ 1361 h 10000"/>
                <a:gd name="connsiteX21" fmla="*/ 6226 w 10000"/>
                <a:gd name="connsiteY21" fmla="*/ 3081 h 10000"/>
                <a:gd name="connsiteX22" fmla="*/ 5412 w 10000"/>
                <a:gd name="connsiteY22" fmla="*/ 2114 h 10000"/>
                <a:gd name="connsiteX23" fmla="*/ 4587 w 10000"/>
                <a:gd name="connsiteY23" fmla="*/ 3435 h 10000"/>
                <a:gd name="connsiteX24" fmla="*/ 2956 w 10000"/>
                <a:gd name="connsiteY24" fmla="*/ 3597 h 10000"/>
                <a:gd name="connsiteX25" fmla="*/ 1641 w 10000"/>
                <a:gd name="connsiteY25" fmla="*/ 3065 h 10000"/>
                <a:gd name="connsiteX26" fmla="*/ 893 w 10000"/>
                <a:gd name="connsiteY26" fmla="*/ 2917 h 10000"/>
                <a:gd name="connsiteX0" fmla="*/ 893 w 10000"/>
                <a:gd name="connsiteY0" fmla="*/ 2917 h 10000"/>
                <a:gd name="connsiteX1" fmla="*/ 1 w 10000"/>
                <a:gd name="connsiteY1" fmla="*/ 3502 h 10000"/>
                <a:gd name="connsiteX2" fmla="*/ 769 w 10000"/>
                <a:gd name="connsiteY2" fmla="*/ 5215 h 10000"/>
                <a:gd name="connsiteX3" fmla="*/ 1794 w 10000"/>
                <a:gd name="connsiteY3" fmla="*/ 5898 h 10000"/>
                <a:gd name="connsiteX4" fmla="*/ 3333 w 10000"/>
                <a:gd name="connsiteY4" fmla="*/ 7949 h 10000"/>
                <a:gd name="connsiteX5" fmla="*/ 3847 w 10000"/>
                <a:gd name="connsiteY5" fmla="*/ 8973 h 10000"/>
                <a:gd name="connsiteX6" fmla="*/ 5129 w 10000"/>
                <a:gd name="connsiteY6" fmla="*/ 8973 h 10000"/>
                <a:gd name="connsiteX7" fmla="*/ 6154 w 10000"/>
                <a:gd name="connsiteY7" fmla="*/ 10000 h 10000"/>
                <a:gd name="connsiteX8" fmla="*/ 7949 w 10000"/>
                <a:gd name="connsiteY8" fmla="*/ 9660 h 10000"/>
                <a:gd name="connsiteX9" fmla="*/ 9233 w 10000"/>
                <a:gd name="connsiteY9" fmla="*/ 8973 h 10000"/>
                <a:gd name="connsiteX10" fmla="*/ 10000 w 10000"/>
                <a:gd name="connsiteY10" fmla="*/ 8973 h 10000"/>
                <a:gd name="connsiteX11" fmla="*/ 10000 w 10000"/>
                <a:gd name="connsiteY11" fmla="*/ 8289 h 10000"/>
                <a:gd name="connsiteX12" fmla="*/ 9487 w 10000"/>
                <a:gd name="connsiteY12" fmla="*/ 7609 h 10000"/>
                <a:gd name="connsiteX13" fmla="*/ 8717 w 10000"/>
                <a:gd name="connsiteY13" fmla="*/ 6587 h 10000"/>
                <a:gd name="connsiteX14" fmla="*/ 7691 w 10000"/>
                <a:gd name="connsiteY14" fmla="*/ 5557 h 10000"/>
                <a:gd name="connsiteX15" fmla="*/ 7949 w 10000"/>
                <a:gd name="connsiteY15" fmla="*/ 4528 h 10000"/>
                <a:gd name="connsiteX16" fmla="*/ 8462 w 10000"/>
                <a:gd name="connsiteY16" fmla="*/ 4528 h 10000"/>
                <a:gd name="connsiteX17" fmla="*/ 8717 w 10000"/>
                <a:gd name="connsiteY17" fmla="*/ 2481 h 10000"/>
                <a:gd name="connsiteX18" fmla="*/ 7556 w 10000"/>
                <a:gd name="connsiteY18" fmla="*/ 61 h 10000"/>
                <a:gd name="connsiteX19" fmla="*/ 6921 w 10000"/>
                <a:gd name="connsiteY19" fmla="*/ 103 h 10000"/>
                <a:gd name="connsiteX20" fmla="*/ 6861 w 10000"/>
                <a:gd name="connsiteY20" fmla="*/ 1361 h 10000"/>
                <a:gd name="connsiteX21" fmla="*/ 6226 w 10000"/>
                <a:gd name="connsiteY21" fmla="*/ 3081 h 10000"/>
                <a:gd name="connsiteX22" fmla="*/ 5412 w 10000"/>
                <a:gd name="connsiteY22" fmla="*/ 2114 h 10000"/>
                <a:gd name="connsiteX23" fmla="*/ 4587 w 10000"/>
                <a:gd name="connsiteY23" fmla="*/ 3435 h 10000"/>
                <a:gd name="connsiteX24" fmla="*/ 2956 w 10000"/>
                <a:gd name="connsiteY24" fmla="*/ 3597 h 10000"/>
                <a:gd name="connsiteX25" fmla="*/ 1641 w 10000"/>
                <a:gd name="connsiteY25" fmla="*/ 3065 h 10000"/>
                <a:gd name="connsiteX26" fmla="*/ 893 w 10000"/>
                <a:gd name="connsiteY26" fmla="*/ 2917 h 10000"/>
                <a:gd name="connsiteX0" fmla="*/ 893 w 10000"/>
                <a:gd name="connsiteY0" fmla="*/ 2818 h 9901"/>
                <a:gd name="connsiteX1" fmla="*/ 1 w 10000"/>
                <a:gd name="connsiteY1" fmla="*/ 3403 h 9901"/>
                <a:gd name="connsiteX2" fmla="*/ 769 w 10000"/>
                <a:gd name="connsiteY2" fmla="*/ 5116 h 9901"/>
                <a:gd name="connsiteX3" fmla="*/ 1794 w 10000"/>
                <a:gd name="connsiteY3" fmla="*/ 5799 h 9901"/>
                <a:gd name="connsiteX4" fmla="*/ 3333 w 10000"/>
                <a:gd name="connsiteY4" fmla="*/ 7850 h 9901"/>
                <a:gd name="connsiteX5" fmla="*/ 3847 w 10000"/>
                <a:gd name="connsiteY5" fmla="*/ 8874 h 9901"/>
                <a:gd name="connsiteX6" fmla="*/ 5129 w 10000"/>
                <a:gd name="connsiteY6" fmla="*/ 8874 h 9901"/>
                <a:gd name="connsiteX7" fmla="*/ 6154 w 10000"/>
                <a:gd name="connsiteY7" fmla="*/ 9901 h 9901"/>
                <a:gd name="connsiteX8" fmla="*/ 7949 w 10000"/>
                <a:gd name="connsiteY8" fmla="*/ 9561 h 9901"/>
                <a:gd name="connsiteX9" fmla="*/ 9233 w 10000"/>
                <a:gd name="connsiteY9" fmla="*/ 8874 h 9901"/>
                <a:gd name="connsiteX10" fmla="*/ 10000 w 10000"/>
                <a:gd name="connsiteY10" fmla="*/ 8874 h 9901"/>
                <a:gd name="connsiteX11" fmla="*/ 10000 w 10000"/>
                <a:gd name="connsiteY11" fmla="*/ 8190 h 9901"/>
                <a:gd name="connsiteX12" fmla="*/ 9487 w 10000"/>
                <a:gd name="connsiteY12" fmla="*/ 7510 h 9901"/>
                <a:gd name="connsiteX13" fmla="*/ 8717 w 10000"/>
                <a:gd name="connsiteY13" fmla="*/ 6488 h 9901"/>
                <a:gd name="connsiteX14" fmla="*/ 7691 w 10000"/>
                <a:gd name="connsiteY14" fmla="*/ 5458 h 9901"/>
                <a:gd name="connsiteX15" fmla="*/ 7949 w 10000"/>
                <a:gd name="connsiteY15" fmla="*/ 4429 h 9901"/>
                <a:gd name="connsiteX16" fmla="*/ 8462 w 10000"/>
                <a:gd name="connsiteY16" fmla="*/ 4429 h 9901"/>
                <a:gd name="connsiteX17" fmla="*/ 8717 w 10000"/>
                <a:gd name="connsiteY17" fmla="*/ 2382 h 9901"/>
                <a:gd name="connsiteX18" fmla="*/ 7868 w 10000"/>
                <a:gd name="connsiteY18" fmla="*/ 1635 h 9901"/>
                <a:gd name="connsiteX19" fmla="*/ 6921 w 10000"/>
                <a:gd name="connsiteY19" fmla="*/ 4 h 9901"/>
                <a:gd name="connsiteX20" fmla="*/ 6861 w 10000"/>
                <a:gd name="connsiteY20" fmla="*/ 1262 h 9901"/>
                <a:gd name="connsiteX21" fmla="*/ 6226 w 10000"/>
                <a:gd name="connsiteY21" fmla="*/ 2982 h 9901"/>
                <a:gd name="connsiteX22" fmla="*/ 5412 w 10000"/>
                <a:gd name="connsiteY22" fmla="*/ 2015 h 9901"/>
                <a:gd name="connsiteX23" fmla="*/ 4587 w 10000"/>
                <a:gd name="connsiteY23" fmla="*/ 3336 h 9901"/>
                <a:gd name="connsiteX24" fmla="*/ 2956 w 10000"/>
                <a:gd name="connsiteY24" fmla="*/ 3498 h 9901"/>
                <a:gd name="connsiteX25" fmla="*/ 1641 w 10000"/>
                <a:gd name="connsiteY25" fmla="*/ 2966 h 9901"/>
                <a:gd name="connsiteX26" fmla="*/ 893 w 10000"/>
                <a:gd name="connsiteY26" fmla="*/ 2818 h 9901"/>
                <a:gd name="connsiteX0" fmla="*/ 893 w 10000"/>
                <a:gd name="connsiteY0" fmla="*/ 3055 h 10209"/>
                <a:gd name="connsiteX1" fmla="*/ 1 w 10000"/>
                <a:gd name="connsiteY1" fmla="*/ 3646 h 10209"/>
                <a:gd name="connsiteX2" fmla="*/ 769 w 10000"/>
                <a:gd name="connsiteY2" fmla="*/ 5376 h 10209"/>
                <a:gd name="connsiteX3" fmla="*/ 1794 w 10000"/>
                <a:gd name="connsiteY3" fmla="*/ 6066 h 10209"/>
                <a:gd name="connsiteX4" fmla="*/ 3333 w 10000"/>
                <a:gd name="connsiteY4" fmla="*/ 8137 h 10209"/>
                <a:gd name="connsiteX5" fmla="*/ 3847 w 10000"/>
                <a:gd name="connsiteY5" fmla="*/ 9172 h 10209"/>
                <a:gd name="connsiteX6" fmla="*/ 5129 w 10000"/>
                <a:gd name="connsiteY6" fmla="*/ 9172 h 10209"/>
                <a:gd name="connsiteX7" fmla="*/ 6154 w 10000"/>
                <a:gd name="connsiteY7" fmla="*/ 10209 h 10209"/>
                <a:gd name="connsiteX8" fmla="*/ 7949 w 10000"/>
                <a:gd name="connsiteY8" fmla="*/ 9866 h 10209"/>
                <a:gd name="connsiteX9" fmla="*/ 9233 w 10000"/>
                <a:gd name="connsiteY9" fmla="*/ 9172 h 10209"/>
                <a:gd name="connsiteX10" fmla="*/ 10000 w 10000"/>
                <a:gd name="connsiteY10" fmla="*/ 9172 h 10209"/>
                <a:gd name="connsiteX11" fmla="*/ 10000 w 10000"/>
                <a:gd name="connsiteY11" fmla="*/ 8481 h 10209"/>
                <a:gd name="connsiteX12" fmla="*/ 9487 w 10000"/>
                <a:gd name="connsiteY12" fmla="*/ 7794 h 10209"/>
                <a:gd name="connsiteX13" fmla="*/ 8717 w 10000"/>
                <a:gd name="connsiteY13" fmla="*/ 6762 h 10209"/>
                <a:gd name="connsiteX14" fmla="*/ 7691 w 10000"/>
                <a:gd name="connsiteY14" fmla="*/ 5722 h 10209"/>
                <a:gd name="connsiteX15" fmla="*/ 7949 w 10000"/>
                <a:gd name="connsiteY15" fmla="*/ 4682 h 10209"/>
                <a:gd name="connsiteX16" fmla="*/ 8462 w 10000"/>
                <a:gd name="connsiteY16" fmla="*/ 4682 h 10209"/>
                <a:gd name="connsiteX17" fmla="*/ 8717 w 10000"/>
                <a:gd name="connsiteY17" fmla="*/ 2615 h 10209"/>
                <a:gd name="connsiteX18" fmla="*/ 7868 w 10000"/>
                <a:gd name="connsiteY18" fmla="*/ 1860 h 10209"/>
                <a:gd name="connsiteX19" fmla="*/ 7546 w 10000"/>
                <a:gd name="connsiteY19" fmla="*/ 2 h 10209"/>
                <a:gd name="connsiteX20" fmla="*/ 6861 w 10000"/>
                <a:gd name="connsiteY20" fmla="*/ 1484 h 10209"/>
                <a:gd name="connsiteX21" fmla="*/ 6226 w 10000"/>
                <a:gd name="connsiteY21" fmla="*/ 3221 h 10209"/>
                <a:gd name="connsiteX22" fmla="*/ 5412 w 10000"/>
                <a:gd name="connsiteY22" fmla="*/ 2244 h 10209"/>
                <a:gd name="connsiteX23" fmla="*/ 4587 w 10000"/>
                <a:gd name="connsiteY23" fmla="*/ 3578 h 10209"/>
                <a:gd name="connsiteX24" fmla="*/ 2956 w 10000"/>
                <a:gd name="connsiteY24" fmla="*/ 3742 h 10209"/>
                <a:gd name="connsiteX25" fmla="*/ 1641 w 10000"/>
                <a:gd name="connsiteY25" fmla="*/ 3205 h 10209"/>
                <a:gd name="connsiteX26" fmla="*/ 893 w 10000"/>
                <a:gd name="connsiteY26" fmla="*/ 3055 h 10209"/>
                <a:gd name="connsiteX0" fmla="*/ 893 w 10000"/>
                <a:gd name="connsiteY0" fmla="*/ 3309 h 10463"/>
                <a:gd name="connsiteX1" fmla="*/ 1 w 10000"/>
                <a:gd name="connsiteY1" fmla="*/ 3900 h 10463"/>
                <a:gd name="connsiteX2" fmla="*/ 769 w 10000"/>
                <a:gd name="connsiteY2" fmla="*/ 5630 h 10463"/>
                <a:gd name="connsiteX3" fmla="*/ 1794 w 10000"/>
                <a:gd name="connsiteY3" fmla="*/ 6320 h 10463"/>
                <a:gd name="connsiteX4" fmla="*/ 3333 w 10000"/>
                <a:gd name="connsiteY4" fmla="*/ 8391 h 10463"/>
                <a:gd name="connsiteX5" fmla="*/ 3847 w 10000"/>
                <a:gd name="connsiteY5" fmla="*/ 9426 h 10463"/>
                <a:gd name="connsiteX6" fmla="*/ 5129 w 10000"/>
                <a:gd name="connsiteY6" fmla="*/ 9426 h 10463"/>
                <a:gd name="connsiteX7" fmla="*/ 6154 w 10000"/>
                <a:gd name="connsiteY7" fmla="*/ 10463 h 10463"/>
                <a:gd name="connsiteX8" fmla="*/ 7949 w 10000"/>
                <a:gd name="connsiteY8" fmla="*/ 10120 h 10463"/>
                <a:gd name="connsiteX9" fmla="*/ 9233 w 10000"/>
                <a:gd name="connsiteY9" fmla="*/ 9426 h 10463"/>
                <a:gd name="connsiteX10" fmla="*/ 10000 w 10000"/>
                <a:gd name="connsiteY10" fmla="*/ 9426 h 10463"/>
                <a:gd name="connsiteX11" fmla="*/ 10000 w 10000"/>
                <a:gd name="connsiteY11" fmla="*/ 8735 h 10463"/>
                <a:gd name="connsiteX12" fmla="*/ 9487 w 10000"/>
                <a:gd name="connsiteY12" fmla="*/ 8048 h 10463"/>
                <a:gd name="connsiteX13" fmla="*/ 8717 w 10000"/>
                <a:gd name="connsiteY13" fmla="*/ 7016 h 10463"/>
                <a:gd name="connsiteX14" fmla="*/ 7691 w 10000"/>
                <a:gd name="connsiteY14" fmla="*/ 5976 h 10463"/>
                <a:gd name="connsiteX15" fmla="*/ 7949 w 10000"/>
                <a:gd name="connsiteY15" fmla="*/ 4936 h 10463"/>
                <a:gd name="connsiteX16" fmla="*/ 8462 w 10000"/>
                <a:gd name="connsiteY16" fmla="*/ 4936 h 10463"/>
                <a:gd name="connsiteX17" fmla="*/ 8717 w 10000"/>
                <a:gd name="connsiteY17" fmla="*/ 2869 h 10463"/>
                <a:gd name="connsiteX18" fmla="*/ 7868 w 10000"/>
                <a:gd name="connsiteY18" fmla="*/ 2114 h 10463"/>
                <a:gd name="connsiteX19" fmla="*/ 7546 w 10000"/>
                <a:gd name="connsiteY19" fmla="*/ 256 h 10463"/>
                <a:gd name="connsiteX20" fmla="*/ 6939 w 10000"/>
                <a:gd name="connsiteY20" fmla="*/ 365 h 10463"/>
                <a:gd name="connsiteX21" fmla="*/ 6226 w 10000"/>
                <a:gd name="connsiteY21" fmla="*/ 3475 h 10463"/>
                <a:gd name="connsiteX22" fmla="*/ 5412 w 10000"/>
                <a:gd name="connsiteY22" fmla="*/ 2498 h 10463"/>
                <a:gd name="connsiteX23" fmla="*/ 4587 w 10000"/>
                <a:gd name="connsiteY23" fmla="*/ 3832 h 10463"/>
                <a:gd name="connsiteX24" fmla="*/ 2956 w 10000"/>
                <a:gd name="connsiteY24" fmla="*/ 3996 h 10463"/>
                <a:gd name="connsiteX25" fmla="*/ 1641 w 10000"/>
                <a:gd name="connsiteY25" fmla="*/ 3459 h 10463"/>
                <a:gd name="connsiteX26" fmla="*/ 893 w 10000"/>
                <a:gd name="connsiteY26" fmla="*/ 3309 h 10463"/>
                <a:gd name="connsiteX0" fmla="*/ 893 w 10000"/>
                <a:gd name="connsiteY0" fmla="*/ 3139 h 10293"/>
                <a:gd name="connsiteX1" fmla="*/ 1 w 10000"/>
                <a:gd name="connsiteY1" fmla="*/ 3730 h 10293"/>
                <a:gd name="connsiteX2" fmla="*/ 769 w 10000"/>
                <a:gd name="connsiteY2" fmla="*/ 5460 h 10293"/>
                <a:gd name="connsiteX3" fmla="*/ 1794 w 10000"/>
                <a:gd name="connsiteY3" fmla="*/ 6150 h 10293"/>
                <a:gd name="connsiteX4" fmla="*/ 3333 w 10000"/>
                <a:gd name="connsiteY4" fmla="*/ 8221 h 10293"/>
                <a:gd name="connsiteX5" fmla="*/ 3847 w 10000"/>
                <a:gd name="connsiteY5" fmla="*/ 9256 h 10293"/>
                <a:gd name="connsiteX6" fmla="*/ 5129 w 10000"/>
                <a:gd name="connsiteY6" fmla="*/ 9256 h 10293"/>
                <a:gd name="connsiteX7" fmla="*/ 6154 w 10000"/>
                <a:gd name="connsiteY7" fmla="*/ 10293 h 10293"/>
                <a:gd name="connsiteX8" fmla="*/ 7949 w 10000"/>
                <a:gd name="connsiteY8" fmla="*/ 9950 h 10293"/>
                <a:gd name="connsiteX9" fmla="*/ 9233 w 10000"/>
                <a:gd name="connsiteY9" fmla="*/ 9256 h 10293"/>
                <a:gd name="connsiteX10" fmla="*/ 10000 w 10000"/>
                <a:gd name="connsiteY10" fmla="*/ 9256 h 10293"/>
                <a:gd name="connsiteX11" fmla="*/ 10000 w 10000"/>
                <a:gd name="connsiteY11" fmla="*/ 8565 h 10293"/>
                <a:gd name="connsiteX12" fmla="*/ 9487 w 10000"/>
                <a:gd name="connsiteY12" fmla="*/ 7878 h 10293"/>
                <a:gd name="connsiteX13" fmla="*/ 8717 w 10000"/>
                <a:gd name="connsiteY13" fmla="*/ 6846 h 10293"/>
                <a:gd name="connsiteX14" fmla="*/ 7691 w 10000"/>
                <a:gd name="connsiteY14" fmla="*/ 5806 h 10293"/>
                <a:gd name="connsiteX15" fmla="*/ 7949 w 10000"/>
                <a:gd name="connsiteY15" fmla="*/ 4766 h 10293"/>
                <a:gd name="connsiteX16" fmla="*/ 8462 w 10000"/>
                <a:gd name="connsiteY16" fmla="*/ 4766 h 10293"/>
                <a:gd name="connsiteX17" fmla="*/ 8717 w 10000"/>
                <a:gd name="connsiteY17" fmla="*/ 2699 h 10293"/>
                <a:gd name="connsiteX18" fmla="*/ 7868 w 10000"/>
                <a:gd name="connsiteY18" fmla="*/ 1944 h 10293"/>
                <a:gd name="connsiteX19" fmla="*/ 7546 w 10000"/>
                <a:gd name="connsiteY19" fmla="*/ 86 h 10293"/>
                <a:gd name="connsiteX20" fmla="*/ 6939 w 10000"/>
                <a:gd name="connsiteY20" fmla="*/ 617 h 10293"/>
                <a:gd name="connsiteX21" fmla="*/ 6226 w 10000"/>
                <a:gd name="connsiteY21" fmla="*/ 3305 h 10293"/>
                <a:gd name="connsiteX22" fmla="*/ 5412 w 10000"/>
                <a:gd name="connsiteY22" fmla="*/ 2328 h 10293"/>
                <a:gd name="connsiteX23" fmla="*/ 4587 w 10000"/>
                <a:gd name="connsiteY23" fmla="*/ 3662 h 10293"/>
                <a:gd name="connsiteX24" fmla="*/ 2956 w 10000"/>
                <a:gd name="connsiteY24" fmla="*/ 3826 h 10293"/>
                <a:gd name="connsiteX25" fmla="*/ 1641 w 10000"/>
                <a:gd name="connsiteY25" fmla="*/ 3289 h 10293"/>
                <a:gd name="connsiteX26" fmla="*/ 893 w 10000"/>
                <a:gd name="connsiteY26" fmla="*/ 3139 h 10293"/>
                <a:gd name="connsiteX0" fmla="*/ 893 w 10000"/>
                <a:gd name="connsiteY0" fmla="*/ 2835 h 9989"/>
                <a:gd name="connsiteX1" fmla="*/ 1 w 10000"/>
                <a:gd name="connsiteY1" fmla="*/ 3426 h 9989"/>
                <a:gd name="connsiteX2" fmla="*/ 769 w 10000"/>
                <a:gd name="connsiteY2" fmla="*/ 5156 h 9989"/>
                <a:gd name="connsiteX3" fmla="*/ 1794 w 10000"/>
                <a:gd name="connsiteY3" fmla="*/ 5846 h 9989"/>
                <a:gd name="connsiteX4" fmla="*/ 3333 w 10000"/>
                <a:gd name="connsiteY4" fmla="*/ 7917 h 9989"/>
                <a:gd name="connsiteX5" fmla="*/ 3847 w 10000"/>
                <a:gd name="connsiteY5" fmla="*/ 8952 h 9989"/>
                <a:gd name="connsiteX6" fmla="*/ 5129 w 10000"/>
                <a:gd name="connsiteY6" fmla="*/ 8952 h 9989"/>
                <a:gd name="connsiteX7" fmla="*/ 6154 w 10000"/>
                <a:gd name="connsiteY7" fmla="*/ 9989 h 9989"/>
                <a:gd name="connsiteX8" fmla="*/ 7949 w 10000"/>
                <a:gd name="connsiteY8" fmla="*/ 9646 h 9989"/>
                <a:gd name="connsiteX9" fmla="*/ 9233 w 10000"/>
                <a:gd name="connsiteY9" fmla="*/ 8952 h 9989"/>
                <a:gd name="connsiteX10" fmla="*/ 10000 w 10000"/>
                <a:gd name="connsiteY10" fmla="*/ 8952 h 9989"/>
                <a:gd name="connsiteX11" fmla="*/ 10000 w 10000"/>
                <a:gd name="connsiteY11" fmla="*/ 8261 h 9989"/>
                <a:gd name="connsiteX12" fmla="*/ 9487 w 10000"/>
                <a:gd name="connsiteY12" fmla="*/ 7574 h 9989"/>
                <a:gd name="connsiteX13" fmla="*/ 8717 w 10000"/>
                <a:gd name="connsiteY13" fmla="*/ 6542 h 9989"/>
                <a:gd name="connsiteX14" fmla="*/ 7691 w 10000"/>
                <a:gd name="connsiteY14" fmla="*/ 5502 h 9989"/>
                <a:gd name="connsiteX15" fmla="*/ 7949 w 10000"/>
                <a:gd name="connsiteY15" fmla="*/ 4462 h 9989"/>
                <a:gd name="connsiteX16" fmla="*/ 8462 w 10000"/>
                <a:gd name="connsiteY16" fmla="*/ 4462 h 9989"/>
                <a:gd name="connsiteX17" fmla="*/ 8717 w 10000"/>
                <a:gd name="connsiteY17" fmla="*/ 2395 h 9989"/>
                <a:gd name="connsiteX18" fmla="*/ 7868 w 10000"/>
                <a:gd name="connsiteY18" fmla="*/ 1640 h 9989"/>
                <a:gd name="connsiteX19" fmla="*/ 7312 w 10000"/>
                <a:gd name="connsiteY19" fmla="*/ 204 h 9989"/>
                <a:gd name="connsiteX20" fmla="*/ 6939 w 10000"/>
                <a:gd name="connsiteY20" fmla="*/ 313 h 9989"/>
                <a:gd name="connsiteX21" fmla="*/ 6226 w 10000"/>
                <a:gd name="connsiteY21" fmla="*/ 3001 h 9989"/>
                <a:gd name="connsiteX22" fmla="*/ 5412 w 10000"/>
                <a:gd name="connsiteY22" fmla="*/ 2024 h 9989"/>
                <a:gd name="connsiteX23" fmla="*/ 4587 w 10000"/>
                <a:gd name="connsiteY23" fmla="*/ 3358 h 9989"/>
                <a:gd name="connsiteX24" fmla="*/ 2956 w 10000"/>
                <a:gd name="connsiteY24" fmla="*/ 3522 h 9989"/>
                <a:gd name="connsiteX25" fmla="*/ 1641 w 10000"/>
                <a:gd name="connsiteY25" fmla="*/ 2985 h 9989"/>
                <a:gd name="connsiteX26" fmla="*/ 893 w 10000"/>
                <a:gd name="connsiteY26" fmla="*/ 2835 h 9989"/>
                <a:gd name="connsiteX0" fmla="*/ 893 w 10000"/>
                <a:gd name="connsiteY0" fmla="*/ 2877 h 10039"/>
                <a:gd name="connsiteX1" fmla="*/ 1 w 10000"/>
                <a:gd name="connsiteY1" fmla="*/ 3469 h 10039"/>
                <a:gd name="connsiteX2" fmla="*/ 769 w 10000"/>
                <a:gd name="connsiteY2" fmla="*/ 5201 h 10039"/>
                <a:gd name="connsiteX3" fmla="*/ 1794 w 10000"/>
                <a:gd name="connsiteY3" fmla="*/ 5891 h 10039"/>
                <a:gd name="connsiteX4" fmla="*/ 3333 w 10000"/>
                <a:gd name="connsiteY4" fmla="*/ 7965 h 10039"/>
                <a:gd name="connsiteX5" fmla="*/ 3847 w 10000"/>
                <a:gd name="connsiteY5" fmla="*/ 9001 h 10039"/>
                <a:gd name="connsiteX6" fmla="*/ 5129 w 10000"/>
                <a:gd name="connsiteY6" fmla="*/ 9001 h 10039"/>
                <a:gd name="connsiteX7" fmla="*/ 6154 w 10000"/>
                <a:gd name="connsiteY7" fmla="*/ 10039 h 10039"/>
                <a:gd name="connsiteX8" fmla="*/ 7949 w 10000"/>
                <a:gd name="connsiteY8" fmla="*/ 9696 h 10039"/>
                <a:gd name="connsiteX9" fmla="*/ 9233 w 10000"/>
                <a:gd name="connsiteY9" fmla="*/ 9001 h 10039"/>
                <a:gd name="connsiteX10" fmla="*/ 10000 w 10000"/>
                <a:gd name="connsiteY10" fmla="*/ 9001 h 10039"/>
                <a:gd name="connsiteX11" fmla="*/ 10000 w 10000"/>
                <a:gd name="connsiteY11" fmla="*/ 8309 h 10039"/>
                <a:gd name="connsiteX12" fmla="*/ 9487 w 10000"/>
                <a:gd name="connsiteY12" fmla="*/ 7621 h 10039"/>
                <a:gd name="connsiteX13" fmla="*/ 8717 w 10000"/>
                <a:gd name="connsiteY13" fmla="*/ 6588 h 10039"/>
                <a:gd name="connsiteX14" fmla="*/ 7691 w 10000"/>
                <a:gd name="connsiteY14" fmla="*/ 5547 h 10039"/>
                <a:gd name="connsiteX15" fmla="*/ 7949 w 10000"/>
                <a:gd name="connsiteY15" fmla="*/ 4506 h 10039"/>
                <a:gd name="connsiteX16" fmla="*/ 8462 w 10000"/>
                <a:gd name="connsiteY16" fmla="*/ 4506 h 10039"/>
                <a:gd name="connsiteX17" fmla="*/ 8717 w 10000"/>
                <a:gd name="connsiteY17" fmla="*/ 2437 h 10039"/>
                <a:gd name="connsiteX18" fmla="*/ 7790 w 10000"/>
                <a:gd name="connsiteY18" fmla="*/ 2315 h 10039"/>
                <a:gd name="connsiteX19" fmla="*/ 7312 w 10000"/>
                <a:gd name="connsiteY19" fmla="*/ 243 h 10039"/>
                <a:gd name="connsiteX20" fmla="*/ 6939 w 10000"/>
                <a:gd name="connsiteY20" fmla="*/ 352 h 10039"/>
                <a:gd name="connsiteX21" fmla="*/ 6226 w 10000"/>
                <a:gd name="connsiteY21" fmla="*/ 3043 h 10039"/>
                <a:gd name="connsiteX22" fmla="*/ 5412 w 10000"/>
                <a:gd name="connsiteY22" fmla="*/ 2065 h 10039"/>
                <a:gd name="connsiteX23" fmla="*/ 4587 w 10000"/>
                <a:gd name="connsiteY23" fmla="*/ 3401 h 10039"/>
                <a:gd name="connsiteX24" fmla="*/ 2956 w 10000"/>
                <a:gd name="connsiteY24" fmla="*/ 3565 h 10039"/>
                <a:gd name="connsiteX25" fmla="*/ 1641 w 10000"/>
                <a:gd name="connsiteY25" fmla="*/ 3027 h 10039"/>
                <a:gd name="connsiteX26" fmla="*/ 893 w 10000"/>
                <a:gd name="connsiteY26" fmla="*/ 2877 h 10039"/>
                <a:gd name="connsiteX0" fmla="*/ 893 w 10000"/>
                <a:gd name="connsiteY0" fmla="*/ 2877 h 10039"/>
                <a:gd name="connsiteX1" fmla="*/ 1 w 10000"/>
                <a:gd name="connsiteY1" fmla="*/ 3469 h 10039"/>
                <a:gd name="connsiteX2" fmla="*/ 769 w 10000"/>
                <a:gd name="connsiteY2" fmla="*/ 5201 h 10039"/>
                <a:gd name="connsiteX3" fmla="*/ 1794 w 10000"/>
                <a:gd name="connsiteY3" fmla="*/ 5891 h 10039"/>
                <a:gd name="connsiteX4" fmla="*/ 3333 w 10000"/>
                <a:gd name="connsiteY4" fmla="*/ 7965 h 10039"/>
                <a:gd name="connsiteX5" fmla="*/ 3847 w 10000"/>
                <a:gd name="connsiteY5" fmla="*/ 9001 h 10039"/>
                <a:gd name="connsiteX6" fmla="*/ 5129 w 10000"/>
                <a:gd name="connsiteY6" fmla="*/ 9001 h 10039"/>
                <a:gd name="connsiteX7" fmla="*/ 6154 w 10000"/>
                <a:gd name="connsiteY7" fmla="*/ 10039 h 10039"/>
                <a:gd name="connsiteX8" fmla="*/ 7949 w 10000"/>
                <a:gd name="connsiteY8" fmla="*/ 9696 h 10039"/>
                <a:gd name="connsiteX9" fmla="*/ 9233 w 10000"/>
                <a:gd name="connsiteY9" fmla="*/ 9001 h 10039"/>
                <a:gd name="connsiteX10" fmla="*/ 10000 w 10000"/>
                <a:gd name="connsiteY10" fmla="*/ 9001 h 10039"/>
                <a:gd name="connsiteX11" fmla="*/ 10000 w 10000"/>
                <a:gd name="connsiteY11" fmla="*/ 8309 h 10039"/>
                <a:gd name="connsiteX12" fmla="*/ 9487 w 10000"/>
                <a:gd name="connsiteY12" fmla="*/ 7621 h 10039"/>
                <a:gd name="connsiteX13" fmla="*/ 8717 w 10000"/>
                <a:gd name="connsiteY13" fmla="*/ 6588 h 10039"/>
                <a:gd name="connsiteX14" fmla="*/ 7691 w 10000"/>
                <a:gd name="connsiteY14" fmla="*/ 5547 h 10039"/>
                <a:gd name="connsiteX15" fmla="*/ 7949 w 10000"/>
                <a:gd name="connsiteY15" fmla="*/ 4506 h 10039"/>
                <a:gd name="connsiteX16" fmla="*/ 8462 w 10000"/>
                <a:gd name="connsiteY16" fmla="*/ 4506 h 10039"/>
                <a:gd name="connsiteX17" fmla="*/ 8717 w 10000"/>
                <a:gd name="connsiteY17" fmla="*/ 2437 h 10039"/>
                <a:gd name="connsiteX18" fmla="*/ 7790 w 10000"/>
                <a:gd name="connsiteY18" fmla="*/ 2315 h 10039"/>
                <a:gd name="connsiteX19" fmla="*/ 7312 w 10000"/>
                <a:gd name="connsiteY19" fmla="*/ 243 h 10039"/>
                <a:gd name="connsiteX20" fmla="*/ 6939 w 10000"/>
                <a:gd name="connsiteY20" fmla="*/ 352 h 10039"/>
                <a:gd name="connsiteX21" fmla="*/ 6226 w 10000"/>
                <a:gd name="connsiteY21" fmla="*/ 3043 h 10039"/>
                <a:gd name="connsiteX22" fmla="*/ 5412 w 10000"/>
                <a:gd name="connsiteY22" fmla="*/ 2065 h 10039"/>
                <a:gd name="connsiteX23" fmla="*/ 4587 w 10000"/>
                <a:gd name="connsiteY23" fmla="*/ 3401 h 10039"/>
                <a:gd name="connsiteX24" fmla="*/ 2956 w 10000"/>
                <a:gd name="connsiteY24" fmla="*/ 3565 h 10039"/>
                <a:gd name="connsiteX25" fmla="*/ 1641 w 10000"/>
                <a:gd name="connsiteY25" fmla="*/ 3027 h 10039"/>
                <a:gd name="connsiteX26" fmla="*/ 893 w 10000"/>
                <a:gd name="connsiteY26" fmla="*/ 2877 h 10039"/>
                <a:gd name="connsiteX0" fmla="*/ 893 w 10000"/>
                <a:gd name="connsiteY0" fmla="*/ 2877 h 10039"/>
                <a:gd name="connsiteX1" fmla="*/ 1 w 10000"/>
                <a:gd name="connsiteY1" fmla="*/ 3469 h 10039"/>
                <a:gd name="connsiteX2" fmla="*/ 769 w 10000"/>
                <a:gd name="connsiteY2" fmla="*/ 5201 h 10039"/>
                <a:gd name="connsiteX3" fmla="*/ 1794 w 10000"/>
                <a:gd name="connsiteY3" fmla="*/ 5891 h 10039"/>
                <a:gd name="connsiteX4" fmla="*/ 3333 w 10000"/>
                <a:gd name="connsiteY4" fmla="*/ 7965 h 10039"/>
                <a:gd name="connsiteX5" fmla="*/ 3847 w 10000"/>
                <a:gd name="connsiteY5" fmla="*/ 9001 h 10039"/>
                <a:gd name="connsiteX6" fmla="*/ 5129 w 10000"/>
                <a:gd name="connsiteY6" fmla="*/ 9001 h 10039"/>
                <a:gd name="connsiteX7" fmla="*/ 6154 w 10000"/>
                <a:gd name="connsiteY7" fmla="*/ 10039 h 10039"/>
                <a:gd name="connsiteX8" fmla="*/ 7949 w 10000"/>
                <a:gd name="connsiteY8" fmla="*/ 9696 h 10039"/>
                <a:gd name="connsiteX9" fmla="*/ 9233 w 10000"/>
                <a:gd name="connsiteY9" fmla="*/ 9001 h 10039"/>
                <a:gd name="connsiteX10" fmla="*/ 10000 w 10000"/>
                <a:gd name="connsiteY10" fmla="*/ 9001 h 10039"/>
                <a:gd name="connsiteX11" fmla="*/ 10000 w 10000"/>
                <a:gd name="connsiteY11" fmla="*/ 8309 h 10039"/>
                <a:gd name="connsiteX12" fmla="*/ 9487 w 10000"/>
                <a:gd name="connsiteY12" fmla="*/ 7621 h 10039"/>
                <a:gd name="connsiteX13" fmla="*/ 8717 w 10000"/>
                <a:gd name="connsiteY13" fmla="*/ 6588 h 10039"/>
                <a:gd name="connsiteX14" fmla="*/ 7691 w 10000"/>
                <a:gd name="connsiteY14" fmla="*/ 5547 h 10039"/>
                <a:gd name="connsiteX15" fmla="*/ 7949 w 10000"/>
                <a:gd name="connsiteY15" fmla="*/ 4506 h 10039"/>
                <a:gd name="connsiteX16" fmla="*/ 8462 w 10000"/>
                <a:gd name="connsiteY16" fmla="*/ 4506 h 10039"/>
                <a:gd name="connsiteX17" fmla="*/ 8717 w 10000"/>
                <a:gd name="connsiteY17" fmla="*/ 2437 h 10039"/>
                <a:gd name="connsiteX18" fmla="*/ 7790 w 10000"/>
                <a:gd name="connsiteY18" fmla="*/ 2315 h 10039"/>
                <a:gd name="connsiteX19" fmla="*/ 7312 w 10000"/>
                <a:gd name="connsiteY19" fmla="*/ 243 h 10039"/>
                <a:gd name="connsiteX20" fmla="*/ 6939 w 10000"/>
                <a:gd name="connsiteY20" fmla="*/ 352 h 10039"/>
                <a:gd name="connsiteX21" fmla="*/ 6226 w 10000"/>
                <a:gd name="connsiteY21" fmla="*/ 3043 h 10039"/>
                <a:gd name="connsiteX22" fmla="*/ 5412 w 10000"/>
                <a:gd name="connsiteY22" fmla="*/ 2065 h 10039"/>
                <a:gd name="connsiteX23" fmla="*/ 4587 w 10000"/>
                <a:gd name="connsiteY23" fmla="*/ 3401 h 10039"/>
                <a:gd name="connsiteX24" fmla="*/ 2956 w 10000"/>
                <a:gd name="connsiteY24" fmla="*/ 3565 h 10039"/>
                <a:gd name="connsiteX25" fmla="*/ 1641 w 10000"/>
                <a:gd name="connsiteY25" fmla="*/ 3027 h 10039"/>
                <a:gd name="connsiteX26" fmla="*/ 893 w 10000"/>
                <a:gd name="connsiteY26" fmla="*/ 2877 h 1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39">
                  <a:moveTo>
                    <a:pt x="893" y="2877"/>
                  </a:moveTo>
                  <a:lnTo>
                    <a:pt x="1" y="3469"/>
                  </a:lnTo>
                  <a:cubicBezTo>
                    <a:pt x="-20" y="3856"/>
                    <a:pt x="512" y="4623"/>
                    <a:pt x="769" y="5201"/>
                  </a:cubicBezTo>
                  <a:lnTo>
                    <a:pt x="1794" y="5891"/>
                  </a:lnTo>
                  <a:lnTo>
                    <a:pt x="3333" y="7965"/>
                  </a:lnTo>
                  <a:lnTo>
                    <a:pt x="3847" y="9001"/>
                  </a:lnTo>
                  <a:lnTo>
                    <a:pt x="5129" y="9001"/>
                  </a:lnTo>
                  <a:lnTo>
                    <a:pt x="6154" y="10039"/>
                  </a:lnTo>
                  <a:lnTo>
                    <a:pt x="7949" y="9696"/>
                  </a:lnTo>
                  <a:lnTo>
                    <a:pt x="9233" y="9001"/>
                  </a:lnTo>
                  <a:lnTo>
                    <a:pt x="10000" y="9001"/>
                  </a:lnTo>
                  <a:lnTo>
                    <a:pt x="10000" y="8309"/>
                  </a:lnTo>
                  <a:lnTo>
                    <a:pt x="9487" y="7621"/>
                  </a:lnTo>
                  <a:lnTo>
                    <a:pt x="8717" y="6588"/>
                  </a:lnTo>
                  <a:lnTo>
                    <a:pt x="7691" y="5547"/>
                  </a:lnTo>
                  <a:cubicBezTo>
                    <a:pt x="7778" y="5200"/>
                    <a:pt x="7863" y="4853"/>
                    <a:pt x="7949" y="4506"/>
                  </a:cubicBezTo>
                  <a:lnTo>
                    <a:pt x="8462" y="4506"/>
                  </a:lnTo>
                  <a:cubicBezTo>
                    <a:pt x="8717" y="2437"/>
                    <a:pt x="8829" y="2802"/>
                    <a:pt x="8717" y="2437"/>
                  </a:cubicBezTo>
                  <a:cubicBezTo>
                    <a:pt x="8605" y="2072"/>
                    <a:pt x="8024" y="2680"/>
                    <a:pt x="7790" y="2315"/>
                  </a:cubicBezTo>
                  <a:cubicBezTo>
                    <a:pt x="7631" y="1624"/>
                    <a:pt x="7471" y="934"/>
                    <a:pt x="7312" y="243"/>
                  </a:cubicBezTo>
                  <a:cubicBezTo>
                    <a:pt x="7170" y="-84"/>
                    <a:pt x="7120" y="-114"/>
                    <a:pt x="6939" y="352"/>
                  </a:cubicBezTo>
                  <a:lnTo>
                    <a:pt x="6226" y="3043"/>
                  </a:lnTo>
                  <a:cubicBezTo>
                    <a:pt x="5972" y="3329"/>
                    <a:pt x="5685" y="2008"/>
                    <a:pt x="5412" y="2065"/>
                  </a:cubicBezTo>
                  <a:lnTo>
                    <a:pt x="4587" y="3401"/>
                  </a:lnTo>
                  <a:lnTo>
                    <a:pt x="2956" y="3565"/>
                  </a:lnTo>
                  <a:lnTo>
                    <a:pt x="1641" y="3027"/>
                  </a:lnTo>
                  <a:lnTo>
                    <a:pt x="893" y="287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1" name="ZM"/>
            <p:cNvSpPr>
              <a:spLocks/>
            </p:cNvSpPr>
            <p:nvPr/>
          </p:nvSpPr>
          <p:spPr bwMode="auto">
            <a:xfrm>
              <a:off x="4823260" y="4622114"/>
              <a:ext cx="272861" cy="248919"/>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814 w 10000"/>
                <a:gd name="connsiteY3" fmla="*/ 5429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5814 w 10000"/>
                <a:gd name="connsiteY2" fmla="*/ 5429 h 10000"/>
                <a:gd name="connsiteX3" fmla="*/ 5116 w 10000"/>
                <a:gd name="connsiteY3" fmla="*/ 5571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714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0" fmla="*/ 6279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0" fmla="*/ 6279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279 w 10000"/>
                <a:gd name="connsiteY53" fmla="*/ 0 h 10000"/>
                <a:gd name="connsiteX0" fmla="*/ 8140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0" fmla="*/ 8140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140 w 10000"/>
                <a:gd name="connsiteY51" fmla="*/ 0 h 10000"/>
                <a:gd name="connsiteX0" fmla="*/ 9070 w 10000"/>
                <a:gd name="connsiteY0" fmla="*/ 0 h 9714"/>
                <a:gd name="connsiteX1" fmla="*/ 5814 w 10000"/>
                <a:gd name="connsiteY1" fmla="*/ 5143 h 9714"/>
                <a:gd name="connsiteX2" fmla="*/ 5116 w 10000"/>
                <a:gd name="connsiteY2" fmla="*/ 5285 h 9714"/>
                <a:gd name="connsiteX3" fmla="*/ 4884 w 10000"/>
                <a:gd name="connsiteY3" fmla="*/ 6143 h 9714"/>
                <a:gd name="connsiteX4" fmla="*/ 4651 w 10000"/>
                <a:gd name="connsiteY4" fmla="*/ 6571 h 9714"/>
                <a:gd name="connsiteX5" fmla="*/ 5349 w 10000"/>
                <a:gd name="connsiteY5" fmla="*/ 7143 h 9714"/>
                <a:gd name="connsiteX6" fmla="*/ 5349 w 10000"/>
                <a:gd name="connsiteY6" fmla="*/ 7428 h 9714"/>
                <a:gd name="connsiteX7" fmla="*/ 3953 w 10000"/>
                <a:gd name="connsiteY7" fmla="*/ 7000 h 9714"/>
                <a:gd name="connsiteX8" fmla="*/ 2558 w 10000"/>
                <a:gd name="connsiteY8" fmla="*/ 6571 h 9714"/>
                <a:gd name="connsiteX9" fmla="*/ 1395 w 10000"/>
                <a:gd name="connsiteY9" fmla="*/ 6571 h 9714"/>
                <a:gd name="connsiteX10" fmla="*/ 1395 w 10000"/>
                <a:gd name="connsiteY10" fmla="*/ 7143 h 9714"/>
                <a:gd name="connsiteX11" fmla="*/ 0 w 10000"/>
                <a:gd name="connsiteY11" fmla="*/ 7285 h 9714"/>
                <a:gd name="connsiteX12" fmla="*/ 0 w 10000"/>
                <a:gd name="connsiteY12" fmla="*/ 8857 h 9714"/>
                <a:gd name="connsiteX13" fmla="*/ 465 w 10000"/>
                <a:gd name="connsiteY13" fmla="*/ 9428 h 9714"/>
                <a:gd name="connsiteX14" fmla="*/ 1395 w 10000"/>
                <a:gd name="connsiteY14" fmla="*/ 9428 h 9714"/>
                <a:gd name="connsiteX15" fmla="*/ 1860 w 10000"/>
                <a:gd name="connsiteY15" fmla="*/ 9571 h 9714"/>
                <a:gd name="connsiteX16" fmla="*/ 1628 w 10000"/>
                <a:gd name="connsiteY16" fmla="*/ 9571 h 9714"/>
                <a:gd name="connsiteX17" fmla="*/ 2093 w 10000"/>
                <a:gd name="connsiteY17" fmla="*/ 9714 h 9714"/>
                <a:gd name="connsiteX18" fmla="*/ 2558 w 10000"/>
                <a:gd name="connsiteY18" fmla="*/ 9571 h 9714"/>
                <a:gd name="connsiteX19" fmla="*/ 3488 w 10000"/>
                <a:gd name="connsiteY19" fmla="*/ 9714 h 9714"/>
                <a:gd name="connsiteX20" fmla="*/ 4186 w 10000"/>
                <a:gd name="connsiteY20" fmla="*/ 9285 h 9714"/>
                <a:gd name="connsiteX21" fmla="*/ 5116 w 10000"/>
                <a:gd name="connsiteY21" fmla="*/ 8714 h 9714"/>
                <a:gd name="connsiteX22" fmla="*/ 5814 w 10000"/>
                <a:gd name="connsiteY22" fmla="*/ 8571 h 9714"/>
                <a:gd name="connsiteX23" fmla="*/ 5581 w 10000"/>
                <a:gd name="connsiteY23" fmla="*/ 8571 h 9714"/>
                <a:gd name="connsiteX24" fmla="*/ 5581 w 10000"/>
                <a:gd name="connsiteY24" fmla="*/ 8428 h 9714"/>
                <a:gd name="connsiteX25" fmla="*/ 7674 w 10000"/>
                <a:gd name="connsiteY25" fmla="*/ 7857 h 9714"/>
                <a:gd name="connsiteX26" fmla="*/ 8605 w 10000"/>
                <a:gd name="connsiteY26" fmla="*/ 8143 h 9714"/>
                <a:gd name="connsiteX27" fmla="*/ 9070 w 10000"/>
                <a:gd name="connsiteY27" fmla="*/ 8571 h 9714"/>
                <a:gd name="connsiteX28" fmla="*/ 9302 w 10000"/>
                <a:gd name="connsiteY28" fmla="*/ 8857 h 9714"/>
                <a:gd name="connsiteX29" fmla="*/ 10000 w 10000"/>
                <a:gd name="connsiteY29" fmla="*/ 8571 h 9714"/>
                <a:gd name="connsiteX30" fmla="*/ 10000 w 10000"/>
                <a:gd name="connsiteY30" fmla="*/ 8143 h 9714"/>
                <a:gd name="connsiteX31" fmla="*/ 9302 w 10000"/>
                <a:gd name="connsiteY31" fmla="*/ 7428 h 9714"/>
                <a:gd name="connsiteX32" fmla="*/ 9302 w 10000"/>
                <a:gd name="connsiteY32" fmla="*/ 6714 h 9714"/>
                <a:gd name="connsiteX33" fmla="*/ 9535 w 10000"/>
                <a:gd name="connsiteY33" fmla="*/ 6714 h 9714"/>
                <a:gd name="connsiteX34" fmla="*/ 9070 w 10000"/>
                <a:gd name="connsiteY34" fmla="*/ 6000 h 9714"/>
                <a:gd name="connsiteX35" fmla="*/ 8837 w 10000"/>
                <a:gd name="connsiteY35" fmla="*/ 5714 h 9714"/>
                <a:gd name="connsiteX36" fmla="*/ 7674 w 10000"/>
                <a:gd name="connsiteY36" fmla="*/ 5571 h 9714"/>
                <a:gd name="connsiteX37" fmla="*/ 6512 w 10000"/>
                <a:gd name="connsiteY37" fmla="*/ 5285 h 9714"/>
                <a:gd name="connsiteX38" fmla="*/ 6047 w 10000"/>
                <a:gd name="connsiteY38" fmla="*/ 4571 h 9714"/>
                <a:gd name="connsiteX39" fmla="*/ 5581 w 10000"/>
                <a:gd name="connsiteY39" fmla="*/ 3428 h 9714"/>
                <a:gd name="connsiteX40" fmla="*/ 6047 w 10000"/>
                <a:gd name="connsiteY40" fmla="*/ 3000 h 9714"/>
                <a:gd name="connsiteX41" fmla="*/ 5814 w 10000"/>
                <a:gd name="connsiteY41" fmla="*/ 2000 h 9714"/>
                <a:gd name="connsiteX42" fmla="*/ 6977 w 10000"/>
                <a:gd name="connsiteY42" fmla="*/ 2000 h 9714"/>
                <a:gd name="connsiteX43" fmla="*/ 7442 w 10000"/>
                <a:gd name="connsiteY43" fmla="*/ 2571 h 9714"/>
                <a:gd name="connsiteX44" fmla="*/ 8372 w 10000"/>
                <a:gd name="connsiteY44" fmla="*/ 2571 h 9714"/>
                <a:gd name="connsiteX45" fmla="*/ 8372 w 10000"/>
                <a:gd name="connsiteY45" fmla="*/ 2143 h 9714"/>
                <a:gd name="connsiteX46" fmla="*/ 8605 w 10000"/>
                <a:gd name="connsiteY46" fmla="*/ 1857 h 9714"/>
                <a:gd name="connsiteX47" fmla="*/ 8837 w 10000"/>
                <a:gd name="connsiteY47" fmla="*/ 2000 h 9714"/>
                <a:gd name="connsiteX48" fmla="*/ 8605 w 10000"/>
                <a:gd name="connsiteY48" fmla="*/ 1143 h 9714"/>
                <a:gd name="connsiteX49" fmla="*/ 9070 w 10000"/>
                <a:gd name="connsiteY49" fmla="*/ 571 h 9714"/>
                <a:gd name="connsiteX50" fmla="*/ 9070 w 10000"/>
                <a:gd name="connsiteY50" fmla="*/ 0 h 9714"/>
                <a:gd name="connsiteX0" fmla="*/ 9070 w 10000"/>
                <a:gd name="connsiteY0" fmla="*/ 0 h 9412"/>
                <a:gd name="connsiteX1" fmla="*/ 5814 w 10000"/>
                <a:gd name="connsiteY1" fmla="*/ 4706 h 9412"/>
                <a:gd name="connsiteX2" fmla="*/ 5116 w 10000"/>
                <a:gd name="connsiteY2" fmla="*/ 4853 h 9412"/>
                <a:gd name="connsiteX3" fmla="*/ 4884 w 10000"/>
                <a:gd name="connsiteY3" fmla="*/ 5736 h 9412"/>
                <a:gd name="connsiteX4" fmla="*/ 4651 w 10000"/>
                <a:gd name="connsiteY4" fmla="*/ 6176 h 9412"/>
                <a:gd name="connsiteX5" fmla="*/ 5349 w 10000"/>
                <a:gd name="connsiteY5" fmla="*/ 6765 h 9412"/>
                <a:gd name="connsiteX6" fmla="*/ 5349 w 10000"/>
                <a:gd name="connsiteY6" fmla="*/ 7059 h 9412"/>
                <a:gd name="connsiteX7" fmla="*/ 3953 w 10000"/>
                <a:gd name="connsiteY7" fmla="*/ 6618 h 9412"/>
                <a:gd name="connsiteX8" fmla="*/ 2558 w 10000"/>
                <a:gd name="connsiteY8" fmla="*/ 6176 h 9412"/>
                <a:gd name="connsiteX9" fmla="*/ 1395 w 10000"/>
                <a:gd name="connsiteY9" fmla="*/ 6176 h 9412"/>
                <a:gd name="connsiteX10" fmla="*/ 1395 w 10000"/>
                <a:gd name="connsiteY10" fmla="*/ 6765 h 9412"/>
                <a:gd name="connsiteX11" fmla="*/ 0 w 10000"/>
                <a:gd name="connsiteY11" fmla="*/ 6911 h 9412"/>
                <a:gd name="connsiteX12" fmla="*/ 0 w 10000"/>
                <a:gd name="connsiteY12" fmla="*/ 8530 h 9412"/>
                <a:gd name="connsiteX13" fmla="*/ 465 w 10000"/>
                <a:gd name="connsiteY13" fmla="*/ 9118 h 9412"/>
                <a:gd name="connsiteX14" fmla="*/ 1395 w 10000"/>
                <a:gd name="connsiteY14" fmla="*/ 9118 h 9412"/>
                <a:gd name="connsiteX15" fmla="*/ 1860 w 10000"/>
                <a:gd name="connsiteY15" fmla="*/ 9265 h 9412"/>
                <a:gd name="connsiteX16" fmla="*/ 1628 w 10000"/>
                <a:gd name="connsiteY16" fmla="*/ 9265 h 9412"/>
                <a:gd name="connsiteX17" fmla="*/ 2093 w 10000"/>
                <a:gd name="connsiteY17" fmla="*/ 9412 h 9412"/>
                <a:gd name="connsiteX18" fmla="*/ 2558 w 10000"/>
                <a:gd name="connsiteY18" fmla="*/ 9265 h 9412"/>
                <a:gd name="connsiteX19" fmla="*/ 3488 w 10000"/>
                <a:gd name="connsiteY19" fmla="*/ 9412 h 9412"/>
                <a:gd name="connsiteX20" fmla="*/ 4186 w 10000"/>
                <a:gd name="connsiteY20" fmla="*/ 8970 h 9412"/>
                <a:gd name="connsiteX21" fmla="*/ 5116 w 10000"/>
                <a:gd name="connsiteY21" fmla="*/ 8383 h 9412"/>
                <a:gd name="connsiteX22" fmla="*/ 5814 w 10000"/>
                <a:gd name="connsiteY22" fmla="*/ 8235 h 9412"/>
                <a:gd name="connsiteX23" fmla="*/ 5581 w 10000"/>
                <a:gd name="connsiteY23" fmla="*/ 8235 h 9412"/>
                <a:gd name="connsiteX24" fmla="*/ 5581 w 10000"/>
                <a:gd name="connsiteY24" fmla="*/ 8088 h 9412"/>
                <a:gd name="connsiteX25" fmla="*/ 7674 w 10000"/>
                <a:gd name="connsiteY25" fmla="*/ 7500 h 9412"/>
                <a:gd name="connsiteX26" fmla="*/ 8605 w 10000"/>
                <a:gd name="connsiteY26" fmla="*/ 7795 h 9412"/>
                <a:gd name="connsiteX27" fmla="*/ 9070 w 10000"/>
                <a:gd name="connsiteY27" fmla="*/ 8235 h 9412"/>
                <a:gd name="connsiteX28" fmla="*/ 9302 w 10000"/>
                <a:gd name="connsiteY28" fmla="*/ 8530 h 9412"/>
                <a:gd name="connsiteX29" fmla="*/ 10000 w 10000"/>
                <a:gd name="connsiteY29" fmla="*/ 8235 h 9412"/>
                <a:gd name="connsiteX30" fmla="*/ 10000 w 10000"/>
                <a:gd name="connsiteY30" fmla="*/ 7795 h 9412"/>
                <a:gd name="connsiteX31" fmla="*/ 9302 w 10000"/>
                <a:gd name="connsiteY31" fmla="*/ 7059 h 9412"/>
                <a:gd name="connsiteX32" fmla="*/ 9302 w 10000"/>
                <a:gd name="connsiteY32" fmla="*/ 6324 h 9412"/>
                <a:gd name="connsiteX33" fmla="*/ 9535 w 10000"/>
                <a:gd name="connsiteY33" fmla="*/ 6324 h 9412"/>
                <a:gd name="connsiteX34" fmla="*/ 9070 w 10000"/>
                <a:gd name="connsiteY34" fmla="*/ 5589 h 9412"/>
                <a:gd name="connsiteX35" fmla="*/ 8837 w 10000"/>
                <a:gd name="connsiteY35" fmla="*/ 5294 h 9412"/>
                <a:gd name="connsiteX36" fmla="*/ 7674 w 10000"/>
                <a:gd name="connsiteY36" fmla="*/ 5147 h 9412"/>
                <a:gd name="connsiteX37" fmla="*/ 6512 w 10000"/>
                <a:gd name="connsiteY37" fmla="*/ 4853 h 9412"/>
                <a:gd name="connsiteX38" fmla="*/ 6047 w 10000"/>
                <a:gd name="connsiteY38" fmla="*/ 4118 h 9412"/>
                <a:gd name="connsiteX39" fmla="*/ 5581 w 10000"/>
                <a:gd name="connsiteY39" fmla="*/ 2941 h 9412"/>
                <a:gd name="connsiteX40" fmla="*/ 6047 w 10000"/>
                <a:gd name="connsiteY40" fmla="*/ 2500 h 9412"/>
                <a:gd name="connsiteX41" fmla="*/ 5814 w 10000"/>
                <a:gd name="connsiteY41" fmla="*/ 1471 h 9412"/>
                <a:gd name="connsiteX42" fmla="*/ 6977 w 10000"/>
                <a:gd name="connsiteY42" fmla="*/ 1471 h 9412"/>
                <a:gd name="connsiteX43" fmla="*/ 7442 w 10000"/>
                <a:gd name="connsiteY43" fmla="*/ 2059 h 9412"/>
                <a:gd name="connsiteX44" fmla="*/ 8372 w 10000"/>
                <a:gd name="connsiteY44" fmla="*/ 2059 h 9412"/>
                <a:gd name="connsiteX45" fmla="*/ 8372 w 10000"/>
                <a:gd name="connsiteY45" fmla="*/ 1618 h 9412"/>
                <a:gd name="connsiteX46" fmla="*/ 8605 w 10000"/>
                <a:gd name="connsiteY46" fmla="*/ 1324 h 9412"/>
                <a:gd name="connsiteX47" fmla="*/ 8837 w 10000"/>
                <a:gd name="connsiteY47" fmla="*/ 1471 h 9412"/>
                <a:gd name="connsiteX48" fmla="*/ 8605 w 10000"/>
                <a:gd name="connsiteY48" fmla="*/ 589 h 9412"/>
                <a:gd name="connsiteX49" fmla="*/ 9070 w 10000"/>
                <a:gd name="connsiteY49" fmla="*/ 0 h 9412"/>
                <a:gd name="connsiteX0" fmla="*/ 8605 w 10000"/>
                <a:gd name="connsiteY0" fmla="*/ 0 h 9374"/>
                <a:gd name="connsiteX1" fmla="*/ 5814 w 10000"/>
                <a:gd name="connsiteY1" fmla="*/ 4374 h 9374"/>
                <a:gd name="connsiteX2" fmla="*/ 5116 w 10000"/>
                <a:gd name="connsiteY2" fmla="*/ 4530 h 9374"/>
                <a:gd name="connsiteX3" fmla="*/ 4884 w 10000"/>
                <a:gd name="connsiteY3" fmla="*/ 5468 h 9374"/>
                <a:gd name="connsiteX4" fmla="*/ 4651 w 10000"/>
                <a:gd name="connsiteY4" fmla="*/ 5936 h 9374"/>
                <a:gd name="connsiteX5" fmla="*/ 5349 w 10000"/>
                <a:gd name="connsiteY5" fmla="*/ 6562 h 9374"/>
                <a:gd name="connsiteX6" fmla="*/ 5349 w 10000"/>
                <a:gd name="connsiteY6" fmla="*/ 6874 h 9374"/>
                <a:gd name="connsiteX7" fmla="*/ 3953 w 10000"/>
                <a:gd name="connsiteY7" fmla="*/ 6405 h 9374"/>
                <a:gd name="connsiteX8" fmla="*/ 2558 w 10000"/>
                <a:gd name="connsiteY8" fmla="*/ 5936 h 9374"/>
                <a:gd name="connsiteX9" fmla="*/ 1395 w 10000"/>
                <a:gd name="connsiteY9" fmla="*/ 5936 h 9374"/>
                <a:gd name="connsiteX10" fmla="*/ 1395 w 10000"/>
                <a:gd name="connsiteY10" fmla="*/ 6562 h 9374"/>
                <a:gd name="connsiteX11" fmla="*/ 0 w 10000"/>
                <a:gd name="connsiteY11" fmla="*/ 6717 h 9374"/>
                <a:gd name="connsiteX12" fmla="*/ 0 w 10000"/>
                <a:gd name="connsiteY12" fmla="*/ 8437 h 9374"/>
                <a:gd name="connsiteX13" fmla="*/ 465 w 10000"/>
                <a:gd name="connsiteY13" fmla="*/ 9062 h 9374"/>
                <a:gd name="connsiteX14" fmla="*/ 1395 w 10000"/>
                <a:gd name="connsiteY14" fmla="*/ 9062 h 9374"/>
                <a:gd name="connsiteX15" fmla="*/ 1860 w 10000"/>
                <a:gd name="connsiteY15" fmla="*/ 9218 h 9374"/>
                <a:gd name="connsiteX16" fmla="*/ 1628 w 10000"/>
                <a:gd name="connsiteY16" fmla="*/ 9218 h 9374"/>
                <a:gd name="connsiteX17" fmla="*/ 2093 w 10000"/>
                <a:gd name="connsiteY17" fmla="*/ 9374 h 9374"/>
                <a:gd name="connsiteX18" fmla="*/ 2558 w 10000"/>
                <a:gd name="connsiteY18" fmla="*/ 9218 h 9374"/>
                <a:gd name="connsiteX19" fmla="*/ 3488 w 10000"/>
                <a:gd name="connsiteY19" fmla="*/ 9374 h 9374"/>
                <a:gd name="connsiteX20" fmla="*/ 4186 w 10000"/>
                <a:gd name="connsiteY20" fmla="*/ 8904 h 9374"/>
                <a:gd name="connsiteX21" fmla="*/ 5116 w 10000"/>
                <a:gd name="connsiteY21" fmla="*/ 8281 h 9374"/>
                <a:gd name="connsiteX22" fmla="*/ 5814 w 10000"/>
                <a:gd name="connsiteY22" fmla="*/ 8123 h 9374"/>
                <a:gd name="connsiteX23" fmla="*/ 5581 w 10000"/>
                <a:gd name="connsiteY23" fmla="*/ 8123 h 9374"/>
                <a:gd name="connsiteX24" fmla="*/ 5581 w 10000"/>
                <a:gd name="connsiteY24" fmla="*/ 7967 h 9374"/>
                <a:gd name="connsiteX25" fmla="*/ 7674 w 10000"/>
                <a:gd name="connsiteY25" fmla="*/ 7343 h 9374"/>
                <a:gd name="connsiteX26" fmla="*/ 8605 w 10000"/>
                <a:gd name="connsiteY26" fmla="*/ 7656 h 9374"/>
                <a:gd name="connsiteX27" fmla="*/ 9070 w 10000"/>
                <a:gd name="connsiteY27" fmla="*/ 8123 h 9374"/>
                <a:gd name="connsiteX28" fmla="*/ 9302 w 10000"/>
                <a:gd name="connsiteY28" fmla="*/ 8437 h 9374"/>
                <a:gd name="connsiteX29" fmla="*/ 10000 w 10000"/>
                <a:gd name="connsiteY29" fmla="*/ 8123 h 9374"/>
                <a:gd name="connsiteX30" fmla="*/ 10000 w 10000"/>
                <a:gd name="connsiteY30" fmla="*/ 7656 h 9374"/>
                <a:gd name="connsiteX31" fmla="*/ 9302 w 10000"/>
                <a:gd name="connsiteY31" fmla="*/ 6874 h 9374"/>
                <a:gd name="connsiteX32" fmla="*/ 9302 w 10000"/>
                <a:gd name="connsiteY32" fmla="*/ 6093 h 9374"/>
                <a:gd name="connsiteX33" fmla="*/ 9535 w 10000"/>
                <a:gd name="connsiteY33" fmla="*/ 6093 h 9374"/>
                <a:gd name="connsiteX34" fmla="*/ 9070 w 10000"/>
                <a:gd name="connsiteY34" fmla="*/ 5312 h 9374"/>
                <a:gd name="connsiteX35" fmla="*/ 8837 w 10000"/>
                <a:gd name="connsiteY35" fmla="*/ 4999 h 9374"/>
                <a:gd name="connsiteX36" fmla="*/ 7674 w 10000"/>
                <a:gd name="connsiteY36" fmla="*/ 4843 h 9374"/>
                <a:gd name="connsiteX37" fmla="*/ 6512 w 10000"/>
                <a:gd name="connsiteY37" fmla="*/ 4530 h 9374"/>
                <a:gd name="connsiteX38" fmla="*/ 6047 w 10000"/>
                <a:gd name="connsiteY38" fmla="*/ 3749 h 9374"/>
                <a:gd name="connsiteX39" fmla="*/ 5581 w 10000"/>
                <a:gd name="connsiteY39" fmla="*/ 2499 h 9374"/>
                <a:gd name="connsiteX40" fmla="*/ 6047 w 10000"/>
                <a:gd name="connsiteY40" fmla="*/ 2030 h 9374"/>
                <a:gd name="connsiteX41" fmla="*/ 5814 w 10000"/>
                <a:gd name="connsiteY41" fmla="*/ 937 h 9374"/>
                <a:gd name="connsiteX42" fmla="*/ 6977 w 10000"/>
                <a:gd name="connsiteY42" fmla="*/ 937 h 9374"/>
                <a:gd name="connsiteX43" fmla="*/ 7442 w 10000"/>
                <a:gd name="connsiteY43" fmla="*/ 1562 h 9374"/>
                <a:gd name="connsiteX44" fmla="*/ 8372 w 10000"/>
                <a:gd name="connsiteY44" fmla="*/ 1562 h 9374"/>
                <a:gd name="connsiteX45" fmla="*/ 8372 w 10000"/>
                <a:gd name="connsiteY45" fmla="*/ 1093 h 9374"/>
                <a:gd name="connsiteX46" fmla="*/ 8605 w 10000"/>
                <a:gd name="connsiteY46" fmla="*/ 781 h 9374"/>
                <a:gd name="connsiteX47" fmla="*/ 8837 w 10000"/>
                <a:gd name="connsiteY47" fmla="*/ 937 h 9374"/>
                <a:gd name="connsiteX48" fmla="*/ 8605 w 10000"/>
                <a:gd name="connsiteY48" fmla="*/ 0 h 9374"/>
                <a:gd name="connsiteX0" fmla="*/ 8837 w 10000"/>
                <a:gd name="connsiteY0" fmla="*/ 320 h 9320"/>
                <a:gd name="connsiteX1" fmla="*/ 5814 w 10000"/>
                <a:gd name="connsiteY1" fmla="*/ 3986 h 9320"/>
                <a:gd name="connsiteX2" fmla="*/ 5116 w 10000"/>
                <a:gd name="connsiteY2" fmla="*/ 4153 h 9320"/>
                <a:gd name="connsiteX3" fmla="*/ 4884 w 10000"/>
                <a:gd name="connsiteY3" fmla="*/ 5153 h 9320"/>
                <a:gd name="connsiteX4" fmla="*/ 4651 w 10000"/>
                <a:gd name="connsiteY4" fmla="*/ 5652 h 9320"/>
                <a:gd name="connsiteX5" fmla="*/ 5349 w 10000"/>
                <a:gd name="connsiteY5" fmla="*/ 6320 h 9320"/>
                <a:gd name="connsiteX6" fmla="*/ 5349 w 10000"/>
                <a:gd name="connsiteY6" fmla="*/ 6653 h 9320"/>
                <a:gd name="connsiteX7" fmla="*/ 3953 w 10000"/>
                <a:gd name="connsiteY7" fmla="*/ 6153 h 9320"/>
                <a:gd name="connsiteX8" fmla="*/ 2558 w 10000"/>
                <a:gd name="connsiteY8" fmla="*/ 5652 h 9320"/>
                <a:gd name="connsiteX9" fmla="*/ 1395 w 10000"/>
                <a:gd name="connsiteY9" fmla="*/ 5652 h 9320"/>
                <a:gd name="connsiteX10" fmla="*/ 1395 w 10000"/>
                <a:gd name="connsiteY10" fmla="*/ 6320 h 9320"/>
                <a:gd name="connsiteX11" fmla="*/ 0 w 10000"/>
                <a:gd name="connsiteY11" fmla="*/ 6486 h 9320"/>
                <a:gd name="connsiteX12" fmla="*/ 0 w 10000"/>
                <a:gd name="connsiteY12" fmla="*/ 8320 h 9320"/>
                <a:gd name="connsiteX13" fmla="*/ 465 w 10000"/>
                <a:gd name="connsiteY13" fmla="*/ 8987 h 9320"/>
                <a:gd name="connsiteX14" fmla="*/ 1395 w 10000"/>
                <a:gd name="connsiteY14" fmla="*/ 8987 h 9320"/>
                <a:gd name="connsiteX15" fmla="*/ 1860 w 10000"/>
                <a:gd name="connsiteY15" fmla="*/ 9154 h 9320"/>
                <a:gd name="connsiteX16" fmla="*/ 1628 w 10000"/>
                <a:gd name="connsiteY16" fmla="*/ 9154 h 9320"/>
                <a:gd name="connsiteX17" fmla="*/ 2093 w 10000"/>
                <a:gd name="connsiteY17" fmla="*/ 9320 h 9320"/>
                <a:gd name="connsiteX18" fmla="*/ 2558 w 10000"/>
                <a:gd name="connsiteY18" fmla="*/ 9154 h 9320"/>
                <a:gd name="connsiteX19" fmla="*/ 3488 w 10000"/>
                <a:gd name="connsiteY19" fmla="*/ 9320 h 9320"/>
                <a:gd name="connsiteX20" fmla="*/ 4186 w 10000"/>
                <a:gd name="connsiteY20" fmla="*/ 8819 h 9320"/>
                <a:gd name="connsiteX21" fmla="*/ 5116 w 10000"/>
                <a:gd name="connsiteY21" fmla="*/ 8154 h 9320"/>
                <a:gd name="connsiteX22" fmla="*/ 5814 w 10000"/>
                <a:gd name="connsiteY22" fmla="*/ 7985 h 9320"/>
                <a:gd name="connsiteX23" fmla="*/ 5581 w 10000"/>
                <a:gd name="connsiteY23" fmla="*/ 7985 h 9320"/>
                <a:gd name="connsiteX24" fmla="*/ 5581 w 10000"/>
                <a:gd name="connsiteY24" fmla="*/ 7819 h 9320"/>
                <a:gd name="connsiteX25" fmla="*/ 7674 w 10000"/>
                <a:gd name="connsiteY25" fmla="*/ 7153 h 9320"/>
                <a:gd name="connsiteX26" fmla="*/ 8605 w 10000"/>
                <a:gd name="connsiteY26" fmla="*/ 7487 h 9320"/>
                <a:gd name="connsiteX27" fmla="*/ 9070 w 10000"/>
                <a:gd name="connsiteY27" fmla="*/ 7985 h 9320"/>
                <a:gd name="connsiteX28" fmla="*/ 9302 w 10000"/>
                <a:gd name="connsiteY28" fmla="*/ 8320 h 9320"/>
                <a:gd name="connsiteX29" fmla="*/ 10000 w 10000"/>
                <a:gd name="connsiteY29" fmla="*/ 7985 h 9320"/>
                <a:gd name="connsiteX30" fmla="*/ 10000 w 10000"/>
                <a:gd name="connsiteY30" fmla="*/ 7487 h 9320"/>
                <a:gd name="connsiteX31" fmla="*/ 9302 w 10000"/>
                <a:gd name="connsiteY31" fmla="*/ 6653 h 9320"/>
                <a:gd name="connsiteX32" fmla="*/ 9302 w 10000"/>
                <a:gd name="connsiteY32" fmla="*/ 5820 h 9320"/>
                <a:gd name="connsiteX33" fmla="*/ 9535 w 10000"/>
                <a:gd name="connsiteY33" fmla="*/ 5820 h 9320"/>
                <a:gd name="connsiteX34" fmla="*/ 9070 w 10000"/>
                <a:gd name="connsiteY34" fmla="*/ 4987 h 9320"/>
                <a:gd name="connsiteX35" fmla="*/ 8837 w 10000"/>
                <a:gd name="connsiteY35" fmla="*/ 4653 h 9320"/>
                <a:gd name="connsiteX36" fmla="*/ 7674 w 10000"/>
                <a:gd name="connsiteY36" fmla="*/ 4486 h 9320"/>
                <a:gd name="connsiteX37" fmla="*/ 6512 w 10000"/>
                <a:gd name="connsiteY37" fmla="*/ 4153 h 9320"/>
                <a:gd name="connsiteX38" fmla="*/ 6047 w 10000"/>
                <a:gd name="connsiteY38" fmla="*/ 3319 h 9320"/>
                <a:gd name="connsiteX39" fmla="*/ 5581 w 10000"/>
                <a:gd name="connsiteY39" fmla="*/ 1986 h 9320"/>
                <a:gd name="connsiteX40" fmla="*/ 6047 w 10000"/>
                <a:gd name="connsiteY40" fmla="*/ 1486 h 9320"/>
                <a:gd name="connsiteX41" fmla="*/ 5814 w 10000"/>
                <a:gd name="connsiteY41" fmla="*/ 320 h 9320"/>
                <a:gd name="connsiteX42" fmla="*/ 6977 w 10000"/>
                <a:gd name="connsiteY42" fmla="*/ 320 h 9320"/>
                <a:gd name="connsiteX43" fmla="*/ 7442 w 10000"/>
                <a:gd name="connsiteY43" fmla="*/ 986 h 9320"/>
                <a:gd name="connsiteX44" fmla="*/ 8372 w 10000"/>
                <a:gd name="connsiteY44" fmla="*/ 986 h 9320"/>
                <a:gd name="connsiteX45" fmla="*/ 8372 w 10000"/>
                <a:gd name="connsiteY45" fmla="*/ 486 h 9320"/>
                <a:gd name="connsiteX46" fmla="*/ 8605 w 10000"/>
                <a:gd name="connsiteY46" fmla="*/ 153 h 9320"/>
                <a:gd name="connsiteX47" fmla="*/ 8837 w 10000"/>
                <a:gd name="connsiteY47" fmla="*/ 320 h 9320"/>
                <a:gd name="connsiteX0" fmla="*/ 8837 w 10000"/>
                <a:gd name="connsiteY0" fmla="*/ 0 h 9657"/>
                <a:gd name="connsiteX1" fmla="*/ 5814 w 10000"/>
                <a:gd name="connsiteY1" fmla="*/ 3934 h 9657"/>
                <a:gd name="connsiteX2" fmla="*/ 5116 w 10000"/>
                <a:gd name="connsiteY2" fmla="*/ 4113 h 9657"/>
                <a:gd name="connsiteX3" fmla="*/ 4884 w 10000"/>
                <a:gd name="connsiteY3" fmla="*/ 5186 h 9657"/>
                <a:gd name="connsiteX4" fmla="*/ 4651 w 10000"/>
                <a:gd name="connsiteY4" fmla="*/ 5721 h 9657"/>
                <a:gd name="connsiteX5" fmla="*/ 5349 w 10000"/>
                <a:gd name="connsiteY5" fmla="*/ 6438 h 9657"/>
                <a:gd name="connsiteX6" fmla="*/ 5349 w 10000"/>
                <a:gd name="connsiteY6" fmla="*/ 6795 h 9657"/>
                <a:gd name="connsiteX7" fmla="*/ 3953 w 10000"/>
                <a:gd name="connsiteY7" fmla="*/ 6259 h 9657"/>
                <a:gd name="connsiteX8" fmla="*/ 2558 w 10000"/>
                <a:gd name="connsiteY8" fmla="*/ 5721 h 9657"/>
                <a:gd name="connsiteX9" fmla="*/ 1395 w 10000"/>
                <a:gd name="connsiteY9" fmla="*/ 5721 h 9657"/>
                <a:gd name="connsiteX10" fmla="*/ 1395 w 10000"/>
                <a:gd name="connsiteY10" fmla="*/ 6438 h 9657"/>
                <a:gd name="connsiteX11" fmla="*/ 0 w 10000"/>
                <a:gd name="connsiteY11" fmla="*/ 6616 h 9657"/>
                <a:gd name="connsiteX12" fmla="*/ 0 w 10000"/>
                <a:gd name="connsiteY12" fmla="*/ 8584 h 9657"/>
                <a:gd name="connsiteX13" fmla="*/ 465 w 10000"/>
                <a:gd name="connsiteY13" fmla="*/ 9300 h 9657"/>
                <a:gd name="connsiteX14" fmla="*/ 1395 w 10000"/>
                <a:gd name="connsiteY14" fmla="*/ 9300 h 9657"/>
                <a:gd name="connsiteX15" fmla="*/ 1860 w 10000"/>
                <a:gd name="connsiteY15" fmla="*/ 9479 h 9657"/>
                <a:gd name="connsiteX16" fmla="*/ 1628 w 10000"/>
                <a:gd name="connsiteY16" fmla="*/ 9479 h 9657"/>
                <a:gd name="connsiteX17" fmla="*/ 2093 w 10000"/>
                <a:gd name="connsiteY17" fmla="*/ 9657 h 9657"/>
                <a:gd name="connsiteX18" fmla="*/ 2558 w 10000"/>
                <a:gd name="connsiteY18" fmla="*/ 9479 h 9657"/>
                <a:gd name="connsiteX19" fmla="*/ 3488 w 10000"/>
                <a:gd name="connsiteY19" fmla="*/ 9657 h 9657"/>
                <a:gd name="connsiteX20" fmla="*/ 4186 w 10000"/>
                <a:gd name="connsiteY20" fmla="*/ 9119 h 9657"/>
                <a:gd name="connsiteX21" fmla="*/ 5116 w 10000"/>
                <a:gd name="connsiteY21" fmla="*/ 8406 h 9657"/>
                <a:gd name="connsiteX22" fmla="*/ 5814 w 10000"/>
                <a:gd name="connsiteY22" fmla="*/ 8225 h 9657"/>
                <a:gd name="connsiteX23" fmla="*/ 5581 w 10000"/>
                <a:gd name="connsiteY23" fmla="*/ 8225 h 9657"/>
                <a:gd name="connsiteX24" fmla="*/ 5581 w 10000"/>
                <a:gd name="connsiteY24" fmla="*/ 8046 h 9657"/>
                <a:gd name="connsiteX25" fmla="*/ 7674 w 10000"/>
                <a:gd name="connsiteY25" fmla="*/ 7332 h 9657"/>
                <a:gd name="connsiteX26" fmla="*/ 8605 w 10000"/>
                <a:gd name="connsiteY26" fmla="*/ 7690 h 9657"/>
                <a:gd name="connsiteX27" fmla="*/ 9070 w 10000"/>
                <a:gd name="connsiteY27" fmla="*/ 8225 h 9657"/>
                <a:gd name="connsiteX28" fmla="*/ 9302 w 10000"/>
                <a:gd name="connsiteY28" fmla="*/ 8584 h 9657"/>
                <a:gd name="connsiteX29" fmla="*/ 10000 w 10000"/>
                <a:gd name="connsiteY29" fmla="*/ 8225 h 9657"/>
                <a:gd name="connsiteX30" fmla="*/ 10000 w 10000"/>
                <a:gd name="connsiteY30" fmla="*/ 7690 h 9657"/>
                <a:gd name="connsiteX31" fmla="*/ 9302 w 10000"/>
                <a:gd name="connsiteY31" fmla="*/ 6795 h 9657"/>
                <a:gd name="connsiteX32" fmla="*/ 9302 w 10000"/>
                <a:gd name="connsiteY32" fmla="*/ 5902 h 9657"/>
                <a:gd name="connsiteX33" fmla="*/ 9535 w 10000"/>
                <a:gd name="connsiteY33" fmla="*/ 5902 h 9657"/>
                <a:gd name="connsiteX34" fmla="*/ 9070 w 10000"/>
                <a:gd name="connsiteY34" fmla="*/ 5008 h 9657"/>
                <a:gd name="connsiteX35" fmla="*/ 8837 w 10000"/>
                <a:gd name="connsiteY35" fmla="*/ 4649 h 9657"/>
                <a:gd name="connsiteX36" fmla="*/ 7674 w 10000"/>
                <a:gd name="connsiteY36" fmla="*/ 4470 h 9657"/>
                <a:gd name="connsiteX37" fmla="*/ 6512 w 10000"/>
                <a:gd name="connsiteY37" fmla="*/ 4113 h 9657"/>
                <a:gd name="connsiteX38" fmla="*/ 6047 w 10000"/>
                <a:gd name="connsiteY38" fmla="*/ 3218 h 9657"/>
                <a:gd name="connsiteX39" fmla="*/ 5581 w 10000"/>
                <a:gd name="connsiteY39" fmla="*/ 1788 h 9657"/>
                <a:gd name="connsiteX40" fmla="*/ 6047 w 10000"/>
                <a:gd name="connsiteY40" fmla="*/ 1251 h 9657"/>
                <a:gd name="connsiteX41" fmla="*/ 5814 w 10000"/>
                <a:gd name="connsiteY41" fmla="*/ 0 h 9657"/>
                <a:gd name="connsiteX42" fmla="*/ 6977 w 10000"/>
                <a:gd name="connsiteY42" fmla="*/ 0 h 9657"/>
                <a:gd name="connsiteX43" fmla="*/ 7442 w 10000"/>
                <a:gd name="connsiteY43" fmla="*/ 715 h 9657"/>
                <a:gd name="connsiteX44" fmla="*/ 8372 w 10000"/>
                <a:gd name="connsiteY44" fmla="*/ 715 h 9657"/>
                <a:gd name="connsiteX45" fmla="*/ 8372 w 10000"/>
                <a:gd name="connsiteY45" fmla="*/ 178 h 9657"/>
                <a:gd name="connsiteX46" fmla="*/ 8837 w 10000"/>
                <a:gd name="connsiteY46" fmla="*/ 0 h 9657"/>
                <a:gd name="connsiteX0" fmla="*/ 883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44" fmla="*/ 8372 w 10000"/>
                <a:gd name="connsiteY44" fmla="*/ 740 h 10000"/>
                <a:gd name="connsiteX45" fmla="*/ 8837 w 10000"/>
                <a:gd name="connsiteY45" fmla="*/ 0 h 10000"/>
                <a:gd name="connsiteX0" fmla="*/ 883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44" fmla="*/ 8837 w 10000"/>
                <a:gd name="connsiteY44" fmla="*/ 0 h 10000"/>
                <a:gd name="connsiteX0" fmla="*/ 7442 w 10000"/>
                <a:gd name="connsiteY0" fmla="*/ 74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0" fmla="*/ 697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0" fmla="*/ 5814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0" fmla="*/ 6047 w 10000"/>
                <a:gd name="connsiteY0" fmla="*/ 103 h 8808"/>
                <a:gd name="connsiteX1" fmla="*/ 5814 w 10000"/>
                <a:gd name="connsiteY1" fmla="*/ 2882 h 8808"/>
                <a:gd name="connsiteX2" fmla="*/ 5116 w 10000"/>
                <a:gd name="connsiteY2" fmla="*/ 3067 h 8808"/>
                <a:gd name="connsiteX3" fmla="*/ 4884 w 10000"/>
                <a:gd name="connsiteY3" fmla="*/ 4178 h 8808"/>
                <a:gd name="connsiteX4" fmla="*/ 4651 w 10000"/>
                <a:gd name="connsiteY4" fmla="*/ 4732 h 8808"/>
                <a:gd name="connsiteX5" fmla="*/ 5349 w 10000"/>
                <a:gd name="connsiteY5" fmla="*/ 5475 h 8808"/>
                <a:gd name="connsiteX6" fmla="*/ 5349 w 10000"/>
                <a:gd name="connsiteY6" fmla="*/ 5844 h 8808"/>
                <a:gd name="connsiteX7" fmla="*/ 3953 w 10000"/>
                <a:gd name="connsiteY7" fmla="*/ 5289 h 8808"/>
                <a:gd name="connsiteX8" fmla="*/ 2558 w 10000"/>
                <a:gd name="connsiteY8" fmla="*/ 4732 h 8808"/>
                <a:gd name="connsiteX9" fmla="*/ 1395 w 10000"/>
                <a:gd name="connsiteY9" fmla="*/ 4732 h 8808"/>
                <a:gd name="connsiteX10" fmla="*/ 1395 w 10000"/>
                <a:gd name="connsiteY10" fmla="*/ 5475 h 8808"/>
                <a:gd name="connsiteX11" fmla="*/ 0 w 10000"/>
                <a:gd name="connsiteY11" fmla="*/ 5659 h 8808"/>
                <a:gd name="connsiteX12" fmla="*/ 0 w 10000"/>
                <a:gd name="connsiteY12" fmla="*/ 7697 h 8808"/>
                <a:gd name="connsiteX13" fmla="*/ 465 w 10000"/>
                <a:gd name="connsiteY13" fmla="*/ 8438 h 8808"/>
                <a:gd name="connsiteX14" fmla="*/ 1395 w 10000"/>
                <a:gd name="connsiteY14" fmla="*/ 8438 h 8808"/>
                <a:gd name="connsiteX15" fmla="*/ 1860 w 10000"/>
                <a:gd name="connsiteY15" fmla="*/ 8624 h 8808"/>
                <a:gd name="connsiteX16" fmla="*/ 1628 w 10000"/>
                <a:gd name="connsiteY16" fmla="*/ 8624 h 8808"/>
                <a:gd name="connsiteX17" fmla="*/ 2093 w 10000"/>
                <a:gd name="connsiteY17" fmla="*/ 8808 h 8808"/>
                <a:gd name="connsiteX18" fmla="*/ 2558 w 10000"/>
                <a:gd name="connsiteY18" fmla="*/ 8624 h 8808"/>
                <a:gd name="connsiteX19" fmla="*/ 3488 w 10000"/>
                <a:gd name="connsiteY19" fmla="*/ 8808 h 8808"/>
                <a:gd name="connsiteX20" fmla="*/ 4186 w 10000"/>
                <a:gd name="connsiteY20" fmla="*/ 8251 h 8808"/>
                <a:gd name="connsiteX21" fmla="*/ 5116 w 10000"/>
                <a:gd name="connsiteY21" fmla="*/ 7513 h 8808"/>
                <a:gd name="connsiteX22" fmla="*/ 5814 w 10000"/>
                <a:gd name="connsiteY22" fmla="*/ 7325 h 8808"/>
                <a:gd name="connsiteX23" fmla="*/ 5581 w 10000"/>
                <a:gd name="connsiteY23" fmla="*/ 7325 h 8808"/>
                <a:gd name="connsiteX24" fmla="*/ 5581 w 10000"/>
                <a:gd name="connsiteY24" fmla="*/ 7140 h 8808"/>
                <a:gd name="connsiteX25" fmla="*/ 7674 w 10000"/>
                <a:gd name="connsiteY25" fmla="*/ 6400 h 8808"/>
                <a:gd name="connsiteX26" fmla="*/ 8605 w 10000"/>
                <a:gd name="connsiteY26" fmla="*/ 6771 h 8808"/>
                <a:gd name="connsiteX27" fmla="*/ 9070 w 10000"/>
                <a:gd name="connsiteY27" fmla="*/ 7325 h 8808"/>
                <a:gd name="connsiteX28" fmla="*/ 9302 w 10000"/>
                <a:gd name="connsiteY28" fmla="*/ 7697 h 8808"/>
                <a:gd name="connsiteX29" fmla="*/ 10000 w 10000"/>
                <a:gd name="connsiteY29" fmla="*/ 7325 h 8808"/>
                <a:gd name="connsiteX30" fmla="*/ 10000 w 10000"/>
                <a:gd name="connsiteY30" fmla="*/ 6771 h 8808"/>
                <a:gd name="connsiteX31" fmla="*/ 9302 w 10000"/>
                <a:gd name="connsiteY31" fmla="*/ 5844 h 8808"/>
                <a:gd name="connsiteX32" fmla="*/ 9302 w 10000"/>
                <a:gd name="connsiteY32" fmla="*/ 4920 h 8808"/>
                <a:gd name="connsiteX33" fmla="*/ 9535 w 10000"/>
                <a:gd name="connsiteY33" fmla="*/ 4920 h 8808"/>
                <a:gd name="connsiteX34" fmla="*/ 9070 w 10000"/>
                <a:gd name="connsiteY34" fmla="*/ 3994 h 8808"/>
                <a:gd name="connsiteX35" fmla="*/ 8837 w 10000"/>
                <a:gd name="connsiteY35" fmla="*/ 3622 h 8808"/>
                <a:gd name="connsiteX36" fmla="*/ 7674 w 10000"/>
                <a:gd name="connsiteY36" fmla="*/ 3437 h 8808"/>
                <a:gd name="connsiteX37" fmla="*/ 6512 w 10000"/>
                <a:gd name="connsiteY37" fmla="*/ 3067 h 8808"/>
                <a:gd name="connsiteX38" fmla="*/ 6047 w 10000"/>
                <a:gd name="connsiteY38" fmla="*/ 2140 h 8808"/>
                <a:gd name="connsiteX39" fmla="*/ 5581 w 10000"/>
                <a:gd name="connsiteY39" fmla="*/ 660 h 8808"/>
                <a:gd name="connsiteX40" fmla="*/ 6047 w 10000"/>
                <a:gd name="connsiteY40" fmla="*/ 103 h 8808"/>
                <a:gd name="connsiteX0" fmla="*/ 5581 w 10000"/>
                <a:gd name="connsiteY0" fmla="*/ 0 h 9251"/>
                <a:gd name="connsiteX1" fmla="*/ 5814 w 10000"/>
                <a:gd name="connsiteY1" fmla="*/ 2523 h 9251"/>
                <a:gd name="connsiteX2" fmla="*/ 5116 w 10000"/>
                <a:gd name="connsiteY2" fmla="*/ 2733 h 9251"/>
                <a:gd name="connsiteX3" fmla="*/ 4884 w 10000"/>
                <a:gd name="connsiteY3" fmla="*/ 3994 h 9251"/>
                <a:gd name="connsiteX4" fmla="*/ 4651 w 10000"/>
                <a:gd name="connsiteY4" fmla="*/ 4623 h 9251"/>
                <a:gd name="connsiteX5" fmla="*/ 5349 w 10000"/>
                <a:gd name="connsiteY5" fmla="*/ 5467 h 9251"/>
                <a:gd name="connsiteX6" fmla="*/ 5349 w 10000"/>
                <a:gd name="connsiteY6" fmla="*/ 5886 h 9251"/>
                <a:gd name="connsiteX7" fmla="*/ 3953 w 10000"/>
                <a:gd name="connsiteY7" fmla="*/ 5256 h 9251"/>
                <a:gd name="connsiteX8" fmla="*/ 2558 w 10000"/>
                <a:gd name="connsiteY8" fmla="*/ 4623 h 9251"/>
                <a:gd name="connsiteX9" fmla="*/ 1395 w 10000"/>
                <a:gd name="connsiteY9" fmla="*/ 4623 h 9251"/>
                <a:gd name="connsiteX10" fmla="*/ 1395 w 10000"/>
                <a:gd name="connsiteY10" fmla="*/ 5467 h 9251"/>
                <a:gd name="connsiteX11" fmla="*/ 0 w 10000"/>
                <a:gd name="connsiteY11" fmla="*/ 5676 h 9251"/>
                <a:gd name="connsiteX12" fmla="*/ 0 w 10000"/>
                <a:gd name="connsiteY12" fmla="*/ 7990 h 9251"/>
                <a:gd name="connsiteX13" fmla="*/ 465 w 10000"/>
                <a:gd name="connsiteY13" fmla="*/ 8831 h 9251"/>
                <a:gd name="connsiteX14" fmla="*/ 1395 w 10000"/>
                <a:gd name="connsiteY14" fmla="*/ 8831 h 9251"/>
                <a:gd name="connsiteX15" fmla="*/ 1860 w 10000"/>
                <a:gd name="connsiteY15" fmla="*/ 9042 h 9251"/>
                <a:gd name="connsiteX16" fmla="*/ 1628 w 10000"/>
                <a:gd name="connsiteY16" fmla="*/ 9042 h 9251"/>
                <a:gd name="connsiteX17" fmla="*/ 2093 w 10000"/>
                <a:gd name="connsiteY17" fmla="*/ 9251 h 9251"/>
                <a:gd name="connsiteX18" fmla="*/ 2558 w 10000"/>
                <a:gd name="connsiteY18" fmla="*/ 9042 h 9251"/>
                <a:gd name="connsiteX19" fmla="*/ 3488 w 10000"/>
                <a:gd name="connsiteY19" fmla="*/ 9251 h 9251"/>
                <a:gd name="connsiteX20" fmla="*/ 4186 w 10000"/>
                <a:gd name="connsiteY20" fmla="*/ 8619 h 9251"/>
                <a:gd name="connsiteX21" fmla="*/ 5116 w 10000"/>
                <a:gd name="connsiteY21" fmla="*/ 7781 h 9251"/>
                <a:gd name="connsiteX22" fmla="*/ 5814 w 10000"/>
                <a:gd name="connsiteY22" fmla="*/ 7567 h 9251"/>
                <a:gd name="connsiteX23" fmla="*/ 5581 w 10000"/>
                <a:gd name="connsiteY23" fmla="*/ 7567 h 9251"/>
                <a:gd name="connsiteX24" fmla="*/ 5581 w 10000"/>
                <a:gd name="connsiteY24" fmla="*/ 7357 h 9251"/>
                <a:gd name="connsiteX25" fmla="*/ 7674 w 10000"/>
                <a:gd name="connsiteY25" fmla="*/ 6517 h 9251"/>
                <a:gd name="connsiteX26" fmla="*/ 8605 w 10000"/>
                <a:gd name="connsiteY26" fmla="*/ 6938 h 9251"/>
                <a:gd name="connsiteX27" fmla="*/ 9070 w 10000"/>
                <a:gd name="connsiteY27" fmla="*/ 7567 h 9251"/>
                <a:gd name="connsiteX28" fmla="*/ 9302 w 10000"/>
                <a:gd name="connsiteY28" fmla="*/ 7990 h 9251"/>
                <a:gd name="connsiteX29" fmla="*/ 10000 w 10000"/>
                <a:gd name="connsiteY29" fmla="*/ 7567 h 9251"/>
                <a:gd name="connsiteX30" fmla="*/ 10000 w 10000"/>
                <a:gd name="connsiteY30" fmla="*/ 6938 h 9251"/>
                <a:gd name="connsiteX31" fmla="*/ 9302 w 10000"/>
                <a:gd name="connsiteY31" fmla="*/ 5886 h 9251"/>
                <a:gd name="connsiteX32" fmla="*/ 9302 w 10000"/>
                <a:gd name="connsiteY32" fmla="*/ 4837 h 9251"/>
                <a:gd name="connsiteX33" fmla="*/ 9535 w 10000"/>
                <a:gd name="connsiteY33" fmla="*/ 4837 h 9251"/>
                <a:gd name="connsiteX34" fmla="*/ 9070 w 10000"/>
                <a:gd name="connsiteY34" fmla="*/ 3786 h 9251"/>
                <a:gd name="connsiteX35" fmla="*/ 8837 w 10000"/>
                <a:gd name="connsiteY35" fmla="*/ 3363 h 9251"/>
                <a:gd name="connsiteX36" fmla="*/ 7674 w 10000"/>
                <a:gd name="connsiteY36" fmla="*/ 3153 h 9251"/>
                <a:gd name="connsiteX37" fmla="*/ 6512 w 10000"/>
                <a:gd name="connsiteY37" fmla="*/ 2733 h 9251"/>
                <a:gd name="connsiteX38" fmla="*/ 6047 w 10000"/>
                <a:gd name="connsiteY38" fmla="*/ 1681 h 9251"/>
                <a:gd name="connsiteX39" fmla="*/ 5581 w 10000"/>
                <a:gd name="connsiteY39" fmla="*/ 0 h 9251"/>
                <a:gd name="connsiteX0" fmla="*/ 6047 w 10000"/>
                <a:gd name="connsiteY0" fmla="*/ 2 h 8185"/>
                <a:gd name="connsiteX1" fmla="*/ 5814 w 10000"/>
                <a:gd name="connsiteY1" fmla="*/ 912 h 8185"/>
                <a:gd name="connsiteX2" fmla="*/ 5116 w 10000"/>
                <a:gd name="connsiteY2" fmla="*/ 1139 h 8185"/>
                <a:gd name="connsiteX3" fmla="*/ 4884 w 10000"/>
                <a:gd name="connsiteY3" fmla="*/ 2502 h 8185"/>
                <a:gd name="connsiteX4" fmla="*/ 4651 w 10000"/>
                <a:gd name="connsiteY4" fmla="*/ 3182 h 8185"/>
                <a:gd name="connsiteX5" fmla="*/ 5349 w 10000"/>
                <a:gd name="connsiteY5" fmla="*/ 4095 h 8185"/>
                <a:gd name="connsiteX6" fmla="*/ 5349 w 10000"/>
                <a:gd name="connsiteY6" fmla="*/ 4548 h 8185"/>
                <a:gd name="connsiteX7" fmla="*/ 3953 w 10000"/>
                <a:gd name="connsiteY7" fmla="*/ 3867 h 8185"/>
                <a:gd name="connsiteX8" fmla="*/ 2558 w 10000"/>
                <a:gd name="connsiteY8" fmla="*/ 3182 h 8185"/>
                <a:gd name="connsiteX9" fmla="*/ 1395 w 10000"/>
                <a:gd name="connsiteY9" fmla="*/ 3182 h 8185"/>
                <a:gd name="connsiteX10" fmla="*/ 1395 w 10000"/>
                <a:gd name="connsiteY10" fmla="*/ 4095 h 8185"/>
                <a:gd name="connsiteX11" fmla="*/ 0 w 10000"/>
                <a:gd name="connsiteY11" fmla="*/ 4321 h 8185"/>
                <a:gd name="connsiteX12" fmla="*/ 0 w 10000"/>
                <a:gd name="connsiteY12" fmla="*/ 6822 h 8185"/>
                <a:gd name="connsiteX13" fmla="*/ 465 w 10000"/>
                <a:gd name="connsiteY13" fmla="*/ 7731 h 8185"/>
                <a:gd name="connsiteX14" fmla="*/ 1395 w 10000"/>
                <a:gd name="connsiteY14" fmla="*/ 7731 h 8185"/>
                <a:gd name="connsiteX15" fmla="*/ 1860 w 10000"/>
                <a:gd name="connsiteY15" fmla="*/ 7959 h 8185"/>
                <a:gd name="connsiteX16" fmla="*/ 1628 w 10000"/>
                <a:gd name="connsiteY16" fmla="*/ 7959 h 8185"/>
                <a:gd name="connsiteX17" fmla="*/ 2093 w 10000"/>
                <a:gd name="connsiteY17" fmla="*/ 8185 h 8185"/>
                <a:gd name="connsiteX18" fmla="*/ 2558 w 10000"/>
                <a:gd name="connsiteY18" fmla="*/ 7959 h 8185"/>
                <a:gd name="connsiteX19" fmla="*/ 3488 w 10000"/>
                <a:gd name="connsiteY19" fmla="*/ 8185 h 8185"/>
                <a:gd name="connsiteX20" fmla="*/ 4186 w 10000"/>
                <a:gd name="connsiteY20" fmla="*/ 7502 h 8185"/>
                <a:gd name="connsiteX21" fmla="*/ 5116 w 10000"/>
                <a:gd name="connsiteY21" fmla="*/ 6596 h 8185"/>
                <a:gd name="connsiteX22" fmla="*/ 5814 w 10000"/>
                <a:gd name="connsiteY22" fmla="*/ 6365 h 8185"/>
                <a:gd name="connsiteX23" fmla="*/ 5581 w 10000"/>
                <a:gd name="connsiteY23" fmla="*/ 6365 h 8185"/>
                <a:gd name="connsiteX24" fmla="*/ 5581 w 10000"/>
                <a:gd name="connsiteY24" fmla="*/ 6138 h 8185"/>
                <a:gd name="connsiteX25" fmla="*/ 7674 w 10000"/>
                <a:gd name="connsiteY25" fmla="*/ 5230 h 8185"/>
                <a:gd name="connsiteX26" fmla="*/ 8605 w 10000"/>
                <a:gd name="connsiteY26" fmla="*/ 5685 h 8185"/>
                <a:gd name="connsiteX27" fmla="*/ 9070 w 10000"/>
                <a:gd name="connsiteY27" fmla="*/ 6365 h 8185"/>
                <a:gd name="connsiteX28" fmla="*/ 9302 w 10000"/>
                <a:gd name="connsiteY28" fmla="*/ 6822 h 8185"/>
                <a:gd name="connsiteX29" fmla="*/ 10000 w 10000"/>
                <a:gd name="connsiteY29" fmla="*/ 6365 h 8185"/>
                <a:gd name="connsiteX30" fmla="*/ 10000 w 10000"/>
                <a:gd name="connsiteY30" fmla="*/ 5685 h 8185"/>
                <a:gd name="connsiteX31" fmla="*/ 9302 w 10000"/>
                <a:gd name="connsiteY31" fmla="*/ 4548 h 8185"/>
                <a:gd name="connsiteX32" fmla="*/ 9302 w 10000"/>
                <a:gd name="connsiteY32" fmla="*/ 3414 h 8185"/>
                <a:gd name="connsiteX33" fmla="*/ 9535 w 10000"/>
                <a:gd name="connsiteY33" fmla="*/ 3414 h 8185"/>
                <a:gd name="connsiteX34" fmla="*/ 9070 w 10000"/>
                <a:gd name="connsiteY34" fmla="*/ 2278 h 8185"/>
                <a:gd name="connsiteX35" fmla="*/ 8837 w 10000"/>
                <a:gd name="connsiteY35" fmla="*/ 1820 h 8185"/>
                <a:gd name="connsiteX36" fmla="*/ 7674 w 10000"/>
                <a:gd name="connsiteY36" fmla="*/ 1593 h 8185"/>
                <a:gd name="connsiteX37" fmla="*/ 6512 w 10000"/>
                <a:gd name="connsiteY37" fmla="*/ 1139 h 8185"/>
                <a:gd name="connsiteX38" fmla="*/ 6047 w 10000"/>
                <a:gd name="connsiteY38" fmla="*/ 2 h 8185"/>
                <a:gd name="connsiteX0" fmla="*/ 6512 w 10000"/>
                <a:gd name="connsiteY0" fmla="*/ 278 h 8886"/>
                <a:gd name="connsiteX1" fmla="*/ 5814 w 10000"/>
                <a:gd name="connsiteY1" fmla="*/ 0 h 8886"/>
                <a:gd name="connsiteX2" fmla="*/ 5116 w 10000"/>
                <a:gd name="connsiteY2" fmla="*/ 278 h 8886"/>
                <a:gd name="connsiteX3" fmla="*/ 4884 w 10000"/>
                <a:gd name="connsiteY3" fmla="*/ 1943 h 8886"/>
                <a:gd name="connsiteX4" fmla="*/ 4651 w 10000"/>
                <a:gd name="connsiteY4" fmla="*/ 2774 h 8886"/>
                <a:gd name="connsiteX5" fmla="*/ 5349 w 10000"/>
                <a:gd name="connsiteY5" fmla="*/ 3889 h 8886"/>
                <a:gd name="connsiteX6" fmla="*/ 5349 w 10000"/>
                <a:gd name="connsiteY6" fmla="*/ 4443 h 8886"/>
                <a:gd name="connsiteX7" fmla="*/ 3953 w 10000"/>
                <a:gd name="connsiteY7" fmla="*/ 3610 h 8886"/>
                <a:gd name="connsiteX8" fmla="*/ 2558 w 10000"/>
                <a:gd name="connsiteY8" fmla="*/ 2774 h 8886"/>
                <a:gd name="connsiteX9" fmla="*/ 1395 w 10000"/>
                <a:gd name="connsiteY9" fmla="*/ 2774 h 8886"/>
                <a:gd name="connsiteX10" fmla="*/ 1395 w 10000"/>
                <a:gd name="connsiteY10" fmla="*/ 3889 h 8886"/>
                <a:gd name="connsiteX11" fmla="*/ 0 w 10000"/>
                <a:gd name="connsiteY11" fmla="*/ 4165 h 8886"/>
                <a:gd name="connsiteX12" fmla="*/ 0 w 10000"/>
                <a:gd name="connsiteY12" fmla="*/ 7221 h 8886"/>
                <a:gd name="connsiteX13" fmla="*/ 465 w 10000"/>
                <a:gd name="connsiteY13" fmla="*/ 8331 h 8886"/>
                <a:gd name="connsiteX14" fmla="*/ 1395 w 10000"/>
                <a:gd name="connsiteY14" fmla="*/ 8331 h 8886"/>
                <a:gd name="connsiteX15" fmla="*/ 1860 w 10000"/>
                <a:gd name="connsiteY15" fmla="*/ 8610 h 8886"/>
                <a:gd name="connsiteX16" fmla="*/ 1628 w 10000"/>
                <a:gd name="connsiteY16" fmla="*/ 8610 h 8886"/>
                <a:gd name="connsiteX17" fmla="*/ 2093 w 10000"/>
                <a:gd name="connsiteY17" fmla="*/ 8886 h 8886"/>
                <a:gd name="connsiteX18" fmla="*/ 2558 w 10000"/>
                <a:gd name="connsiteY18" fmla="*/ 8610 h 8886"/>
                <a:gd name="connsiteX19" fmla="*/ 3488 w 10000"/>
                <a:gd name="connsiteY19" fmla="*/ 8886 h 8886"/>
                <a:gd name="connsiteX20" fmla="*/ 4186 w 10000"/>
                <a:gd name="connsiteY20" fmla="*/ 8052 h 8886"/>
                <a:gd name="connsiteX21" fmla="*/ 5116 w 10000"/>
                <a:gd name="connsiteY21" fmla="*/ 6945 h 8886"/>
                <a:gd name="connsiteX22" fmla="*/ 5814 w 10000"/>
                <a:gd name="connsiteY22" fmla="*/ 6662 h 8886"/>
                <a:gd name="connsiteX23" fmla="*/ 5581 w 10000"/>
                <a:gd name="connsiteY23" fmla="*/ 6662 h 8886"/>
                <a:gd name="connsiteX24" fmla="*/ 5581 w 10000"/>
                <a:gd name="connsiteY24" fmla="*/ 6385 h 8886"/>
                <a:gd name="connsiteX25" fmla="*/ 7674 w 10000"/>
                <a:gd name="connsiteY25" fmla="*/ 5276 h 8886"/>
                <a:gd name="connsiteX26" fmla="*/ 8605 w 10000"/>
                <a:gd name="connsiteY26" fmla="*/ 5832 h 8886"/>
                <a:gd name="connsiteX27" fmla="*/ 9070 w 10000"/>
                <a:gd name="connsiteY27" fmla="*/ 6662 h 8886"/>
                <a:gd name="connsiteX28" fmla="*/ 9302 w 10000"/>
                <a:gd name="connsiteY28" fmla="*/ 7221 h 8886"/>
                <a:gd name="connsiteX29" fmla="*/ 10000 w 10000"/>
                <a:gd name="connsiteY29" fmla="*/ 6662 h 8886"/>
                <a:gd name="connsiteX30" fmla="*/ 10000 w 10000"/>
                <a:gd name="connsiteY30" fmla="*/ 5832 h 8886"/>
                <a:gd name="connsiteX31" fmla="*/ 9302 w 10000"/>
                <a:gd name="connsiteY31" fmla="*/ 4443 h 8886"/>
                <a:gd name="connsiteX32" fmla="*/ 9302 w 10000"/>
                <a:gd name="connsiteY32" fmla="*/ 3057 h 8886"/>
                <a:gd name="connsiteX33" fmla="*/ 9535 w 10000"/>
                <a:gd name="connsiteY33" fmla="*/ 3057 h 8886"/>
                <a:gd name="connsiteX34" fmla="*/ 9070 w 10000"/>
                <a:gd name="connsiteY34" fmla="*/ 1669 h 8886"/>
                <a:gd name="connsiteX35" fmla="*/ 8837 w 10000"/>
                <a:gd name="connsiteY35" fmla="*/ 1110 h 8886"/>
                <a:gd name="connsiteX36" fmla="*/ 7674 w 10000"/>
                <a:gd name="connsiteY36" fmla="*/ 832 h 8886"/>
                <a:gd name="connsiteX37" fmla="*/ 6512 w 10000"/>
                <a:gd name="connsiteY37" fmla="*/ 278 h 8886"/>
                <a:gd name="connsiteX0" fmla="*/ 6512 w 10000"/>
                <a:gd name="connsiteY0" fmla="*/ 313 h 10000"/>
                <a:gd name="connsiteX1" fmla="*/ 5814 w 10000"/>
                <a:gd name="connsiteY1" fmla="*/ 0 h 10000"/>
                <a:gd name="connsiteX2" fmla="*/ 5116 w 10000"/>
                <a:gd name="connsiteY2" fmla="*/ 313 h 10000"/>
                <a:gd name="connsiteX3" fmla="*/ 4884 w 10000"/>
                <a:gd name="connsiteY3" fmla="*/ 2187 h 10000"/>
                <a:gd name="connsiteX4" fmla="*/ 4651 w 10000"/>
                <a:gd name="connsiteY4" fmla="*/ 3122 h 10000"/>
                <a:gd name="connsiteX5" fmla="*/ 5349 w 10000"/>
                <a:gd name="connsiteY5" fmla="*/ 4377 h 10000"/>
                <a:gd name="connsiteX6" fmla="*/ 5349 w 10000"/>
                <a:gd name="connsiteY6" fmla="*/ 5000 h 10000"/>
                <a:gd name="connsiteX7" fmla="*/ 3953 w 10000"/>
                <a:gd name="connsiteY7" fmla="*/ 4063 h 10000"/>
                <a:gd name="connsiteX8" fmla="*/ 2558 w 10000"/>
                <a:gd name="connsiteY8" fmla="*/ 3122 h 10000"/>
                <a:gd name="connsiteX9" fmla="*/ 1395 w 10000"/>
                <a:gd name="connsiteY9" fmla="*/ 3122 h 10000"/>
                <a:gd name="connsiteX10" fmla="*/ 1395 w 10000"/>
                <a:gd name="connsiteY10" fmla="*/ 4377 h 10000"/>
                <a:gd name="connsiteX11" fmla="*/ 0 w 10000"/>
                <a:gd name="connsiteY11" fmla="*/ 4687 h 10000"/>
                <a:gd name="connsiteX12" fmla="*/ 0 w 10000"/>
                <a:gd name="connsiteY12" fmla="*/ 8126 h 10000"/>
                <a:gd name="connsiteX13" fmla="*/ 465 w 10000"/>
                <a:gd name="connsiteY13" fmla="*/ 9375 h 10000"/>
                <a:gd name="connsiteX14" fmla="*/ 1395 w 10000"/>
                <a:gd name="connsiteY14" fmla="*/ 9375 h 10000"/>
                <a:gd name="connsiteX15" fmla="*/ 1860 w 10000"/>
                <a:gd name="connsiteY15" fmla="*/ 9689 h 10000"/>
                <a:gd name="connsiteX16" fmla="*/ 1628 w 10000"/>
                <a:gd name="connsiteY16" fmla="*/ 9689 h 10000"/>
                <a:gd name="connsiteX17" fmla="*/ 2093 w 10000"/>
                <a:gd name="connsiteY17" fmla="*/ 10000 h 10000"/>
                <a:gd name="connsiteX18" fmla="*/ 2558 w 10000"/>
                <a:gd name="connsiteY18" fmla="*/ 9689 h 10000"/>
                <a:gd name="connsiteX19" fmla="*/ 3488 w 10000"/>
                <a:gd name="connsiteY19" fmla="*/ 10000 h 10000"/>
                <a:gd name="connsiteX20" fmla="*/ 4186 w 10000"/>
                <a:gd name="connsiteY20" fmla="*/ 9061 h 10000"/>
                <a:gd name="connsiteX21" fmla="*/ 5116 w 10000"/>
                <a:gd name="connsiteY21" fmla="*/ 7816 h 10000"/>
                <a:gd name="connsiteX22" fmla="*/ 5814 w 10000"/>
                <a:gd name="connsiteY22" fmla="*/ 7497 h 10000"/>
                <a:gd name="connsiteX23" fmla="*/ 5581 w 10000"/>
                <a:gd name="connsiteY23" fmla="*/ 7497 h 10000"/>
                <a:gd name="connsiteX24" fmla="*/ 5581 w 10000"/>
                <a:gd name="connsiteY24" fmla="*/ 7185 h 10000"/>
                <a:gd name="connsiteX25" fmla="*/ 7674 w 10000"/>
                <a:gd name="connsiteY25" fmla="*/ 5937 h 10000"/>
                <a:gd name="connsiteX26" fmla="*/ 8605 w 10000"/>
                <a:gd name="connsiteY26" fmla="*/ 6563 h 10000"/>
                <a:gd name="connsiteX27" fmla="*/ 9070 w 10000"/>
                <a:gd name="connsiteY27" fmla="*/ 7497 h 10000"/>
                <a:gd name="connsiteX28" fmla="*/ 9302 w 10000"/>
                <a:gd name="connsiteY28" fmla="*/ 8126 h 10000"/>
                <a:gd name="connsiteX29" fmla="*/ 10000 w 10000"/>
                <a:gd name="connsiteY29" fmla="*/ 7497 h 10000"/>
                <a:gd name="connsiteX30" fmla="*/ 10000 w 10000"/>
                <a:gd name="connsiteY30" fmla="*/ 6563 h 10000"/>
                <a:gd name="connsiteX31" fmla="*/ 9302 w 10000"/>
                <a:gd name="connsiteY31" fmla="*/ 5000 h 10000"/>
                <a:gd name="connsiteX32" fmla="*/ 9302 w 10000"/>
                <a:gd name="connsiteY32" fmla="*/ 3440 h 10000"/>
                <a:gd name="connsiteX33" fmla="*/ 9535 w 10000"/>
                <a:gd name="connsiteY33" fmla="*/ 3440 h 10000"/>
                <a:gd name="connsiteX34" fmla="*/ 9070 w 10000"/>
                <a:gd name="connsiteY34" fmla="*/ 1878 h 10000"/>
                <a:gd name="connsiteX35" fmla="*/ 8056 w 10000"/>
                <a:gd name="connsiteY35" fmla="*/ 2110 h 10000"/>
                <a:gd name="connsiteX36" fmla="*/ 7674 w 10000"/>
                <a:gd name="connsiteY36" fmla="*/ 936 h 10000"/>
                <a:gd name="connsiteX37" fmla="*/ 6512 w 10000"/>
                <a:gd name="connsiteY37" fmla="*/ 313 h 10000"/>
                <a:gd name="connsiteX0" fmla="*/ 6512 w 10000"/>
                <a:gd name="connsiteY0" fmla="*/ 313 h 10000"/>
                <a:gd name="connsiteX1" fmla="*/ 5814 w 10000"/>
                <a:gd name="connsiteY1" fmla="*/ 0 h 10000"/>
                <a:gd name="connsiteX2" fmla="*/ 5116 w 10000"/>
                <a:gd name="connsiteY2" fmla="*/ 313 h 10000"/>
                <a:gd name="connsiteX3" fmla="*/ 4884 w 10000"/>
                <a:gd name="connsiteY3" fmla="*/ 2187 h 10000"/>
                <a:gd name="connsiteX4" fmla="*/ 4651 w 10000"/>
                <a:gd name="connsiteY4" fmla="*/ 3122 h 10000"/>
                <a:gd name="connsiteX5" fmla="*/ 5349 w 10000"/>
                <a:gd name="connsiteY5" fmla="*/ 4377 h 10000"/>
                <a:gd name="connsiteX6" fmla="*/ 5349 w 10000"/>
                <a:gd name="connsiteY6" fmla="*/ 5000 h 10000"/>
                <a:gd name="connsiteX7" fmla="*/ 3953 w 10000"/>
                <a:gd name="connsiteY7" fmla="*/ 4063 h 10000"/>
                <a:gd name="connsiteX8" fmla="*/ 2558 w 10000"/>
                <a:gd name="connsiteY8" fmla="*/ 3122 h 10000"/>
                <a:gd name="connsiteX9" fmla="*/ 1395 w 10000"/>
                <a:gd name="connsiteY9" fmla="*/ 3122 h 10000"/>
                <a:gd name="connsiteX10" fmla="*/ 1395 w 10000"/>
                <a:gd name="connsiteY10" fmla="*/ 4377 h 10000"/>
                <a:gd name="connsiteX11" fmla="*/ 0 w 10000"/>
                <a:gd name="connsiteY11" fmla="*/ 4687 h 10000"/>
                <a:gd name="connsiteX12" fmla="*/ 0 w 10000"/>
                <a:gd name="connsiteY12" fmla="*/ 8126 h 10000"/>
                <a:gd name="connsiteX13" fmla="*/ 465 w 10000"/>
                <a:gd name="connsiteY13" fmla="*/ 9375 h 10000"/>
                <a:gd name="connsiteX14" fmla="*/ 1395 w 10000"/>
                <a:gd name="connsiteY14" fmla="*/ 9375 h 10000"/>
                <a:gd name="connsiteX15" fmla="*/ 1860 w 10000"/>
                <a:gd name="connsiteY15" fmla="*/ 9689 h 10000"/>
                <a:gd name="connsiteX16" fmla="*/ 1628 w 10000"/>
                <a:gd name="connsiteY16" fmla="*/ 9689 h 10000"/>
                <a:gd name="connsiteX17" fmla="*/ 2093 w 10000"/>
                <a:gd name="connsiteY17" fmla="*/ 10000 h 10000"/>
                <a:gd name="connsiteX18" fmla="*/ 2558 w 10000"/>
                <a:gd name="connsiteY18" fmla="*/ 9689 h 10000"/>
                <a:gd name="connsiteX19" fmla="*/ 3488 w 10000"/>
                <a:gd name="connsiteY19" fmla="*/ 10000 h 10000"/>
                <a:gd name="connsiteX20" fmla="*/ 4186 w 10000"/>
                <a:gd name="connsiteY20" fmla="*/ 9061 h 10000"/>
                <a:gd name="connsiteX21" fmla="*/ 5116 w 10000"/>
                <a:gd name="connsiteY21" fmla="*/ 7816 h 10000"/>
                <a:gd name="connsiteX22" fmla="*/ 5814 w 10000"/>
                <a:gd name="connsiteY22" fmla="*/ 7497 h 10000"/>
                <a:gd name="connsiteX23" fmla="*/ 5581 w 10000"/>
                <a:gd name="connsiteY23" fmla="*/ 7497 h 10000"/>
                <a:gd name="connsiteX24" fmla="*/ 5581 w 10000"/>
                <a:gd name="connsiteY24" fmla="*/ 7185 h 10000"/>
                <a:gd name="connsiteX25" fmla="*/ 7674 w 10000"/>
                <a:gd name="connsiteY25" fmla="*/ 5937 h 10000"/>
                <a:gd name="connsiteX26" fmla="*/ 8605 w 10000"/>
                <a:gd name="connsiteY26" fmla="*/ 6563 h 10000"/>
                <a:gd name="connsiteX27" fmla="*/ 9070 w 10000"/>
                <a:gd name="connsiteY27" fmla="*/ 7497 h 10000"/>
                <a:gd name="connsiteX28" fmla="*/ 9302 w 10000"/>
                <a:gd name="connsiteY28" fmla="*/ 8126 h 10000"/>
                <a:gd name="connsiteX29" fmla="*/ 10000 w 10000"/>
                <a:gd name="connsiteY29" fmla="*/ 7497 h 10000"/>
                <a:gd name="connsiteX30" fmla="*/ 10000 w 10000"/>
                <a:gd name="connsiteY30" fmla="*/ 6563 h 10000"/>
                <a:gd name="connsiteX31" fmla="*/ 9302 w 10000"/>
                <a:gd name="connsiteY31" fmla="*/ 5000 h 10000"/>
                <a:gd name="connsiteX32" fmla="*/ 9302 w 10000"/>
                <a:gd name="connsiteY32" fmla="*/ 3440 h 10000"/>
                <a:gd name="connsiteX33" fmla="*/ 9535 w 10000"/>
                <a:gd name="connsiteY33" fmla="*/ 3440 h 10000"/>
                <a:gd name="connsiteX34" fmla="*/ 8005 w 10000"/>
                <a:gd name="connsiteY34" fmla="*/ 4270 h 10000"/>
                <a:gd name="connsiteX35" fmla="*/ 8056 w 10000"/>
                <a:gd name="connsiteY35" fmla="*/ 2110 h 10000"/>
                <a:gd name="connsiteX36" fmla="*/ 7674 w 10000"/>
                <a:gd name="connsiteY36" fmla="*/ 936 h 10000"/>
                <a:gd name="connsiteX37" fmla="*/ 6512 w 10000"/>
                <a:gd name="connsiteY37" fmla="*/ 313 h 10000"/>
                <a:gd name="connsiteX0" fmla="*/ 6512 w 10000"/>
                <a:gd name="connsiteY0" fmla="*/ 313 h 10000"/>
                <a:gd name="connsiteX1" fmla="*/ 5814 w 10000"/>
                <a:gd name="connsiteY1" fmla="*/ 0 h 10000"/>
                <a:gd name="connsiteX2" fmla="*/ 5116 w 10000"/>
                <a:gd name="connsiteY2" fmla="*/ 313 h 10000"/>
                <a:gd name="connsiteX3" fmla="*/ 4884 w 10000"/>
                <a:gd name="connsiteY3" fmla="*/ 2187 h 10000"/>
                <a:gd name="connsiteX4" fmla="*/ 4651 w 10000"/>
                <a:gd name="connsiteY4" fmla="*/ 3122 h 10000"/>
                <a:gd name="connsiteX5" fmla="*/ 5349 w 10000"/>
                <a:gd name="connsiteY5" fmla="*/ 4377 h 10000"/>
                <a:gd name="connsiteX6" fmla="*/ 5349 w 10000"/>
                <a:gd name="connsiteY6" fmla="*/ 5000 h 10000"/>
                <a:gd name="connsiteX7" fmla="*/ 3953 w 10000"/>
                <a:gd name="connsiteY7" fmla="*/ 4063 h 10000"/>
                <a:gd name="connsiteX8" fmla="*/ 2558 w 10000"/>
                <a:gd name="connsiteY8" fmla="*/ 3122 h 10000"/>
                <a:gd name="connsiteX9" fmla="*/ 1395 w 10000"/>
                <a:gd name="connsiteY9" fmla="*/ 3122 h 10000"/>
                <a:gd name="connsiteX10" fmla="*/ 1395 w 10000"/>
                <a:gd name="connsiteY10" fmla="*/ 4377 h 10000"/>
                <a:gd name="connsiteX11" fmla="*/ 0 w 10000"/>
                <a:gd name="connsiteY11" fmla="*/ 4687 h 10000"/>
                <a:gd name="connsiteX12" fmla="*/ 0 w 10000"/>
                <a:gd name="connsiteY12" fmla="*/ 8126 h 10000"/>
                <a:gd name="connsiteX13" fmla="*/ 465 w 10000"/>
                <a:gd name="connsiteY13" fmla="*/ 9375 h 10000"/>
                <a:gd name="connsiteX14" fmla="*/ 1395 w 10000"/>
                <a:gd name="connsiteY14" fmla="*/ 9375 h 10000"/>
                <a:gd name="connsiteX15" fmla="*/ 1860 w 10000"/>
                <a:gd name="connsiteY15" fmla="*/ 9689 h 10000"/>
                <a:gd name="connsiteX16" fmla="*/ 1628 w 10000"/>
                <a:gd name="connsiteY16" fmla="*/ 9689 h 10000"/>
                <a:gd name="connsiteX17" fmla="*/ 2093 w 10000"/>
                <a:gd name="connsiteY17" fmla="*/ 10000 h 10000"/>
                <a:gd name="connsiteX18" fmla="*/ 2558 w 10000"/>
                <a:gd name="connsiteY18" fmla="*/ 9689 h 10000"/>
                <a:gd name="connsiteX19" fmla="*/ 3488 w 10000"/>
                <a:gd name="connsiteY19" fmla="*/ 10000 h 10000"/>
                <a:gd name="connsiteX20" fmla="*/ 4186 w 10000"/>
                <a:gd name="connsiteY20" fmla="*/ 9061 h 10000"/>
                <a:gd name="connsiteX21" fmla="*/ 5116 w 10000"/>
                <a:gd name="connsiteY21" fmla="*/ 7816 h 10000"/>
                <a:gd name="connsiteX22" fmla="*/ 5814 w 10000"/>
                <a:gd name="connsiteY22" fmla="*/ 7497 h 10000"/>
                <a:gd name="connsiteX23" fmla="*/ 5581 w 10000"/>
                <a:gd name="connsiteY23" fmla="*/ 7497 h 10000"/>
                <a:gd name="connsiteX24" fmla="*/ 5581 w 10000"/>
                <a:gd name="connsiteY24" fmla="*/ 7185 h 10000"/>
                <a:gd name="connsiteX25" fmla="*/ 7674 w 10000"/>
                <a:gd name="connsiteY25" fmla="*/ 5937 h 10000"/>
                <a:gd name="connsiteX26" fmla="*/ 8605 w 10000"/>
                <a:gd name="connsiteY26" fmla="*/ 6563 h 10000"/>
                <a:gd name="connsiteX27" fmla="*/ 9070 w 10000"/>
                <a:gd name="connsiteY27" fmla="*/ 7497 h 10000"/>
                <a:gd name="connsiteX28" fmla="*/ 9302 w 10000"/>
                <a:gd name="connsiteY28" fmla="*/ 8126 h 10000"/>
                <a:gd name="connsiteX29" fmla="*/ 10000 w 10000"/>
                <a:gd name="connsiteY29" fmla="*/ 7497 h 10000"/>
                <a:gd name="connsiteX30" fmla="*/ 10000 w 10000"/>
                <a:gd name="connsiteY30" fmla="*/ 6563 h 10000"/>
                <a:gd name="connsiteX31" fmla="*/ 9302 w 10000"/>
                <a:gd name="connsiteY31" fmla="*/ 5000 h 10000"/>
                <a:gd name="connsiteX32" fmla="*/ 9302 w 10000"/>
                <a:gd name="connsiteY32" fmla="*/ 3440 h 10000"/>
                <a:gd name="connsiteX33" fmla="*/ 8005 w 10000"/>
                <a:gd name="connsiteY33" fmla="*/ 4270 h 10000"/>
                <a:gd name="connsiteX34" fmla="*/ 8056 w 10000"/>
                <a:gd name="connsiteY34" fmla="*/ 2110 h 10000"/>
                <a:gd name="connsiteX35" fmla="*/ 7674 w 10000"/>
                <a:gd name="connsiteY35" fmla="*/ 936 h 10000"/>
                <a:gd name="connsiteX36" fmla="*/ 6512 w 10000"/>
                <a:gd name="connsiteY36" fmla="*/ 313 h 10000"/>
                <a:gd name="connsiteX0" fmla="*/ 9302 w 12028"/>
                <a:gd name="connsiteY0" fmla="*/ 3440 h 10000"/>
                <a:gd name="connsiteX1" fmla="*/ 8005 w 12028"/>
                <a:gd name="connsiteY1" fmla="*/ 4270 h 10000"/>
                <a:gd name="connsiteX2" fmla="*/ 8056 w 12028"/>
                <a:gd name="connsiteY2" fmla="*/ 2110 h 10000"/>
                <a:gd name="connsiteX3" fmla="*/ 7674 w 12028"/>
                <a:gd name="connsiteY3" fmla="*/ 936 h 10000"/>
                <a:gd name="connsiteX4" fmla="*/ 6512 w 12028"/>
                <a:gd name="connsiteY4" fmla="*/ 313 h 10000"/>
                <a:gd name="connsiteX5" fmla="*/ 5814 w 12028"/>
                <a:gd name="connsiteY5" fmla="*/ 0 h 10000"/>
                <a:gd name="connsiteX6" fmla="*/ 5116 w 12028"/>
                <a:gd name="connsiteY6" fmla="*/ 313 h 10000"/>
                <a:gd name="connsiteX7" fmla="*/ 4884 w 12028"/>
                <a:gd name="connsiteY7" fmla="*/ 2187 h 10000"/>
                <a:gd name="connsiteX8" fmla="*/ 4651 w 12028"/>
                <a:gd name="connsiteY8" fmla="*/ 3122 h 10000"/>
                <a:gd name="connsiteX9" fmla="*/ 5349 w 12028"/>
                <a:gd name="connsiteY9" fmla="*/ 4377 h 10000"/>
                <a:gd name="connsiteX10" fmla="*/ 5349 w 12028"/>
                <a:gd name="connsiteY10" fmla="*/ 5000 h 10000"/>
                <a:gd name="connsiteX11" fmla="*/ 3953 w 12028"/>
                <a:gd name="connsiteY11" fmla="*/ 4063 h 10000"/>
                <a:gd name="connsiteX12" fmla="*/ 2558 w 12028"/>
                <a:gd name="connsiteY12" fmla="*/ 3122 h 10000"/>
                <a:gd name="connsiteX13" fmla="*/ 1395 w 12028"/>
                <a:gd name="connsiteY13" fmla="*/ 3122 h 10000"/>
                <a:gd name="connsiteX14" fmla="*/ 1395 w 12028"/>
                <a:gd name="connsiteY14" fmla="*/ 4377 h 10000"/>
                <a:gd name="connsiteX15" fmla="*/ 0 w 12028"/>
                <a:gd name="connsiteY15" fmla="*/ 4687 h 10000"/>
                <a:gd name="connsiteX16" fmla="*/ 0 w 12028"/>
                <a:gd name="connsiteY16" fmla="*/ 8126 h 10000"/>
                <a:gd name="connsiteX17" fmla="*/ 465 w 12028"/>
                <a:gd name="connsiteY17" fmla="*/ 9375 h 10000"/>
                <a:gd name="connsiteX18" fmla="*/ 1395 w 12028"/>
                <a:gd name="connsiteY18" fmla="*/ 9375 h 10000"/>
                <a:gd name="connsiteX19" fmla="*/ 1860 w 12028"/>
                <a:gd name="connsiteY19" fmla="*/ 9689 h 10000"/>
                <a:gd name="connsiteX20" fmla="*/ 1628 w 12028"/>
                <a:gd name="connsiteY20" fmla="*/ 9689 h 10000"/>
                <a:gd name="connsiteX21" fmla="*/ 2093 w 12028"/>
                <a:gd name="connsiteY21" fmla="*/ 10000 h 10000"/>
                <a:gd name="connsiteX22" fmla="*/ 2558 w 12028"/>
                <a:gd name="connsiteY22" fmla="*/ 9689 h 10000"/>
                <a:gd name="connsiteX23" fmla="*/ 3488 w 12028"/>
                <a:gd name="connsiteY23" fmla="*/ 10000 h 10000"/>
                <a:gd name="connsiteX24" fmla="*/ 4186 w 12028"/>
                <a:gd name="connsiteY24" fmla="*/ 9061 h 10000"/>
                <a:gd name="connsiteX25" fmla="*/ 5116 w 12028"/>
                <a:gd name="connsiteY25" fmla="*/ 7816 h 10000"/>
                <a:gd name="connsiteX26" fmla="*/ 5814 w 12028"/>
                <a:gd name="connsiteY26" fmla="*/ 7497 h 10000"/>
                <a:gd name="connsiteX27" fmla="*/ 5581 w 12028"/>
                <a:gd name="connsiteY27" fmla="*/ 7497 h 10000"/>
                <a:gd name="connsiteX28" fmla="*/ 5581 w 12028"/>
                <a:gd name="connsiteY28" fmla="*/ 7185 h 10000"/>
                <a:gd name="connsiteX29" fmla="*/ 7674 w 12028"/>
                <a:gd name="connsiteY29" fmla="*/ 5937 h 10000"/>
                <a:gd name="connsiteX30" fmla="*/ 8605 w 12028"/>
                <a:gd name="connsiteY30" fmla="*/ 6563 h 10000"/>
                <a:gd name="connsiteX31" fmla="*/ 9070 w 12028"/>
                <a:gd name="connsiteY31" fmla="*/ 7497 h 10000"/>
                <a:gd name="connsiteX32" fmla="*/ 9302 w 12028"/>
                <a:gd name="connsiteY32" fmla="*/ 8126 h 10000"/>
                <a:gd name="connsiteX33" fmla="*/ 10000 w 12028"/>
                <a:gd name="connsiteY33" fmla="*/ 7497 h 10000"/>
                <a:gd name="connsiteX34" fmla="*/ 10000 w 12028"/>
                <a:gd name="connsiteY34" fmla="*/ 6563 h 10000"/>
                <a:gd name="connsiteX35" fmla="*/ 12028 w 12028"/>
                <a:gd name="connsiteY35" fmla="*/ 8673 h 10000"/>
                <a:gd name="connsiteX0" fmla="*/ 9302 w 12028"/>
                <a:gd name="connsiteY0" fmla="*/ 3440 h 10000"/>
                <a:gd name="connsiteX1" fmla="*/ 8005 w 12028"/>
                <a:gd name="connsiteY1" fmla="*/ 4270 h 10000"/>
                <a:gd name="connsiteX2" fmla="*/ 8056 w 12028"/>
                <a:gd name="connsiteY2" fmla="*/ 2110 h 10000"/>
                <a:gd name="connsiteX3" fmla="*/ 7674 w 12028"/>
                <a:gd name="connsiteY3" fmla="*/ 936 h 10000"/>
                <a:gd name="connsiteX4" fmla="*/ 6512 w 12028"/>
                <a:gd name="connsiteY4" fmla="*/ 313 h 10000"/>
                <a:gd name="connsiteX5" fmla="*/ 5814 w 12028"/>
                <a:gd name="connsiteY5" fmla="*/ 0 h 10000"/>
                <a:gd name="connsiteX6" fmla="*/ 5116 w 12028"/>
                <a:gd name="connsiteY6" fmla="*/ 313 h 10000"/>
                <a:gd name="connsiteX7" fmla="*/ 4884 w 12028"/>
                <a:gd name="connsiteY7" fmla="*/ 2187 h 10000"/>
                <a:gd name="connsiteX8" fmla="*/ 4651 w 12028"/>
                <a:gd name="connsiteY8" fmla="*/ 3122 h 10000"/>
                <a:gd name="connsiteX9" fmla="*/ 5349 w 12028"/>
                <a:gd name="connsiteY9" fmla="*/ 4377 h 10000"/>
                <a:gd name="connsiteX10" fmla="*/ 5349 w 12028"/>
                <a:gd name="connsiteY10" fmla="*/ 5000 h 10000"/>
                <a:gd name="connsiteX11" fmla="*/ 3953 w 12028"/>
                <a:gd name="connsiteY11" fmla="*/ 4063 h 10000"/>
                <a:gd name="connsiteX12" fmla="*/ 2558 w 12028"/>
                <a:gd name="connsiteY12" fmla="*/ 3122 h 10000"/>
                <a:gd name="connsiteX13" fmla="*/ 1395 w 12028"/>
                <a:gd name="connsiteY13" fmla="*/ 3122 h 10000"/>
                <a:gd name="connsiteX14" fmla="*/ 1395 w 12028"/>
                <a:gd name="connsiteY14" fmla="*/ 4377 h 10000"/>
                <a:gd name="connsiteX15" fmla="*/ 0 w 12028"/>
                <a:gd name="connsiteY15" fmla="*/ 4687 h 10000"/>
                <a:gd name="connsiteX16" fmla="*/ 0 w 12028"/>
                <a:gd name="connsiteY16" fmla="*/ 8126 h 10000"/>
                <a:gd name="connsiteX17" fmla="*/ 465 w 12028"/>
                <a:gd name="connsiteY17" fmla="*/ 9375 h 10000"/>
                <a:gd name="connsiteX18" fmla="*/ 1395 w 12028"/>
                <a:gd name="connsiteY18" fmla="*/ 9375 h 10000"/>
                <a:gd name="connsiteX19" fmla="*/ 1860 w 12028"/>
                <a:gd name="connsiteY19" fmla="*/ 9689 h 10000"/>
                <a:gd name="connsiteX20" fmla="*/ 1628 w 12028"/>
                <a:gd name="connsiteY20" fmla="*/ 9689 h 10000"/>
                <a:gd name="connsiteX21" fmla="*/ 2093 w 12028"/>
                <a:gd name="connsiteY21" fmla="*/ 10000 h 10000"/>
                <a:gd name="connsiteX22" fmla="*/ 2558 w 12028"/>
                <a:gd name="connsiteY22" fmla="*/ 9689 h 10000"/>
                <a:gd name="connsiteX23" fmla="*/ 3488 w 12028"/>
                <a:gd name="connsiteY23" fmla="*/ 10000 h 10000"/>
                <a:gd name="connsiteX24" fmla="*/ 4186 w 12028"/>
                <a:gd name="connsiteY24" fmla="*/ 9061 h 10000"/>
                <a:gd name="connsiteX25" fmla="*/ 5116 w 12028"/>
                <a:gd name="connsiteY25" fmla="*/ 7816 h 10000"/>
                <a:gd name="connsiteX26" fmla="*/ 5814 w 12028"/>
                <a:gd name="connsiteY26" fmla="*/ 7497 h 10000"/>
                <a:gd name="connsiteX27" fmla="*/ 5581 w 12028"/>
                <a:gd name="connsiteY27" fmla="*/ 7497 h 10000"/>
                <a:gd name="connsiteX28" fmla="*/ 5581 w 12028"/>
                <a:gd name="connsiteY28" fmla="*/ 7185 h 10000"/>
                <a:gd name="connsiteX29" fmla="*/ 7674 w 12028"/>
                <a:gd name="connsiteY29" fmla="*/ 5937 h 10000"/>
                <a:gd name="connsiteX30" fmla="*/ 8605 w 12028"/>
                <a:gd name="connsiteY30" fmla="*/ 6563 h 10000"/>
                <a:gd name="connsiteX31" fmla="*/ 9070 w 12028"/>
                <a:gd name="connsiteY31" fmla="*/ 7497 h 10000"/>
                <a:gd name="connsiteX32" fmla="*/ 9302 w 12028"/>
                <a:gd name="connsiteY32" fmla="*/ 8126 h 10000"/>
                <a:gd name="connsiteX33" fmla="*/ 10000 w 12028"/>
                <a:gd name="connsiteY33" fmla="*/ 7497 h 10000"/>
                <a:gd name="connsiteX34" fmla="*/ 10000 w 12028"/>
                <a:gd name="connsiteY34" fmla="*/ 6563 h 10000"/>
                <a:gd name="connsiteX35" fmla="*/ 12028 w 12028"/>
                <a:gd name="connsiteY35" fmla="*/ 8673 h 10000"/>
                <a:gd name="connsiteX36" fmla="*/ 9302 w 12028"/>
                <a:gd name="connsiteY36" fmla="*/ 3440 h 10000"/>
                <a:gd name="connsiteX0" fmla="*/ 12028 w 12028"/>
                <a:gd name="connsiteY0" fmla="*/ 8673 h 10000"/>
                <a:gd name="connsiteX1" fmla="*/ 8005 w 12028"/>
                <a:gd name="connsiteY1" fmla="*/ 4270 h 10000"/>
                <a:gd name="connsiteX2" fmla="*/ 8056 w 12028"/>
                <a:gd name="connsiteY2" fmla="*/ 2110 h 10000"/>
                <a:gd name="connsiteX3" fmla="*/ 7674 w 12028"/>
                <a:gd name="connsiteY3" fmla="*/ 936 h 10000"/>
                <a:gd name="connsiteX4" fmla="*/ 6512 w 12028"/>
                <a:gd name="connsiteY4" fmla="*/ 313 h 10000"/>
                <a:gd name="connsiteX5" fmla="*/ 5814 w 12028"/>
                <a:gd name="connsiteY5" fmla="*/ 0 h 10000"/>
                <a:gd name="connsiteX6" fmla="*/ 5116 w 12028"/>
                <a:gd name="connsiteY6" fmla="*/ 313 h 10000"/>
                <a:gd name="connsiteX7" fmla="*/ 4884 w 12028"/>
                <a:gd name="connsiteY7" fmla="*/ 2187 h 10000"/>
                <a:gd name="connsiteX8" fmla="*/ 4651 w 12028"/>
                <a:gd name="connsiteY8" fmla="*/ 3122 h 10000"/>
                <a:gd name="connsiteX9" fmla="*/ 5349 w 12028"/>
                <a:gd name="connsiteY9" fmla="*/ 4377 h 10000"/>
                <a:gd name="connsiteX10" fmla="*/ 5349 w 12028"/>
                <a:gd name="connsiteY10" fmla="*/ 5000 h 10000"/>
                <a:gd name="connsiteX11" fmla="*/ 3953 w 12028"/>
                <a:gd name="connsiteY11" fmla="*/ 4063 h 10000"/>
                <a:gd name="connsiteX12" fmla="*/ 2558 w 12028"/>
                <a:gd name="connsiteY12" fmla="*/ 3122 h 10000"/>
                <a:gd name="connsiteX13" fmla="*/ 1395 w 12028"/>
                <a:gd name="connsiteY13" fmla="*/ 3122 h 10000"/>
                <a:gd name="connsiteX14" fmla="*/ 1395 w 12028"/>
                <a:gd name="connsiteY14" fmla="*/ 4377 h 10000"/>
                <a:gd name="connsiteX15" fmla="*/ 0 w 12028"/>
                <a:gd name="connsiteY15" fmla="*/ 4687 h 10000"/>
                <a:gd name="connsiteX16" fmla="*/ 0 w 12028"/>
                <a:gd name="connsiteY16" fmla="*/ 8126 h 10000"/>
                <a:gd name="connsiteX17" fmla="*/ 465 w 12028"/>
                <a:gd name="connsiteY17" fmla="*/ 9375 h 10000"/>
                <a:gd name="connsiteX18" fmla="*/ 1395 w 12028"/>
                <a:gd name="connsiteY18" fmla="*/ 9375 h 10000"/>
                <a:gd name="connsiteX19" fmla="*/ 1860 w 12028"/>
                <a:gd name="connsiteY19" fmla="*/ 9689 h 10000"/>
                <a:gd name="connsiteX20" fmla="*/ 1628 w 12028"/>
                <a:gd name="connsiteY20" fmla="*/ 9689 h 10000"/>
                <a:gd name="connsiteX21" fmla="*/ 2093 w 12028"/>
                <a:gd name="connsiteY21" fmla="*/ 10000 h 10000"/>
                <a:gd name="connsiteX22" fmla="*/ 2558 w 12028"/>
                <a:gd name="connsiteY22" fmla="*/ 9689 h 10000"/>
                <a:gd name="connsiteX23" fmla="*/ 3488 w 12028"/>
                <a:gd name="connsiteY23" fmla="*/ 10000 h 10000"/>
                <a:gd name="connsiteX24" fmla="*/ 4186 w 12028"/>
                <a:gd name="connsiteY24" fmla="*/ 9061 h 10000"/>
                <a:gd name="connsiteX25" fmla="*/ 5116 w 12028"/>
                <a:gd name="connsiteY25" fmla="*/ 7816 h 10000"/>
                <a:gd name="connsiteX26" fmla="*/ 5814 w 12028"/>
                <a:gd name="connsiteY26" fmla="*/ 7497 h 10000"/>
                <a:gd name="connsiteX27" fmla="*/ 5581 w 12028"/>
                <a:gd name="connsiteY27" fmla="*/ 7497 h 10000"/>
                <a:gd name="connsiteX28" fmla="*/ 5581 w 12028"/>
                <a:gd name="connsiteY28" fmla="*/ 7185 h 10000"/>
                <a:gd name="connsiteX29" fmla="*/ 7674 w 12028"/>
                <a:gd name="connsiteY29" fmla="*/ 5937 h 10000"/>
                <a:gd name="connsiteX30" fmla="*/ 8605 w 12028"/>
                <a:gd name="connsiteY30" fmla="*/ 6563 h 10000"/>
                <a:gd name="connsiteX31" fmla="*/ 9070 w 12028"/>
                <a:gd name="connsiteY31" fmla="*/ 7497 h 10000"/>
                <a:gd name="connsiteX32" fmla="*/ 9302 w 12028"/>
                <a:gd name="connsiteY32" fmla="*/ 8126 h 10000"/>
                <a:gd name="connsiteX33" fmla="*/ 10000 w 12028"/>
                <a:gd name="connsiteY33" fmla="*/ 7497 h 10000"/>
                <a:gd name="connsiteX34" fmla="*/ 10000 w 12028"/>
                <a:gd name="connsiteY34" fmla="*/ 6563 h 10000"/>
                <a:gd name="connsiteX35" fmla="*/ 12028 w 12028"/>
                <a:gd name="connsiteY35" fmla="*/ 8673 h 10000"/>
                <a:gd name="connsiteX0" fmla="*/ 10000 w 10148"/>
                <a:gd name="connsiteY0" fmla="*/ 6563 h 10000"/>
                <a:gd name="connsiteX1" fmla="*/ 8005 w 10148"/>
                <a:gd name="connsiteY1" fmla="*/ 4270 h 10000"/>
                <a:gd name="connsiteX2" fmla="*/ 8056 w 10148"/>
                <a:gd name="connsiteY2" fmla="*/ 2110 h 10000"/>
                <a:gd name="connsiteX3" fmla="*/ 7674 w 10148"/>
                <a:gd name="connsiteY3" fmla="*/ 936 h 10000"/>
                <a:gd name="connsiteX4" fmla="*/ 6512 w 10148"/>
                <a:gd name="connsiteY4" fmla="*/ 313 h 10000"/>
                <a:gd name="connsiteX5" fmla="*/ 5814 w 10148"/>
                <a:gd name="connsiteY5" fmla="*/ 0 h 10000"/>
                <a:gd name="connsiteX6" fmla="*/ 5116 w 10148"/>
                <a:gd name="connsiteY6" fmla="*/ 313 h 10000"/>
                <a:gd name="connsiteX7" fmla="*/ 4884 w 10148"/>
                <a:gd name="connsiteY7" fmla="*/ 2187 h 10000"/>
                <a:gd name="connsiteX8" fmla="*/ 4651 w 10148"/>
                <a:gd name="connsiteY8" fmla="*/ 3122 h 10000"/>
                <a:gd name="connsiteX9" fmla="*/ 5349 w 10148"/>
                <a:gd name="connsiteY9" fmla="*/ 4377 h 10000"/>
                <a:gd name="connsiteX10" fmla="*/ 5349 w 10148"/>
                <a:gd name="connsiteY10" fmla="*/ 5000 h 10000"/>
                <a:gd name="connsiteX11" fmla="*/ 3953 w 10148"/>
                <a:gd name="connsiteY11" fmla="*/ 4063 h 10000"/>
                <a:gd name="connsiteX12" fmla="*/ 2558 w 10148"/>
                <a:gd name="connsiteY12" fmla="*/ 3122 h 10000"/>
                <a:gd name="connsiteX13" fmla="*/ 1395 w 10148"/>
                <a:gd name="connsiteY13" fmla="*/ 3122 h 10000"/>
                <a:gd name="connsiteX14" fmla="*/ 1395 w 10148"/>
                <a:gd name="connsiteY14" fmla="*/ 4377 h 10000"/>
                <a:gd name="connsiteX15" fmla="*/ 0 w 10148"/>
                <a:gd name="connsiteY15" fmla="*/ 4687 h 10000"/>
                <a:gd name="connsiteX16" fmla="*/ 0 w 10148"/>
                <a:gd name="connsiteY16" fmla="*/ 8126 h 10000"/>
                <a:gd name="connsiteX17" fmla="*/ 465 w 10148"/>
                <a:gd name="connsiteY17" fmla="*/ 9375 h 10000"/>
                <a:gd name="connsiteX18" fmla="*/ 1395 w 10148"/>
                <a:gd name="connsiteY18" fmla="*/ 9375 h 10000"/>
                <a:gd name="connsiteX19" fmla="*/ 1860 w 10148"/>
                <a:gd name="connsiteY19" fmla="*/ 9689 h 10000"/>
                <a:gd name="connsiteX20" fmla="*/ 1628 w 10148"/>
                <a:gd name="connsiteY20" fmla="*/ 9689 h 10000"/>
                <a:gd name="connsiteX21" fmla="*/ 2093 w 10148"/>
                <a:gd name="connsiteY21" fmla="*/ 10000 h 10000"/>
                <a:gd name="connsiteX22" fmla="*/ 2558 w 10148"/>
                <a:gd name="connsiteY22" fmla="*/ 9689 h 10000"/>
                <a:gd name="connsiteX23" fmla="*/ 3488 w 10148"/>
                <a:gd name="connsiteY23" fmla="*/ 10000 h 10000"/>
                <a:gd name="connsiteX24" fmla="*/ 4186 w 10148"/>
                <a:gd name="connsiteY24" fmla="*/ 9061 h 10000"/>
                <a:gd name="connsiteX25" fmla="*/ 5116 w 10148"/>
                <a:gd name="connsiteY25" fmla="*/ 7816 h 10000"/>
                <a:gd name="connsiteX26" fmla="*/ 5814 w 10148"/>
                <a:gd name="connsiteY26" fmla="*/ 7497 h 10000"/>
                <a:gd name="connsiteX27" fmla="*/ 5581 w 10148"/>
                <a:gd name="connsiteY27" fmla="*/ 7497 h 10000"/>
                <a:gd name="connsiteX28" fmla="*/ 5581 w 10148"/>
                <a:gd name="connsiteY28" fmla="*/ 7185 h 10000"/>
                <a:gd name="connsiteX29" fmla="*/ 7674 w 10148"/>
                <a:gd name="connsiteY29" fmla="*/ 5937 h 10000"/>
                <a:gd name="connsiteX30" fmla="*/ 8605 w 10148"/>
                <a:gd name="connsiteY30" fmla="*/ 6563 h 10000"/>
                <a:gd name="connsiteX31" fmla="*/ 9070 w 10148"/>
                <a:gd name="connsiteY31" fmla="*/ 7497 h 10000"/>
                <a:gd name="connsiteX32" fmla="*/ 9302 w 10148"/>
                <a:gd name="connsiteY32" fmla="*/ 8126 h 10000"/>
                <a:gd name="connsiteX33" fmla="*/ 10000 w 10148"/>
                <a:gd name="connsiteY33" fmla="*/ 7497 h 10000"/>
                <a:gd name="connsiteX34" fmla="*/ 10000 w 10148"/>
                <a:gd name="connsiteY34" fmla="*/ 6563 h 10000"/>
                <a:gd name="connsiteX0" fmla="*/ 10000 w 10000"/>
                <a:gd name="connsiteY0" fmla="*/ 7497 h 10000"/>
                <a:gd name="connsiteX1" fmla="*/ 8005 w 10000"/>
                <a:gd name="connsiteY1" fmla="*/ 4270 h 10000"/>
                <a:gd name="connsiteX2" fmla="*/ 8056 w 10000"/>
                <a:gd name="connsiteY2" fmla="*/ 2110 h 10000"/>
                <a:gd name="connsiteX3" fmla="*/ 7674 w 10000"/>
                <a:gd name="connsiteY3" fmla="*/ 936 h 10000"/>
                <a:gd name="connsiteX4" fmla="*/ 6512 w 10000"/>
                <a:gd name="connsiteY4" fmla="*/ 313 h 10000"/>
                <a:gd name="connsiteX5" fmla="*/ 5814 w 10000"/>
                <a:gd name="connsiteY5" fmla="*/ 0 h 10000"/>
                <a:gd name="connsiteX6" fmla="*/ 5116 w 10000"/>
                <a:gd name="connsiteY6" fmla="*/ 313 h 10000"/>
                <a:gd name="connsiteX7" fmla="*/ 4884 w 10000"/>
                <a:gd name="connsiteY7" fmla="*/ 2187 h 10000"/>
                <a:gd name="connsiteX8" fmla="*/ 4651 w 10000"/>
                <a:gd name="connsiteY8" fmla="*/ 3122 h 10000"/>
                <a:gd name="connsiteX9" fmla="*/ 5349 w 10000"/>
                <a:gd name="connsiteY9" fmla="*/ 4377 h 10000"/>
                <a:gd name="connsiteX10" fmla="*/ 5349 w 10000"/>
                <a:gd name="connsiteY10" fmla="*/ 5000 h 10000"/>
                <a:gd name="connsiteX11" fmla="*/ 3953 w 10000"/>
                <a:gd name="connsiteY11" fmla="*/ 4063 h 10000"/>
                <a:gd name="connsiteX12" fmla="*/ 2558 w 10000"/>
                <a:gd name="connsiteY12" fmla="*/ 3122 h 10000"/>
                <a:gd name="connsiteX13" fmla="*/ 1395 w 10000"/>
                <a:gd name="connsiteY13" fmla="*/ 3122 h 10000"/>
                <a:gd name="connsiteX14" fmla="*/ 1395 w 10000"/>
                <a:gd name="connsiteY14" fmla="*/ 4377 h 10000"/>
                <a:gd name="connsiteX15" fmla="*/ 0 w 10000"/>
                <a:gd name="connsiteY15" fmla="*/ 4687 h 10000"/>
                <a:gd name="connsiteX16" fmla="*/ 0 w 10000"/>
                <a:gd name="connsiteY16" fmla="*/ 8126 h 10000"/>
                <a:gd name="connsiteX17" fmla="*/ 465 w 10000"/>
                <a:gd name="connsiteY17" fmla="*/ 9375 h 10000"/>
                <a:gd name="connsiteX18" fmla="*/ 1395 w 10000"/>
                <a:gd name="connsiteY18" fmla="*/ 9375 h 10000"/>
                <a:gd name="connsiteX19" fmla="*/ 1860 w 10000"/>
                <a:gd name="connsiteY19" fmla="*/ 9689 h 10000"/>
                <a:gd name="connsiteX20" fmla="*/ 1628 w 10000"/>
                <a:gd name="connsiteY20" fmla="*/ 9689 h 10000"/>
                <a:gd name="connsiteX21" fmla="*/ 2093 w 10000"/>
                <a:gd name="connsiteY21" fmla="*/ 10000 h 10000"/>
                <a:gd name="connsiteX22" fmla="*/ 2558 w 10000"/>
                <a:gd name="connsiteY22" fmla="*/ 9689 h 10000"/>
                <a:gd name="connsiteX23" fmla="*/ 3488 w 10000"/>
                <a:gd name="connsiteY23" fmla="*/ 10000 h 10000"/>
                <a:gd name="connsiteX24" fmla="*/ 4186 w 10000"/>
                <a:gd name="connsiteY24" fmla="*/ 9061 h 10000"/>
                <a:gd name="connsiteX25" fmla="*/ 5116 w 10000"/>
                <a:gd name="connsiteY25" fmla="*/ 7816 h 10000"/>
                <a:gd name="connsiteX26" fmla="*/ 5814 w 10000"/>
                <a:gd name="connsiteY26" fmla="*/ 7497 h 10000"/>
                <a:gd name="connsiteX27" fmla="*/ 5581 w 10000"/>
                <a:gd name="connsiteY27" fmla="*/ 7497 h 10000"/>
                <a:gd name="connsiteX28" fmla="*/ 5581 w 10000"/>
                <a:gd name="connsiteY28" fmla="*/ 7185 h 10000"/>
                <a:gd name="connsiteX29" fmla="*/ 7674 w 10000"/>
                <a:gd name="connsiteY29" fmla="*/ 5937 h 10000"/>
                <a:gd name="connsiteX30" fmla="*/ 8605 w 10000"/>
                <a:gd name="connsiteY30" fmla="*/ 6563 h 10000"/>
                <a:gd name="connsiteX31" fmla="*/ 9070 w 10000"/>
                <a:gd name="connsiteY31" fmla="*/ 7497 h 10000"/>
                <a:gd name="connsiteX32" fmla="*/ 9302 w 10000"/>
                <a:gd name="connsiteY32" fmla="*/ 8126 h 10000"/>
                <a:gd name="connsiteX33" fmla="*/ 10000 w 10000"/>
                <a:gd name="connsiteY33" fmla="*/ 7497 h 10000"/>
                <a:gd name="connsiteX0" fmla="*/ 9302 w 9302"/>
                <a:gd name="connsiteY0" fmla="*/ 8126 h 10000"/>
                <a:gd name="connsiteX1" fmla="*/ 8005 w 9302"/>
                <a:gd name="connsiteY1" fmla="*/ 4270 h 10000"/>
                <a:gd name="connsiteX2" fmla="*/ 8056 w 9302"/>
                <a:gd name="connsiteY2" fmla="*/ 2110 h 10000"/>
                <a:gd name="connsiteX3" fmla="*/ 7674 w 9302"/>
                <a:gd name="connsiteY3" fmla="*/ 936 h 10000"/>
                <a:gd name="connsiteX4" fmla="*/ 6512 w 9302"/>
                <a:gd name="connsiteY4" fmla="*/ 313 h 10000"/>
                <a:gd name="connsiteX5" fmla="*/ 5814 w 9302"/>
                <a:gd name="connsiteY5" fmla="*/ 0 h 10000"/>
                <a:gd name="connsiteX6" fmla="*/ 5116 w 9302"/>
                <a:gd name="connsiteY6" fmla="*/ 313 h 10000"/>
                <a:gd name="connsiteX7" fmla="*/ 4884 w 9302"/>
                <a:gd name="connsiteY7" fmla="*/ 2187 h 10000"/>
                <a:gd name="connsiteX8" fmla="*/ 4651 w 9302"/>
                <a:gd name="connsiteY8" fmla="*/ 3122 h 10000"/>
                <a:gd name="connsiteX9" fmla="*/ 5349 w 9302"/>
                <a:gd name="connsiteY9" fmla="*/ 4377 h 10000"/>
                <a:gd name="connsiteX10" fmla="*/ 5349 w 9302"/>
                <a:gd name="connsiteY10" fmla="*/ 5000 h 10000"/>
                <a:gd name="connsiteX11" fmla="*/ 3953 w 9302"/>
                <a:gd name="connsiteY11" fmla="*/ 4063 h 10000"/>
                <a:gd name="connsiteX12" fmla="*/ 2558 w 9302"/>
                <a:gd name="connsiteY12" fmla="*/ 3122 h 10000"/>
                <a:gd name="connsiteX13" fmla="*/ 1395 w 9302"/>
                <a:gd name="connsiteY13" fmla="*/ 3122 h 10000"/>
                <a:gd name="connsiteX14" fmla="*/ 1395 w 9302"/>
                <a:gd name="connsiteY14" fmla="*/ 4377 h 10000"/>
                <a:gd name="connsiteX15" fmla="*/ 0 w 9302"/>
                <a:gd name="connsiteY15" fmla="*/ 4687 h 10000"/>
                <a:gd name="connsiteX16" fmla="*/ 0 w 9302"/>
                <a:gd name="connsiteY16" fmla="*/ 8126 h 10000"/>
                <a:gd name="connsiteX17" fmla="*/ 465 w 9302"/>
                <a:gd name="connsiteY17" fmla="*/ 9375 h 10000"/>
                <a:gd name="connsiteX18" fmla="*/ 1395 w 9302"/>
                <a:gd name="connsiteY18" fmla="*/ 9375 h 10000"/>
                <a:gd name="connsiteX19" fmla="*/ 1860 w 9302"/>
                <a:gd name="connsiteY19" fmla="*/ 9689 h 10000"/>
                <a:gd name="connsiteX20" fmla="*/ 1628 w 9302"/>
                <a:gd name="connsiteY20" fmla="*/ 9689 h 10000"/>
                <a:gd name="connsiteX21" fmla="*/ 2093 w 9302"/>
                <a:gd name="connsiteY21" fmla="*/ 10000 h 10000"/>
                <a:gd name="connsiteX22" fmla="*/ 2558 w 9302"/>
                <a:gd name="connsiteY22" fmla="*/ 9689 h 10000"/>
                <a:gd name="connsiteX23" fmla="*/ 3488 w 9302"/>
                <a:gd name="connsiteY23" fmla="*/ 10000 h 10000"/>
                <a:gd name="connsiteX24" fmla="*/ 4186 w 9302"/>
                <a:gd name="connsiteY24" fmla="*/ 9061 h 10000"/>
                <a:gd name="connsiteX25" fmla="*/ 5116 w 9302"/>
                <a:gd name="connsiteY25" fmla="*/ 7816 h 10000"/>
                <a:gd name="connsiteX26" fmla="*/ 5814 w 9302"/>
                <a:gd name="connsiteY26" fmla="*/ 7497 h 10000"/>
                <a:gd name="connsiteX27" fmla="*/ 5581 w 9302"/>
                <a:gd name="connsiteY27" fmla="*/ 7497 h 10000"/>
                <a:gd name="connsiteX28" fmla="*/ 5581 w 9302"/>
                <a:gd name="connsiteY28" fmla="*/ 7185 h 10000"/>
                <a:gd name="connsiteX29" fmla="*/ 7674 w 9302"/>
                <a:gd name="connsiteY29" fmla="*/ 5937 h 10000"/>
                <a:gd name="connsiteX30" fmla="*/ 8605 w 9302"/>
                <a:gd name="connsiteY30" fmla="*/ 6563 h 10000"/>
                <a:gd name="connsiteX31" fmla="*/ 9070 w 9302"/>
                <a:gd name="connsiteY31" fmla="*/ 7497 h 10000"/>
                <a:gd name="connsiteX32" fmla="*/ 9302 w 9302"/>
                <a:gd name="connsiteY32" fmla="*/ 8126 h 10000"/>
                <a:gd name="connsiteX0" fmla="*/ 9751 w 9751"/>
                <a:gd name="connsiteY0" fmla="*/ 7497 h 10000"/>
                <a:gd name="connsiteX1" fmla="*/ 8606 w 9751"/>
                <a:gd name="connsiteY1" fmla="*/ 4270 h 10000"/>
                <a:gd name="connsiteX2" fmla="*/ 8661 w 9751"/>
                <a:gd name="connsiteY2" fmla="*/ 2110 h 10000"/>
                <a:gd name="connsiteX3" fmla="*/ 8250 w 9751"/>
                <a:gd name="connsiteY3" fmla="*/ 936 h 10000"/>
                <a:gd name="connsiteX4" fmla="*/ 7001 w 9751"/>
                <a:gd name="connsiteY4" fmla="*/ 313 h 10000"/>
                <a:gd name="connsiteX5" fmla="*/ 6250 w 9751"/>
                <a:gd name="connsiteY5" fmla="*/ 0 h 10000"/>
                <a:gd name="connsiteX6" fmla="*/ 5500 w 9751"/>
                <a:gd name="connsiteY6" fmla="*/ 313 h 10000"/>
                <a:gd name="connsiteX7" fmla="*/ 5250 w 9751"/>
                <a:gd name="connsiteY7" fmla="*/ 2187 h 10000"/>
                <a:gd name="connsiteX8" fmla="*/ 5000 w 9751"/>
                <a:gd name="connsiteY8" fmla="*/ 3122 h 10000"/>
                <a:gd name="connsiteX9" fmla="*/ 5750 w 9751"/>
                <a:gd name="connsiteY9" fmla="*/ 4377 h 10000"/>
                <a:gd name="connsiteX10" fmla="*/ 5750 w 9751"/>
                <a:gd name="connsiteY10" fmla="*/ 5000 h 10000"/>
                <a:gd name="connsiteX11" fmla="*/ 4250 w 9751"/>
                <a:gd name="connsiteY11" fmla="*/ 4063 h 10000"/>
                <a:gd name="connsiteX12" fmla="*/ 2750 w 9751"/>
                <a:gd name="connsiteY12" fmla="*/ 3122 h 10000"/>
                <a:gd name="connsiteX13" fmla="*/ 1500 w 9751"/>
                <a:gd name="connsiteY13" fmla="*/ 3122 h 10000"/>
                <a:gd name="connsiteX14" fmla="*/ 1500 w 9751"/>
                <a:gd name="connsiteY14" fmla="*/ 4377 h 10000"/>
                <a:gd name="connsiteX15" fmla="*/ 0 w 9751"/>
                <a:gd name="connsiteY15" fmla="*/ 4687 h 10000"/>
                <a:gd name="connsiteX16" fmla="*/ 0 w 9751"/>
                <a:gd name="connsiteY16" fmla="*/ 8126 h 10000"/>
                <a:gd name="connsiteX17" fmla="*/ 500 w 9751"/>
                <a:gd name="connsiteY17" fmla="*/ 9375 h 10000"/>
                <a:gd name="connsiteX18" fmla="*/ 1500 w 9751"/>
                <a:gd name="connsiteY18" fmla="*/ 9375 h 10000"/>
                <a:gd name="connsiteX19" fmla="*/ 2000 w 9751"/>
                <a:gd name="connsiteY19" fmla="*/ 9689 h 10000"/>
                <a:gd name="connsiteX20" fmla="*/ 1750 w 9751"/>
                <a:gd name="connsiteY20" fmla="*/ 9689 h 10000"/>
                <a:gd name="connsiteX21" fmla="*/ 2250 w 9751"/>
                <a:gd name="connsiteY21" fmla="*/ 10000 h 10000"/>
                <a:gd name="connsiteX22" fmla="*/ 2750 w 9751"/>
                <a:gd name="connsiteY22" fmla="*/ 9689 h 10000"/>
                <a:gd name="connsiteX23" fmla="*/ 3750 w 9751"/>
                <a:gd name="connsiteY23" fmla="*/ 10000 h 10000"/>
                <a:gd name="connsiteX24" fmla="*/ 4500 w 9751"/>
                <a:gd name="connsiteY24" fmla="*/ 9061 h 10000"/>
                <a:gd name="connsiteX25" fmla="*/ 5500 w 9751"/>
                <a:gd name="connsiteY25" fmla="*/ 7816 h 10000"/>
                <a:gd name="connsiteX26" fmla="*/ 6250 w 9751"/>
                <a:gd name="connsiteY26" fmla="*/ 7497 h 10000"/>
                <a:gd name="connsiteX27" fmla="*/ 6000 w 9751"/>
                <a:gd name="connsiteY27" fmla="*/ 7497 h 10000"/>
                <a:gd name="connsiteX28" fmla="*/ 6000 w 9751"/>
                <a:gd name="connsiteY28" fmla="*/ 7185 h 10000"/>
                <a:gd name="connsiteX29" fmla="*/ 8250 w 9751"/>
                <a:gd name="connsiteY29" fmla="*/ 5937 h 10000"/>
                <a:gd name="connsiteX30" fmla="*/ 9251 w 9751"/>
                <a:gd name="connsiteY30" fmla="*/ 6563 h 10000"/>
                <a:gd name="connsiteX31" fmla="*/ 9751 w 9751"/>
                <a:gd name="connsiteY31" fmla="*/ 7497 h 10000"/>
                <a:gd name="connsiteX0" fmla="*/ 10000 w 10000"/>
                <a:gd name="connsiteY0" fmla="*/ 7497 h 10000"/>
                <a:gd name="connsiteX1" fmla="*/ 8826 w 10000"/>
                <a:gd name="connsiteY1" fmla="*/ 4270 h 10000"/>
                <a:gd name="connsiteX2" fmla="*/ 8882 w 10000"/>
                <a:gd name="connsiteY2" fmla="*/ 2110 h 10000"/>
                <a:gd name="connsiteX3" fmla="*/ 8461 w 10000"/>
                <a:gd name="connsiteY3" fmla="*/ 936 h 10000"/>
                <a:gd name="connsiteX4" fmla="*/ 7180 w 10000"/>
                <a:gd name="connsiteY4" fmla="*/ 313 h 10000"/>
                <a:gd name="connsiteX5" fmla="*/ 6410 w 10000"/>
                <a:gd name="connsiteY5" fmla="*/ 0 h 10000"/>
                <a:gd name="connsiteX6" fmla="*/ 5640 w 10000"/>
                <a:gd name="connsiteY6" fmla="*/ 313 h 10000"/>
                <a:gd name="connsiteX7" fmla="*/ 5384 w 10000"/>
                <a:gd name="connsiteY7" fmla="*/ 2187 h 10000"/>
                <a:gd name="connsiteX8" fmla="*/ 5128 w 10000"/>
                <a:gd name="connsiteY8" fmla="*/ 3122 h 10000"/>
                <a:gd name="connsiteX9" fmla="*/ 5897 w 10000"/>
                <a:gd name="connsiteY9" fmla="*/ 4377 h 10000"/>
                <a:gd name="connsiteX10" fmla="*/ 5897 w 10000"/>
                <a:gd name="connsiteY10" fmla="*/ 5000 h 10000"/>
                <a:gd name="connsiteX11" fmla="*/ 4359 w 10000"/>
                <a:gd name="connsiteY11" fmla="*/ 4063 h 10000"/>
                <a:gd name="connsiteX12" fmla="*/ 2820 w 10000"/>
                <a:gd name="connsiteY12" fmla="*/ 3122 h 10000"/>
                <a:gd name="connsiteX13" fmla="*/ 1538 w 10000"/>
                <a:gd name="connsiteY13" fmla="*/ 3122 h 10000"/>
                <a:gd name="connsiteX14" fmla="*/ 1538 w 10000"/>
                <a:gd name="connsiteY14" fmla="*/ 4377 h 10000"/>
                <a:gd name="connsiteX15" fmla="*/ 0 w 10000"/>
                <a:gd name="connsiteY15" fmla="*/ 4687 h 10000"/>
                <a:gd name="connsiteX16" fmla="*/ 0 w 10000"/>
                <a:gd name="connsiteY16" fmla="*/ 8126 h 10000"/>
                <a:gd name="connsiteX17" fmla="*/ 513 w 10000"/>
                <a:gd name="connsiteY17" fmla="*/ 9375 h 10000"/>
                <a:gd name="connsiteX18" fmla="*/ 1538 w 10000"/>
                <a:gd name="connsiteY18" fmla="*/ 9375 h 10000"/>
                <a:gd name="connsiteX19" fmla="*/ 2051 w 10000"/>
                <a:gd name="connsiteY19" fmla="*/ 9689 h 10000"/>
                <a:gd name="connsiteX20" fmla="*/ 1795 w 10000"/>
                <a:gd name="connsiteY20" fmla="*/ 9689 h 10000"/>
                <a:gd name="connsiteX21" fmla="*/ 2307 w 10000"/>
                <a:gd name="connsiteY21" fmla="*/ 10000 h 10000"/>
                <a:gd name="connsiteX22" fmla="*/ 2820 w 10000"/>
                <a:gd name="connsiteY22" fmla="*/ 9689 h 10000"/>
                <a:gd name="connsiteX23" fmla="*/ 3846 w 10000"/>
                <a:gd name="connsiteY23" fmla="*/ 10000 h 10000"/>
                <a:gd name="connsiteX24" fmla="*/ 4615 w 10000"/>
                <a:gd name="connsiteY24" fmla="*/ 9061 h 10000"/>
                <a:gd name="connsiteX25" fmla="*/ 5640 w 10000"/>
                <a:gd name="connsiteY25" fmla="*/ 7816 h 10000"/>
                <a:gd name="connsiteX26" fmla="*/ 6410 w 10000"/>
                <a:gd name="connsiteY26" fmla="*/ 7497 h 10000"/>
                <a:gd name="connsiteX27" fmla="*/ 6153 w 10000"/>
                <a:gd name="connsiteY27" fmla="*/ 7497 h 10000"/>
                <a:gd name="connsiteX28" fmla="*/ 6153 w 10000"/>
                <a:gd name="connsiteY28" fmla="*/ 7185 h 10000"/>
                <a:gd name="connsiteX29" fmla="*/ 8461 w 10000"/>
                <a:gd name="connsiteY29" fmla="*/ 5937 h 10000"/>
                <a:gd name="connsiteX30" fmla="*/ 10000 w 10000"/>
                <a:gd name="connsiteY30" fmla="*/ 7497 h 10000"/>
                <a:gd name="connsiteX0" fmla="*/ 8461 w 8887"/>
                <a:gd name="connsiteY0" fmla="*/ 5937 h 10000"/>
                <a:gd name="connsiteX1" fmla="*/ 8826 w 8887"/>
                <a:gd name="connsiteY1" fmla="*/ 4270 h 10000"/>
                <a:gd name="connsiteX2" fmla="*/ 8882 w 8887"/>
                <a:gd name="connsiteY2" fmla="*/ 2110 h 10000"/>
                <a:gd name="connsiteX3" fmla="*/ 8461 w 8887"/>
                <a:gd name="connsiteY3" fmla="*/ 936 h 10000"/>
                <a:gd name="connsiteX4" fmla="*/ 7180 w 8887"/>
                <a:gd name="connsiteY4" fmla="*/ 313 h 10000"/>
                <a:gd name="connsiteX5" fmla="*/ 6410 w 8887"/>
                <a:gd name="connsiteY5" fmla="*/ 0 h 10000"/>
                <a:gd name="connsiteX6" fmla="*/ 5640 w 8887"/>
                <a:gd name="connsiteY6" fmla="*/ 313 h 10000"/>
                <a:gd name="connsiteX7" fmla="*/ 5384 w 8887"/>
                <a:gd name="connsiteY7" fmla="*/ 2187 h 10000"/>
                <a:gd name="connsiteX8" fmla="*/ 5128 w 8887"/>
                <a:gd name="connsiteY8" fmla="*/ 3122 h 10000"/>
                <a:gd name="connsiteX9" fmla="*/ 5897 w 8887"/>
                <a:gd name="connsiteY9" fmla="*/ 4377 h 10000"/>
                <a:gd name="connsiteX10" fmla="*/ 5897 w 8887"/>
                <a:gd name="connsiteY10" fmla="*/ 5000 h 10000"/>
                <a:gd name="connsiteX11" fmla="*/ 4359 w 8887"/>
                <a:gd name="connsiteY11" fmla="*/ 4063 h 10000"/>
                <a:gd name="connsiteX12" fmla="*/ 2820 w 8887"/>
                <a:gd name="connsiteY12" fmla="*/ 3122 h 10000"/>
                <a:gd name="connsiteX13" fmla="*/ 1538 w 8887"/>
                <a:gd name="connsiteY13" fmla="*/ 3122 h 10000"/>
                <a:gd name="connsiteX14" fmla="*/ 1538 w 8887"/>
                <a:gd name="connsiteY14" fmla="*/ 4377 h 10000"/>
                <a:gd name="connsiteX15" fmla="*/ 0 w 8887"/>
                <a:gd name="connsiteY15" fmla="*/ 4687 h 10000"/>
                <a:gd name="connsiteX16" fmla="*/ 0 w 8887"/>
                <a:gd name="connsiteY16" fmla="*/ 8126 h 10000"/>
                <a:gd name="connsiteX17" fmla="*/ 513 w 8887"/>
                <a:gd name="connsiteY17" fmla="*/ 9375 h 10000"/>
                <a:gd name="connsiteX18" fmla="*/ 1538 w 8887"/>
                <a:gd name="connsiteY18" fmla="*/ 9375 h 10000"/>
                <a:gd name="connsiteX19" fmla="*/ 2051 w 8887"/>
                <a:gd name="connsiteY19" fmla="*/ 9689 h 10000"/>
                <a:gd name="connsiteX20" fmla="*/ 1795 w 8887"/>
                <a:gd name="connsiteY20" fmla="*/ 9689 h 10000"/>
                <a:gd name="connsiteX21" fmla="*/ 2307 w 8887"/>
                <a:gd name="connsiteY21" fmla="*/ 10000 h 10000"/>
                <a:gd name="connsiteX22" fmla="*/ 2820 w 8887"/>
                <a:gd name="connsiteY22" fmla="*/ 9689 h 10000"/>
                <a:gd name="connsiteX23" fmla="*/ 3846 w 8887"/>
                <a:gd name="connsiteY23" fmla="*/ 10000 h 10000"/>
                <a:gd name="connsiteX24" fmla="*/ 4615 w 8887"/>
                <a:gd name="connsiteY24" fmla="*/ 9061 h 10000"/>
                <a:gd name="connsiteX25" fmla="*/ 5640 w 8887"/>
                <a:gd name="connsiteY25" fmla="*/ 7816 h 10000"/>
                <a:gd name="connsiteX26" fmla="*/ 6410 w 8887"/>
                <a:gd name="connsiteY26" fmla="*/ 7497 h 10000"/>
                <a:gd name="connsiteX27" fmla="*/ 6153 w 8887"/>
                <a:gd name="connsiteY27" fmla="*/ 7497 h 10000"/>
                <a:gd name="connsiteX28" fmla="*/ 6153 w 8887"/>
                <a:gd name="connsiteY28" fmla="*/ 7185 h 10000"/>
                <a:gd name="connsiteX29" fmla="*/ 8461 w 8887"/>
                <a:gd name="connsiteY29" fmla="*/ 5937 h 10000"/>
                <a:gd name="connsiteX0" fmla="*/ 9521 w 9994"/>
                <a:gd name="connsiteY0" fmla="*/ 5937 h 10000"/>
                <a:gd name="connsiteX1" fmla="*/ 9931 w 9994"/>
                <a:gd name="connsiteY1" fmla="*/ 4270 h 10000"/>
                <a:gd name="connsiteX2" fmla="*/ 9994 w 9994"/>
                <a:gd name="connsiteY2" fmla="*/ 2110 h 10000"/>
                <a:gd name="connsiteX3" fmla="*/ 9521 w 9994"/>
                <a:gd name="connsiteY3" fmla="*/ 936 h 10000"/>
                <a:gd name="connsiteX4" fmla="*/ 8079 w 9994"/>
                <a:gd name="connsiteY4" fmla="*/ 313 h 10000"/>
                <a:gd name="connsiteX5" fmla="*/ 7213 w 9994"/>
                <a:gd name="connsiteY5" fmla="*/ 0 h 10000"/>
                <a:gd name="connsiteX6" fmla="*/ 6346 w 9994"/>
                <a:gd name="connsiteY6" fmla="*/ 313 h 10000"/>
                <a:gd name="connsiteX7" fmla="*/ 6058 w 9994"/>
                <a:gd name="connsiteY7" fmla="*/ 2187 h 10000"/>
                <a:gd name="connsiteX8" fmla="*/ 5770 w 9994"/>
                <a:gd name="connsiteY8" fmla="*/ 3122 h 10000"/>
                <a:gd name="connsiteX9" fmla="*/ 6636 w 9994"/>
                <a:gd name="connsiteY9" fmla="*/ 4377 h 10000"/>
                <a:gd name="connsiteX10" fmla="*/ 6636 w 9994"/>
                <a:gd name="connsiteY10" fmla="*/ 5000 h 10000"/>
                <a:gd name="connsiteX11" fmla="*/ 4905 w 9994"/>
                <a:gd name="connsiteY11" fmla="*/ 4063 h 10000"/>
                <a:gd name="connsiteX12" fmla="*/ 3173 w 9994"/>
                <a:gd name="connsiteY12" fmla="*/ 3122 h 10000"/>
                <a:gd name="connsiteX13" fmla="*/ 1731 w 9994"/>
                <a:gd name="connsiteY13" fmla="*/ 3122 h 10000"/>
                <a:gd name="connsiteX14" fmla="*/ 1731 w 9994"/>
                <a:gd name="connsiteY14" fmla="*/ 4377 h 10000"/>
                <a:gd name="connsiteX15" fmla="*/ 0 w 9994"/>
                <a:gd name="connsiteY15" fmla="*/ 4687 h 10000"/>
                <a:gd name="connsiteX16" fmla="*/ 0 w 9994"/>
                <a:gd name="connsiteY16" fmla="*/ 8126 h 10000"/>
                <a:gd name="connsiteX17" fmla="*/ 577 w 9994"/>
                <a:gd name="connsiteY17" fmla="*/ 9375 h 10000"/>
                <a:gd name="connsiteX18" fmla="*/ 1731 w 9994"/>
                <a:gd name="connsiteY18" fmla="*/ 9375 h 10000"/>
                <a:gd name="connsiteX19" fmla="*/ 2308 w 9994"/>
                <a:gd name="connsiteY19" fmla="*/ 9689 h 10000"/>
                <a:gd name="connsiteX20" fmla="*/ 2020 w 9994"/>
                <a:gd name="connsiteY20" fmla="*/ 9689 h 10000"/>
                <a:gd name="connsiteX21" fmla="*/ 2596 w 9994"/>
                <a:gd name="connsiteY21" fmla="*/ 10000 h 10000"/>
                <a:gd name="connsiteX22" fmla="*/ 3173 w 9994"/>
                <a:gd name="connsiteY22" fmla="*/ 9689 h 10000"/>
                <a:gd name="connsiteX23" fmla="*/ 4328 w 9994"/>
                <a:gd name="connsiteY23" fmla="*/ 10000 h 10000"/>
                <a:gd name="connsiteX24" fmla="*/ 5193 w 9994"/>
                <a:gd name="connsiteY24" fmla="*/ 9061 h 10000"/>
                <a:gd name="connsiteX25" fmla="*/ 6346 w 9994"/>
                <a:gd name="connsiteY25" fmla="*/ 7816 h 10000"/>
                <a:gd name="connsiteX26" fmla="*/ 7213 w 9994"/>
                <a:gd name="connsiteY26" fmla="*/ 7497 h 10000"/>
                <a:gd name="connsiteX27" fmla="*/ 6924 w 9994"/>
                <a:gd name="connsiteY27" fmla="*/ 7497 h 10000"/>
                <a:gd name="connsiteX28" fmla="*/ 6924 w 9994"/>
                <a:gd name="connsiteY28" fmla="*/ 7185 h 10000"/>
                <a:gd name="connsiteX29" fmla="*/ 9521 w 9994"/>
                <a:gd name="connsiteY29" fmla="*/ 5937 h 10000"/>
                <a:gd name="connsiteX0" fmla="*/ 9527 w 10264"/>
                <a:gd name="connsiteY0" fmla="*/ 5937 h 10000"/>
                <a:gd name="connsiteX1" fmla="*/ 9937 w 10264"/>
                <a:gd name="connsiteY1" fmla="*/ 4270 h 10000"/>
                <a:gd name="connsiteX2" fmla="*/ 10264 w 10264"/>
                <a:gd name="connsiteY2" fmla="*/ 2206 h 10000"/>
                <a:gd name="connsiteX3" fmla="*/ 9527 w 10264"/>
                <a:gd name="connsiteY3" fmla="*/ 936 h 10000"/>
                <a:gd name="connsiteX4" fmla="*/ 8084 w 10264"/>
                <a:gd name="connsiteY4" fmla="*/ 313 h 10000"/>
                <a:gd name="connsiteX5" fmla="*/ 7217 w 10264"/>
                <a:gd name="connsiteY5" fmla="*/ 0 h 10000"/>
                <a:gd name="connsiteX6" fmla="*/ 6350 w 10264"/>
                <a:gd name="connsiteY6" fmla="*/ 313 h 10000"/>
                <a:gd name="connsiteX7" fmla="*/ 6062 w 10264"/>
                <a:gd name="connsiteY7" fmla="*/ 2187 h 10000"/>
                <a:gd name="connsiteX8" fmla="*/ 5773 w 10264"/>
                <a:gd name="connsiteY8" fmla="*/ 3122 h 10000"/>
                <a:gd name="connsiteX9" fmla="*/ 6640 w 10264"/>
                <a:gd name="connsiteY9" fmla="*/ 4377 h 10000"/>
                <a:gd name="connsiteX10" fmla="*/ 6640 w 10264"/>
                <a:gd name="connsiteY10" fmla="*/ 5000 h 10000"/>
                <a:gd name="connsiteX11" fmla="*/ 4908 w 10264"/>
                <a:gd name="connsiteY11" fmla="*/ 4063 h 10000"/>
                <a:gd name="connsiteX12" fmla="*/ 3175 w 10264"/>
                <a:gd name="connsiteY12" fmla="*/ 3122 h 10000"/>
                <a:gd name="connsiteX13" fmla="*/ 1732 w 10264"/>
                <a:gd name="connsiteY13" fmla="*/ 3122 h 10000"/>
                <a:gd name="connsiteX14" fmla="*/ 1732 w 10264"/>
                <a:gd name="connsiteY14" fmla="*/ 4377 h 10000"/>
                <a:gd name="connsiteX15" fmla="*/ 0 w 10264"/>
                <a:gd name="connsiteY15" fmla="*/ 4687 h 10000"/>
                <a:gd name="connsiteX16" fmla="*/ 0 w 10264"/>
                <a:gd name="connsiteY16" fmla="*/ 8126 h 10000"/>
                <a:gd name="connsiteX17" fmla="*/ 577 w 10264"/>
                <a:gd name="connsiteY17" fmla="*/ 9375 h 10000"/>
                <a:gd name="connsiteX18" fmla="*/ 1732 w 10264"/>
                <a:gd name="connsiteY18" fmla="*/ 9375 h 10000"/>
                <a:gd name="connsiteX19" fmla="*/ 2309 w 10264"/>
                <a:gd name="connsiteY19" fmla="*/ 9689 h 10000"/>
                <a:gd name="connsiteX20" fmla="*/ 2021 w 10264"/>
                <a:gd name="connsiteY20" fmla="*/ 9689 h 10000"/>
                <a:gd name="connsiteX21" fmla="*/ 2598 w 10264"/>
                <a:gd name="connsiteY21" fmla="*/ 10000 h 10000"/>
                <a:gd name="connsiteX22" fmla="*/ 3175 w 10264"/>
                <a:gd name="connsiteY22" fmla="*/ 9689 h 10000"/>
                <a:gd name="connsiteX23" fmla="*/ 4331 w 10264"/>
                <a:gd name="connsiteY23" fmla="*/ 10000 h 10000"/>
                <a:gd name="connsiteX24" fmla="*/ 5196 w 10264"/>
                <a:gd name="connsiteY24" fmla="*/ 9061 h 10000"/>
                <a:gd name="connsiteX25" fmla="*/ 6350 w 10264"/>
                <a:gd name="connsiteY25" fmla="*/ 7816 h 10000"/>
                <a:gd name="connsiteX26" fmla="*/ 7217 w 10264"/>
                <a:gd name="connsiteY26" fmla="*/ 7497 h 10000"/>
                <a:gd name="connsiteX27" fmla="*/ 6928 w 10264"/>
                <a:gd name="connsiteY27" fmla="*/ 7497 h 10000"/>
                <a:gd name="connsiteX28" fmla="*/ 6928 w 10264"/>
                <a:gd name="connsiteY28" fmla="*/ 7185 h 10000"/>
                <a:gd name="connsiteX29" fmla="*/ 9527 w 10264"/>
                <a:gd name="connsiteY29" fmla="*/ 59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64" h="10000">
                  <a:moveTo>
                    <a:pt x="9527" y="5937"/>
                  </a:moveTo>
                  <a:cubicBezTo>
                    <a:pt x="9664" y="5381"/>
                    <a:pt x="9814" y="4892"/>
                    <a:pt x="9937" y="4270"/>
                  </a:cubicBezTo>
                  <a:cubicBezTo>
                    <a:pt x="10060" y="3648"/>
                    <a:pt x="10155" y="2894"/>
                    <a:pt x="10264" y="2206"/>
                  </a:cubicBezTo>
                  <a:cubicBezTo>
                    <a:pt x="10196" y="1650"/>
                    <a:pt x="9890" y="1252"/>
                    <a:pt x="9527" y="936"/>
                  </a:cubicBezTo>
                  <a:cubicBezTo>
                    <a:pt x="9164" y="621"/>
                    <a:pt x="8468" y="469"/>
                    <a:pt x="8084" y="313"/>
                  </a:cubicBezTo>
                  <a:cubicBezTo>
                    <a:pt x="7698" y="156"/>
                    <a:pt x="7507" y="0"/>
                    <a:pt x="7217" y="0"/>
                  </a:cubicBezTo>
                  <a:lnTo>
                    <a:pt x="6350" y="313"/>
                  </a:lnTo>
                  <a:cubicBezTo>
                    <a:pt x="6255" y="936"/>
                    <a:pt x="6158" y="1561"/>
                    <a:pt x="6062" y="2187"/>
                  </a:cubicBezTo>
                  <a:cubicBezTo>
                    <a:pt x="5967" y="2498"/>
                    <a:pt x="5871" y="2810"/>
                    <a:pt x="5773" y="3122"/>
                  </a:cubicBezTo>
                  <a:lnTo>
                    <a:pt x="6640" y="4377"/>
                  </a:lnTo>
                  <a:lnTo>
                    <a:pt x="6640" y="5000"/>
                  </a:lnTo>
                  <a:lnTo>
                    <a:pt x="4908" y="4063"/>
                  </a:lnTo>
                  <a:lnTo>
                    <a:pt x="3175" y="3122"/>
                  </a:lnTo>
                  <a:lnTo>
                    <a:pt x="1732" y="3122"/>
                  </a:lnTo>
                  <a:lnTo>
                    <a:pt x="1732" y="4377"/>
                  </a:lnTo>
                  <a:lnTo>
                    <a:pt x="0" y="4687"/>
                  </a:lnTo>
                  <a:lnTo>
                    <a:pt x="0" y="8126"/>
                  </a:lnTo>
                  <a:lnTo>
                    <a:pt x="577" y="9375"/>
                  </a:lnTo>
                  <a:lnTo>
                    <a:pt x="1732" y="9375"/>
                  </a:lnTo>
                  <a:lnTo>
                    <a:pt x="2309" y="9689"/>
                  </a:lnTo>
                  <a:lnTo>
                    <a:pt x="2021" y="9689"/>
                  </a:lnTo>
                  <a:lnTo>
                    <a:pt x="2598" y="10000"/>
                  </a:lnTo>
                  <a:lnTo>
                    <a:pt x="3175" y="9689"/>
                  </a:lnTo>
                  <a:cubicBezTo>
                    <a:pt x="3175" y="9689"/>
                    <a:pt x="4040" y="10000"/>
                    <a:pt x="4331" y="10000"/>
                  </a:cubicBezTo>
                  <a:lnTo>
                    <a:pt x="5196" y="9061"/>
                  </a:lnTo>
                  <a:lnTo>
                    <a:pt x="6350" y="7816"/>
                  </a:lnTo>
                  <a:lnTo>
                    <a:pt x="7217" y="7497"/>
                  </a:lnTo>
                  <a:lnTo>
                    <a:pt x="6928" y="7497"/>
                  </a:lnTo>
                  <a:lnTo>
                    <a:pt x="6928" y="7185"/>
                  </a:lnTo>
                  <a:lnTo>
                    <a:pt x="9527" y="593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2" name="RW"/>
            <p:cNvSpPr>
              <a:spLocks/>
            </p:cNvSpPr>
            <p:nvPr/>
          </p:nvSpPr>
          <p:spPr bwMode="auto">
            <a:xfrm>
              <a:off x="4987440" y="4449809"/>
              <a:ext cx="33175" cy="57156"/>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2940 w 10162"/>
                <a:gd name="connsiteY0" fmla="*/ 64 h 9455"/>
                <a:gd name="connsiteX1" fmla="*/ 172 w 10162"/>
                <a:gd name="connsiteY1" fmla="*/ 3791 h 9455"/>
                <a:gd name="connsiteX2" fmla="*/ 936 w 10162"/>
                <a:gd name="connsiteY2" fmla="*/ 6561 h 9455"/>
                <a:gd name="connsiteX3" fmla="*/ 6161 w 10162"/>
                <a:gd name="connsiteY3" fmla="*/ 9455 h 9455"/>
                <a:gd name="connsiteX4" fmla="*/ 10162 w 10162"/>
                <a:gd name="connsiteY4" fmla="*/ 6627 h 9455"/>
                <a:gd name="connsiteX5" fmla="*/ 8163 w 10162"/>
                <a:gd name="connsiteY5" fmla="*/ 0 h 9455"/>
                <a:gd name="connsiteX6" fmla="*/ 2940 w 10162"/>
                <a:gd name="connsiteY6" fmla="*/ 64 h 9455"/>
                <a:gd name="connsiteX0" fmla="*/ 2893 w 10042"/>
                <a:gd name="connsiteY0" fmla="*/ 68 h 7245"/>
                <a:gd name="connsiteX1" fmla="*/ 169 w 10042"/>
                <a:gd name="connsiteY1" fmla="*/ 4010 h 7245"/>
                <a:gd name="connsiteX2" fmla="*/ 921 w 10042"/>
                <a:gd name="connsiteY2" fmla="*/ 6939 h 7245"/>
                <a:gd name="connsiteX3" fmla="*/ 6063 w 10042"/>
                <a:gd name="connsiteY3" fmla="*/ 5715 h 7245"/>
                <a:gd name="connsiteX4" fmla="*/ 10000 w 10042"/>
                <a:gd name="connsiteY4" fmla="*/ 7009 h 7245"/>
                <a:gd name="connsiteX5" fmla="*/ 8033 w 10042"/>
                <a:gd name="connsiteY5" fmla="*/ 0 h 7245"/>
                <a:gd name="connsiteX6" fmla="*/ 2893 w 10042"/>
                <a:gd name="connsiteY6" fmla="*/ 68 h 7245"/>
                <a:gd name="connsiteX0" fmla="*/ 2881 w 9449"/>
                <a:gd name="connsiteY0" fmla="*/ 598 h 10140"/>
                <a:gd name="connsiteX1" fmla="*/ 168 w 9449"/>
                <a:gd name="connsiteY1" fmla="*/ 6039 h 10140"/>
                <a:gd name="connsiteX2" fmla="*/ 917 w 9449"/>
                <a:gd name="connsiteY2" fmla="*/ 10082 h 10140"/>
                <a:gd name="connsiteX3" fmla="*/ 6038 w 9449"/>
                <a:gd name="connsiteY3" fmla="*/ 8392 h 10140"/>
                <a:gd name="connsiteX4" fmla="*/ 9361 w 9449"/>
                <a:gd name="connsiteY4" fmla="*/ 7643 h 10140"/>
                <a:gd name="connsiteX5" fmla="*/ 7999 w 9449"/>
                <a:gd name="connsiteY5" fmla="*/ 504 h 10140"/>
                <a:gd name="connsiteX6" fmla="*/ 2881 w 9449"/>
                <a:gd name="connsiteY6" fmla="*/ 598 h 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9" h="10140">
                  <a:moveTo>
                    <a:pt x="2881" y="598"/>
                  </a:moveTo>
                  <a:cubicBezTo>
                    <a:pt x="1977" y="2410"/>
                    <a:pt x="496" y="4457"/>
                    <a:pt x="168" y="6039"/>
                  </a:cubicBezTo>
                  <a:cubicBezTo>
                    <a:pt x="-158" y="7619"/>
                    <a:pt x="-61" y="9690"/>
                    <a:pt x="917" y="10082"/>
                  </a:cubicBezTo>
                  <a:cubicBezTo>
                    <a:pt x="1895" y="10474"/>
                    <a:pt x="4631" y="8799"/>
                    <a:pt x="6038" y="8392"/>
                  </a:cubicBezTo>
                  <a:cubicBezTo>
                    <a:pt x="7445" y="7986"/>
                    <a:pt x="9035" y="8957"/>
                    <a:pt x="9361" y="7643"/>
                  </a:cubicBezTo>
                  <a:cubicBezTo>
                    <a:pt x="9688" y="6329"/>
                    <a:pt x="9079" y="1678"/>
                    <a:pt x="7999" y="504"/>
                  </a:cubicBezTo>
                  <a:cubicBezTo>
                    <a:pt x="6919" y="-670"/>
                    <a:pt x="4587" y="567"/>
                    <a:pt x="2881" y="598"/>
                  </a:cubicBezTo>
                  <a:close/>
                </a:path>
              </a:pathLst>
            </a:custGeom>
            <a:solidFill>
              <a:schemeClr val="accent5"/>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3" name="BI"/>
            <p:cNvSpPr>
              <a:spLocks/>
            </p:cNvSpPr>
            <p:nvPr/>
          </p:nvSpPr>
          <p:spPr bwMode="auto">
            <a:xfrm>
              <a:off x="4992349" y="4483246"/>
              <a:ext cx="30496" cy="50703"/>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4039 w 10042"/>
                <a:gd name="connsiteY0" fmla="*/ 3050 h 10092"/>
                <a:gd name="connsiteX1" fmla="*/ 52 w 10042"/>
                <a:gd name="connsiteY1" fmla="*/ 3883 h 10092"/>
                <a:gd name="connsiteX2" fmla="*/ 2035 w 10042"/>
                <a:gd name="connsiteY2" fmla="*/ 9547 h 10092"/>
                <a:gd name="connsiteX3" fmla="*/ 6041 w 10042"/>
                <a:gd name="connsiteY3" fmla="*/ 9547 h 10092"/>
                <a:gd name="connsiteX4" fmla="*/ 10042 w 10042"/>
                <a:gd name="connsiteY4" fmla="*/ 6719 h 10092"/>
                <a:gd name="connsiteX5" fmla="*/ 8043 w 10042"/>
                <a:gd name="connsiteY5" fmla="*/ 92 h 10092"/>
                <a:gd name="connsiteX6" fmla="*/ 4039 w 10042"/>
                <a:gd name="connsiteY6" fmla="*/ 3050 h 10092"/>
                <a:gd name="connsiteX0" fmla="*/ 4039 w 10094"/>
                <a:gd name="connsiteY0" fmla="*/ 332 h 7374"/>
                <a:gd name="connsiteX1" fmla="*/ 52 w 10094"/>
                <a:gd name="connsiteY1" fmla="*/ 1165 h 7374"/>
                <a:gd name="connsiteX2" fmla="*/ 2035 w 10094"/>
                <a:gd name="connsiteY2" fmla="*/ 6829 h 7374"/>
                <a:gd name="connsiteX3" fmla="*/ 6041 w 10094"/>
                <a:gd name="connsiteY3" fmla="*/ 6829 h 7374"/>
                <a:gd name="connsiteX4" fmla="*/ 10042 w 10094"/>
                <a:gd name="connsiteY4" fmla="*/ 4001 h 7374"/>
                <a:gd name="connsiteX5" fmla="*/ 8043 w 10094"/>
                <a:gd name="connsiteY5" fmla="*/ 1425 h 7374"/>
                <a:gd name="connsiteX6" fmla="*/ 4039 w 10094"/>
                <a:gd name="connsiteY6" fmla="*/ 332 h 7374"/>
                <a:gd name="connsiteX0" fmla="*/ 4001 w 9999"/>
                <a:gd name="connsiteY0" fmla="*/ 1057 h 8645"/>
                <a:gd name="connsiteX1" fmla="*/ 52 w 9999"/>
                <a:gd name="connsiteY1" fmla="*/ 225 h 8645"/>
                <a:gd name="connsiteX2" fmla="*/ 2016 w 9999"/>
                <a:gd name="connsiteY2" fmla="*/ 7906 h 8645"/>
                <a:gd name="connsiteX3" fmla="*/ 5985 w 9999"/>
                <a:gd name="connsiteY3" fmla="*/ 7906 h 8645"/>
                <a:gd name="connsiteX4" fmla="*/ 9948 w 9999"/>
                <a:gd name="connsiteY4" fmla="*/ 4071 h 8645"/>
                <a:gd name="connsiteX5" fmla="*/ 7968 w 9999"/>
                <a:gd name="connsiteY5" fmla="*/ 577 h 8645"/>
                <a:gd name="connsiteX6" fmla="*/ 4001 w 9999"/>
                <a:gd name="connsiteY6" fmla="*/ 1057 h 8645"/>
                <a:gd name="connsiteX0" fmla="*/ 2875 w 8874"/>
                <a:gd name="connsiteY0" fmla="*/ 1077 h 9666"/>
                <a:gd name="connsiteX1" fmla="*/ 134 w 8874"/>
                <a:gd name="connsiteY1" fmla="*/ 2838 h 9666"/>
                <a:gd name="connsiteX2" fmla="*/ 890 w 8874"/>
                <a:gd name="connsiteY2" fmla="*/ 8999 h 9666"/>
                <a:gd name="connsiteX3" fmla="*/ 4860 w 8874"/>
                <a:gd name="connsiteY3" fmla="*/ 8999 h 9666"/>
                <a:gd name="connsiteX4" fmla="*/ 8823 w 8874"/>
                <a:gd name="connsiteY4" fmla="*/ 4563 h 9666"/>
                <a:gd name="connsiteX5" fmla="*/ 6843 w 8874"/>
                <a:gd name="connsiteY5" fmla="*/ 521 h 9666"/>
                <a:gd name="connsiteX6" fmla="*/ 2875 w 8874"/>
                <a:gd name="connsiteY6" fmla="*/ 1077 h 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4" h="9666">
                  <a:moveTo>
                    <a:pt x="2875" y="1077"/>
                  </a:moveTo>
                  <a:cubicBezTo>
                    <a:pt x="1961" y="3026"/>
                    <a:pt x="465" y="1518"/>
                    <a:pt x="134" y="2838"/>
                  </a:cubicBezTo>
                  <a:cubicBezTo>
                    <a:pt x="-197" y="4158"/>
                    <a:pt x="102" y="7972"/>
                    <a:pt x="890" y="8999"/>
                  </a:cubicBezTo>
                  <a:cubicBezTo>
                    <a:pt x="1678" y="10026"/>
                    <a:pt x="3535" y="9741"/>
                    <a:pt x="4860" y="8999"/>
                  </a:cubicBezTo>
                  <a:cubicBezTo>
                    <a:pt x="6181" y="7520"/>
                    <a:pt x="8493" y="5977"/>
                    <a:pt x="8823" y="4563"/>
                  </a:cubicBezTo>
                  <a:cubicBezTo>
                    <a:pt x="9154" y="3150"/>
                    <a:pt x="7834" y="1102"/>
                    <a:pt x="6843" y="521"/>
                  </a:cubicBezTo>
                  <a:cubicBezTo>
                    <a:pt x="5852" y="-59"/>
                    <a:pt x="4199" y="-470"/>
                    <a:pt x="2875" y="1077"/>
                  </a:cubicBezTo>
                  <a:close/>
                </a:path>
              </a:pathLst>
            </a:custGeom>
            <a:solidFill>
              <a:schemeClr val="accent1"/>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4" name="MW"/>
            <p:cNvSpPr>
              <a:spLocks/>
            </p:cNvSpPr>
            <p:nvPr/>
          </p:nvSpPr>
          <p:spPr bwMode="auto">
            <a:xfrm>
              <a:off x="5075695" y="4644229"/>
              <a:ext cx="78498" cy="180150"/>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814 w 10000"/>
                <a:gd name="connsiteY3" fmla="*/ 5429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5814 w 10000"/>
                <a:gd name="connsiteY2" fmla="*/ 5429 h 10000"/>
                <a:gd name="connsiteX3" fmla="*/ 5116 w 10000"/>
                <a:gd name="connsiteY3" fmla="*/ 5571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714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0" fmla="*/ 6279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0" fmla="*/ 6279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279 w 10000"/>
                <a:gd name="connsiteY53" fmla="*/ 0 h 10000"/>
                <a:gd name="connsiteX0" fmla="*/ 8140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0" fmla="*/ 8140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140 w 10000"/>
                <a:gd name="connsiteY51" fmla="*/ 0 h 10000"/>
                <a:gd name="connsiteX0" fmla="*/ 9070 w 10000"/>
                <a:gd name="connsiteY0" fmla="*/ 0 h 9714"/>
                <a:gd name="connsiteX1" fmla="*/ 5814 w 10000"/>
                <a:gd name="connsiteY1" fmla="*/ 5143 h 9714"/>
                <a:gd name="connsiteX2" fmla="*/ 5116 w 10000"/>
                <a:gd name="connsiteY2" fmla="*/ 5285 h 9714"/>
                <a:gd name="connsiteX3" fmla="*/ 4884 w 10000"/>
                <a:gd name="connsiteY3" fmla="*/ 6143 h 9714"/>
                <a:gd name="connsiteX4" fmla="*/ 4651 w 10000"/>
                <a:gd name="connsiteY4" fmla="*/ 6571 h 9714"/>
                <a:gd name="connsiteX5" fmla="*/ 5349 w 10000"/>
                <a:gd name="connsiteY5" fmla="*/ 7143 h 9714"/>
                <a:gd name="connsiteX6" fmla="*/ 5349 w 10000"/>
                <a:gd name="connsiteY6" fmla="*/ 7428 h 9714"/>
                <a:gd name="connsiteX7" fmla="*/ 3953 w 10000"/>
                <a:gd name="connsiteY7" fmla="*/ 7000 h 9714"/>
                <a:gd name="connsiteX8" fmla="*/ 2558 w 10000"/>
                <a:gd name="connsiteY8" fmla="*/ 6571 h 9714"/>
                <a:gd name="connsiteX9" fmla="*/ 1395 w 10000"/>
                <a:gd name="connsiteY9" fmla="*/ 6571 h 9714"/>
                <a:gd name="connsiteX10" fmla="*/ 1395 w 10000"/>
                <a:gd name="connsiteY10" fmla="*/ 7143 h 9714"/>
                <a:gd name="connsiteX11" fmla="*/ 0 w 10000"/>
                <a:gd name="connsiteY11" fmla="*/ 7285 h 9714"/>
                <a:gd name="connsiteX12" fmla="*/ 0 w 10000"/>
                <a:gd name="connsiteY12" fmla="*/ 8857 h 9714"/>
                <a:gd name="connsiteX13" fmla="*/ 465 w 10000"/>
                <a:gd name="connsiteY13" fmla="*/ 9428 h 9714"/>
                <a:gd name="connsiteX14" fmla="*/ 1395 w 10000"/>
                <a:gd name="connsiteY14" fmla="*/ 9428 h 9714"/>
                <a:gd name="connsiteX15" fmla="*/ 1860 w 10000"/>
                <a:gd name="connsiteY15" fmla="*/ 9571 h 9714"/>
                <a:gd name="connsiteX16" fmla="*/ 1628 w 10000"/>
                <a:gd name="connsiteY16" fmla="*/ 9571 h 9714"/>
                <a:gd name="connsiteX17" fmla="*/ 2093 w 10000"/>
                <a:gd name="connsiteY17" fmla="*/ 9714 h 9714"/>
                <a:gd name="connsiteX18" fmla="*/ 2558 w 10000"/>
                <a:gd name="connsiteY18" fmla="*/ 9571 h 9714"/>
                <a:gd name="connsiteX19" fmla="*/ 3488 w 10000"/>
                <a:gd name="connsiteY19" fmla="*/ 9714 h 9714"/>
                <a:gd name="connsiteX20" fmla="*/ 4186 w 10000"/>
                <a:gd name="connsiteY20" fmla="*/ 9285 h 9714"/>
                <a:gd name="connsiteX21" fmla="*/ 5116 w 10000"/>
                <a:gd name="connsiteY21" fmla="*/ 8714 h 9714"/>
                <a:gd name="connsiteX22" fmla="*/ 5814 w 10000"/>
                <a:gd name="connsiteY22" fmla="*/ 8571 h 9714"/>
                <a:gd name="connsiteX23" fmla="*/ 5581 w 10000"/>
                <a:gd name="connsiteY23" fmla="*/ 8571 h 9714"/>
                <a:gd name="connsiteX24" fmla="*/ 5581 w 10000"/>
                <a:gd name="connsiteY24" fmla="*/ 8428 h 9714"/>
                <a:gd name="connsiteX25" fmla="*/ 7674 w 10000"/>
                <a:gd name="connsiteY25" fmla="*/ 7857 h 9714"/>
                <a:gd name="connsiteX26" fmla="*/ 8605 w 10000"/>
                <a:gd name="connsiteY26" fmla="*/ 8143 h 9714"/>
                <a:gd name="connsiteX27" fmla="*/ 9070 w 10000"/>
                <a:gd name="connsiteY27" fmla="*/ 8571 h 9714"/>
                <a:gd name="connsiteX28" fmla="*/ 9302 w 10000"/>
                <a:gd name="connsiteY28" fmla="*/ 8857 h 9714"/>
                <a:gd name="connsiteX29" fmla="*/ 10000 w 10000"/>
                <a:gd name="connsiteY29" fmla="*/ 8571 h 9714"/>
                <a:gd name="connsiteX30" fmla="*/ 10000 w 10000"/>
                <a:gd name="connsiteY30" fmla="*/ 8143 h 9714"/>
                <a:gd name="connsiteX31" fmla="*/ 9302 w 10000"/>
                <a:gd name="connsiteY31" fmla="*/ 7428 h 9714"/>
                <a:gd name="connsiteX32" fmla="*/ 9302 w 10000"/>
                <a:gd name="connsiteY32" fmla="*/ 6714 h 9714"/>
                <a:gd name="connsiteX33" fmla="*/ 9535 w 10000"/>
                <a:gd name="connsiteY33" fmla="*/ 6714 h 9714"/>
                <a:gd name="connsiteX34" fmla="*/ 9070 w 10000"/>
                <a:gd name="connsiteY34" fmla="*/ 6000 h 9714"/>
                <a:gd name="connsiteX35" fmla="*/ 8837 w 10000"/>
                <a:gd name="connsiteY35" fmla="*/ 5714 h 9714"/>
                <a:gd name="connsiteX36" fmla="*/ 7674 w 10000"/>
                <a:gd name="connsiteY36" fmla="*/ 5571 h 9714"/>
                <a:gd name="connsiteX37" fmla="*/ 6512 w 10000"/>
                <a:gd name="connsiteY37" fmla="*/ 5285 h 9714"/>
                <a:gd name="connsiteX38" fmla="*/ 6047 w 10000"/>
                <a:gd name="connsiteY38" fmla="*/ 4571 h 9714"/>
                <a:gd name="connsiteX39" fmla="*/ 5581 w 10000"/>
                <a:gd name="connsiteY39" fmla="*/ 3428 h 9714"/>
                <a:gd name="connsiteX40" fmla="*/ 6047 w 10000"/>
                <a:gd name="connsiteY40" fmla="*/ 3000 h 9714"/>
                <a:gd name="connsiteX41" fmla="*/ 5814 w 10000"/>
                <a:gd name="connsiteY41" fmla="*/ 2000 h 9714"/>
                <a:gd name="connsiteX42" fmla="*/ 6977 w 10000"/>
                <a:gd name="connsiteY42" fmla="*/ 2000 h 9714"/>
                <a:gd name="connsiteX43" fmla="*/ 7442 w 10000"/>
                <a:gd name="connsiteY43" fmla="*/ 2571 h 9714"/>
                <a:gd name="connsiteX44" fmla="*/ 8372 w 10000"/>
                <a:gd name="connsiteY44" fmla="*/ 2571 h 9714"/>
                <a:gd name="connsiteX45" fmla="*/ 8372 w 10000"/>
                <a:gd name="connsiteY45" fmla="*/ 2143 h 9714"/>
                <a:gd name="connsiteX46" fmla="*/ 8605 w 10000"/>
                <a:gd name="connsiteY46" fmla="*/ 1857 h 9714"/>
                <a:gd name="connsiteX47" fmla="*/ 8837 w 10000"/>
                <a:gd name="connsiteY47" fmla="*/ 2000 h 9714"/>
                <a:gd name="connsiteX48" fmla="*/ 8605 w 10000"/>
                <a:gd name="connsiteY48" fmla="*/ 1143 h 9714"/>
                <a:gd name="connsiteX49" fmla="*/ 9070 w 10000"/>
                <a:gd name="connsiteY49" fmla="*/ 571 h 9714"/>
                <a:gd name="connsiteX50" fmla="*/ 9070 w 10000"/>
                <a:gd name="connsiteY50" fmla="*/ 0 h 9714"/>
                <a:gd name="connsiteX0" fmla="*/ 9070 w 10000"/>
                <a:gd name="connsiteY0" fmla="*/ 0 h 9412"/>
                <a:gd name="connsiteX1" fmla="*/ 5814 w 10000"/>
                <a:gd name="connsiteY1" fmla="*/ 4706 h 9412"/>
                <a:gd name="connsiteX2" fmla="*/ 5116 w 10000"/>
                <a:gd name="connsiteY2" fmla="*/ 4853 h 9412"/>
                <a:gd name="connsiteX3" fmla="*/ 4884 w 10000"/>
                <a:gd name="connsiteY3" fmla="*/ 5736 h 9412"/>
                <a:gd name="connsiteX4" fmla="*/ 4651 w 10000"/>
                <a:gd name="connsiteY4" fmla="*/ 6176 h 9412"/>
                <a:gd name="connsiteX5" fmla="*/ 5349 w 10000"/>
                <a:gd name="connsiteY5" fmla="*/ 6765 h 9412"/>
                <a:gd name="connsiteX6" fmla="*/ 5349 w 10000"/>
                <a:gd name="connsiteY6" fmla="*/ 7059 h 9412"/>
                <a:gd name="connsiteX7" fmla="*/ 3953 w 10000"/>
                <a:gd name="connsiteY7" fmla="*/ 6618 h 9412"/>
                <a:gd name="connsiteX8" fmla="*/ 2558 w 10000"/>
                <a:gd name="connsiteY8" fmla="*/ 6176 h 9412"/>
                <a:gd name="connsiteX9" fmla="*/ 1395 w 10000"/>
                <a:gd name="connsiteY9" fmla="*/ 6176 h 9412"/>
                <a:gd name="connsiteX10" fmla="*/ 1395 w 10000"/>
                <a:gd name="connsiteY10" fmla="*/ 6765 h 9412"/>
                <a:gd name="connsiteX11" fmla="*/ 0 w 10000"/>
                <a:gd name="connsiteY11" fmla="*/ 6911 h 9412"/>
                <a:gd name="connsiteX12" fmla="*/ 0 w 10000"/>
                <a:gd name="connsiteY12" fmla="*/ 8530 h 9412"/>
                <a:gd name="connsiteX13" fmla="*/ 465 w 10000"/>
                <a:gd name="connsiteY13" fmla="*/ 9118 h 9412"/>
                <a:gd name="connsiteX14" fmla="*/ 1395 w 10000"/>
                <a:gd name="connsiteY14" fmla="*/ 9118 h 9412"/>
                <a:gd name="connsiteX15" fmla="*/ 1860 w 10000"/>
                <a:gd name="connsiteY15" fmla="*/ 9265 h 9412"/>
                <a:gd name="connsiteX16" fmla="*/ 1628 w 10000"/>
                <a:gd name="connsiteY16" fmla="*/ 9265 h 9412"/>
                <a:gd name="connsiteX17" fmla="*/ 2093 w 10000"/>
                <a:gd name="connsiteY17" fmla="*/ 9412 h 9412"/>
                <a:gd name="connsiteX18" fmla="*/ 2558 w 10000"/>
                <a:gd name="connsiteY18" fmla="*/ 9265 h 9412"/>
                <a:gd name="connsiteX19" fmla="*/ 3488 w 10000"/>
                <a:gd name="connsiteY19" fmla="*/ 9412 h 9412"/>
                <a:gd name="connsiteX20" fmla="*/ 4186 w 10000"/>
                <a:gd name="connsiteY20" fmla="*/ 8970 h 9412"/>
                <a:gd name="connsiteX21" fmla="*/ 5116 w 10000"/>
                <a:gd name="connsiteY21" fmla="*/ 8383 h 9412"/>
                <a:gd name="connsiteX22" fmla="*/ 5814 w 10000"/>
                <a:gd name="connsiteY22" fmla="*/ 8235 h 9412"/>
                <a:gd name="connsiteX23" fmla="*/ 5581 w 10000"/>
                <a:gd name="connsiteY23" fmla="*/ 8235 h 9412"/>
                <a:gd name="connsiteX24" fmla="*/ 5581 w 10000"/>
                <a:gd name="connsiteY24" fmla="*/ 8088 h 9412"/>
                <a:gd name="connsiteX25" fmla="*/ 7674 w 10000"/>
                <a:gd name="connsiteY25" fmla="*/ 7500 h 9412"/>
                <a:gd name="connsiteX26" fmla="*/ 8605 w 10000"/>
                <a:gd name="connsiteY26" fmla="*/ 7795 h 9412"/>
                <a:gd name="connsiteX27" fmla="*/ 9070 w 10000"/>
                <a:gd name="connsiteY27" fmla="*/ 8235 h 9412"/>
                <a:gd name="connsiteX28" fmla="*/ 9302 w 10000"/>
                <a:gd name="connsiteY28" fmla="*/ 8530 h 9412"/>
                <a:gd name="connsiteX29" fmla="*/ 10000 w 10000"/>
                <a:gd name="connsiteY29" fmla="*/ 8235 h 9412"/>
                <a:gd name="connsiteX30" fmla="*/ 10000 w 10000"/>
                <a:gd name="connsiteY30" fmla="*/ 7795 h 9412"/>
                <a:gd name="connsiteX31" fmla="*/ 9302 w 10000"/>
                <a:gd name="connsiteY31" fmla="*/ 7059 h 9412"/>
                <a:gd name="connsiteX32" fmla="*/ 9302 w 10000"/>
                <a:gd name="connsiteY32" fmla="*/ 6324 h 9412"/>
                <a:gd name="connsiteX33" fmla="*/ 9535 w 10000"/>
                <a:gd name="connsiteY33" fmla="*/ 6324 h 9412"/>
                <a:gd name="connsiteX34" fmla="*/ 9070 w 10000"/>
                <a:gd name="connsiteY34" fmla="*/ 5589 h 9412"/>
                <a:gd name="connsiteX35" fmla="*/ 8837 w 10000"/>
                <a:gd name="connsiteY35" fmla="*/ 5294 h 9412"/>
                <a:gd name="connsiteX36" fmla="*/ 7674 w 10000"/>
                <a:gd name="connsiteY36" fmla="*/ 5147 h 9412"/>
                <a:gd name="connsiteX37" fmla="*/ 6512 w 10000"/>
                <a:gd name="connsiteY37" fmla="*/ 4853 h 9412"/>
                <a:gd name="connsiteX38" fmla="*/ 6047 w 10000"/>
                <a:gd name="connsiteY38" fmla="*/ 4118 h 9412"/>
                <a:gd name="connsiteX39" fmla="*/ 5581 w 10000"/>
                <a:gd name="connsiteY39" fmla="*/ 2941 h 9412"/>
                <a:gd name="connsiteX40" fmla="*/ 6047 w 10000"/>
                <a:gd name="connsiteY40" fmla="*/ 2500 h 9412"/>
                <a:gd name="connsiteX41" fmla="*/ 5814 w 10000"/>
                <a:gd name="connsiteY41" fmla="*/ 1471 h 9412"/>
                <a:gd name="connsiteX42" fmla="*/ 6977 w 10000"/>
                <a:gd name="connsiteY42" fmla="*/ 1471 h 9412"/>
                <a:gd name="connsiteX43" fmla="*/ 7442 w 10000"/>
                <a:gd name="connsiteY43" fmla="*/ 2059 h 9412"/>
                <a:gd name="connsiteX44" fmla="*/ 8372 w 10000"/>
                <a:gd name="connsiteY44" fmla="*/ 2059 h 9412"/>
                <a:gd name="connsiteX45" fmla="*/ 8372 w 10000"/>
                <a:gd name="connsiteY45" fmla="*/ 1618 h 9412"/>
                <a:gd name="connsiteX46" fmla="*/ 8605 w 10000"/>
                <a:gd name="connsiteY46" fmla="*/ 1324 h 9412"/>
                <a:gd name="connsiteX47" fmla="*/ 8837 w 10000"/>
                <a:gd name="connsiteY47" fmla="*/ 1471 h 9412"/>
                <a:gd name="connsiteX48" fmla="*/ 8605 w 10000"/>
                <a:gd name="connsiteY48" fmla="*/ 589 h 9412"/>
                <a:gd name="connsiteX49" fmla="*/ 9070 w 10000"/>
                <a:gd name="connsiteY49" fmla="*/ 0 h 9412"/>
                <a:gd name="connsiteX0" fmla="*/ 8605 w 10000"/>
                <a:gd name="connsiteY0" fmla="*/ 0 h 9374"/>
                <a:gd name="connsiteX1" fmla="*/ 5814 w 10000"/>
                <a:gd name="connsiteY1" fmla="*/ 4374 h 9374"/>
                <a:gd name="connsiteX2" fmla="*/ 5116 w 10000"/>
                <a:gd name="connsiteY2" fmla="*/ 4530 h 9374"/>
                <a:gd name="connsiteX3" fmla="*/ 4884 w 10000"/>
                <a:gd name="connsiteY3" fmla="*/ 5468 h 9374"/>
                <a:gd name="connsiteX4" fmla="*/ 4651 w 10000"/>
                <a:gd name="connsiteY4" fmla="*/ 5936 h 9374"/>
                <a:gd name="connsiteX5" fmla="*/ 5349 w 10000"/>
                <a:gd name="connsiteY5" fmla="*/ 6562 h 9374"/>
                <a:gd name="connsiteX6" fmla="*/ 5349 w 10000"/>
                <a:gd name="connsiteY6" fmla="*/ 6874 h 9374"/>
                <a:gd name="connsiteX7" fmla="*/ 3953 w 10000"/>
                <a:gd name="connsiteY7" fmla="*/ 6405 h 9374"/>
                <a:gd name="connsiteX8" fmla="*/ 2558 w 10000"/>
                <a:gd name="connsiteY8" fmla="*/ 5936 h 9374"/>
                <a:gd name="connsiteX9" fmla="*/ 1395 w 10000"/>
                <a:gd name="connsiteY9" fmla="*/ 5936 h 9374"/>
                <a:gd name="connsiteX10" fmla="*/ 1395 w 10000"/>
                <a:gd name="connsiteY10" fmla="*/ 6562 h 9374"/>
                <a:gd name="connsiteX11" fmla="*/ 0 w 10000"/>
                <a:gd name="connsiteY11" fmla="*/ 6717 h 9374"/>
                <a:gd name="connsiteX12" fmla="*/ 0 w 10000"/>
                <a:gd name="connsiteY12" fmla="*/ 8437 h 9374"/>
                <a:gd name="connsiteX13" fmla="*/ 465 w 10000"/>
                <a:gd name="connsiteY13" fmla="*/ 9062 h 9374"/>
                <a:gd name="connsiteX14" fmla="*/ 1395 w 10000"/>
                <a:gd name="connsiteY14" fmla="*/ 9062 h 9374"/>
                <a:gd name="connsiteX15" fmla="*/ 1860 w 10000"/>
                <a:gd name="connsiteY15" fmla="*/ 9218 h 9374"/>
                <a:gd name="connsiteX16" fmla="*/ 1628 w 10000"/>
                <a:gd name="connsiteY16" fmla="*/ 9218 h 9374"/>
                <a:gd name="connsiteX17" fmla="*/ 2093 w 10000"/>
                <a:gd name="connsiteY17" fmla="*/ 9374 h 9374"/>
                <a:gd name="connsiteX18" fmla="*/ 2558 w 10000"/>
                <a:gd name="connsiteY18" fmla="*/ 9218 h 9374"/>
                <a:gd name="connsiteX19" fmla="*/ 3488 w 10000"/>
                <a:gd name="connsiteY19" fmla="*/ 9374 h 9374"/>
                <a:gd name="connsiteX20" fmla="*/ 4186 w 10000"/>
                <a:gd name="connsiteY20" fmla="*/ 8904 h 9374"/>
                <a:gd name="connsiteX21" fmla="*/ 5116 w 10000"/>
                <a:gd name="connsiteY21" fmla="*/ 8281 h 9374"/>
                <a:gd name="connsiteX22" fmla="*/ 5814 w 10000"/>
                <a:gd name="connsiteY22" fmla="*/ 8123 h 9374"/>
                <a:gd name="connsiteX23" fmla="*/ 5581 w 10000"/>
                <a:gd name="connsiteY23" fmla="*/ 8123 h 9374"/>
                <a:gd name="connsiteX24" fmla="*/ 5581 w 10000"/>
                <a:gd name="connsiteY24" fmla="*/ 7967 h 9374"/>
                <a:gd name="connsiteX25" fmla="*/ 7674 w 10000"/>
                <a:gd name="connsiteY25" fmla="*/ 7343 h 9374"/>
                <a:gd name="connsiteX26" fmla="*/ 8605 w 10000"/>
                <a:gd name="connsiteY26" fmla="*/ 7656 h 9374"/>
                <a:gd name="connsiteX27" fmla="*/ 9070 w 10000"/>
                <a:gd name="connsiteY27" fmla="*/ 8123 h 9374"/>
                <a:gd name="connsiteX28" fmla="*/ 9302 w 10000"/>
                <a:gd name="connsiteY28" fmla="*/ 8437 h 9374"/>
                <a:gd name="connsiteX29" fmla="*/ 10000 w 10000"/>
                <a:gd name="connsiteY29" fmla="*/ 8123 h 9374"/>
                <a:gd name="connsiteX30" fmla="*/ 10000 w 10000"/>
                <a:gd name="connsiteY30" fmla="*/ 7656 h 9374"/>
                <a:gd name="connsiteX31" fmla="*/ 9302 w 10000"/>
                <a:gd name="connsiteY31" fmla="*/ 6874 h 9374"/>
                <a:gd name="connsiteX32" fmla="*/ 9302 w 10000"/>
                <a:gd name="connsiteY32" fmla="*/ 6093 h 9374"/>
                <a:gd name="connsiteX33" fmla="*/ 9535 w 10000"/>
                <a:gd name="connsiteY33" fmla="*/ 6093 h 9374"/>
                <a:gd name="connsiteX34" fmla="*/ 9070 w 10000"/>
                <a:gd name="connsiteY34" fmla="*/ 5312 h 9374"/>
                <a:gd name="connsiteX35" fmla="*/ 8837 w 10000"/>
                <a:gd name="connsiteY35" fmla="*/ 4999 h 9374"/>
                <a:gd name="connsiteX36" fmla="*/ 7674 w 10000"/>
                <a:gd name="connsiteY36" fmla="*/ 4843 h 9374"/>
                <a:gd name="connsiteX37" fmla="*/ 6512 w 10000"/>
                <a:gd name="connsiteY37" fmla="*/ 4530 h 9374"/>
                <a:gd name="connsiteX38" fmla="*/ 6047 w 10000"/>
                <a:gd name="connsiteY38" fmla="*/ 3749 h 9374"/>
                <a:gd name="connsiteX39" fmla="*/ 5581 w 10000"/>
                <a:gd name="connsiteY39" fmla="*/ 2499 h 9374"/>
                <a:gd name="connsiteX40" fmla="*/ 6047 w 10000"/>
                <a:gd name="connsiteY40" fmla="*/ 2030 h 9374"/>
                <a:gd name="connsiteX41" fmla="*/ 5814 w 10000"/>
                <a:gd name="connsiteY41" fmla="*/ 937 h 9374"/>
                <a:gd name="connsiteX42" fmla="*/ 6977 w 10000"/>
                <a:gd name="connsiteY42" fmla="*/ 937 h 9374"/>
                <a:gd name="connsiteX43" fmla="*/ 7442 w 10000"/>
                <a:gd name="connsiteY43" fmla="*/ 1562 h 9374"/>
                <a:gd name="connsiteX44" fmla="*/ 8372 w 10000"/>
                <a:gd name="connsiteY44" fmla="*/ 1562 h 9374"/>
                <a:gd name="connsiteX45" fmla="*/ 8372 w 10000"/>
                <a:gd name="connsiteY45" fmla="*/ 1093 h 9374"/>
                <a:gd name="connsiteX46" fmla="*/ 8605 w 10000"/>
                <a:gd name="connsiteY46" fmla="*/ 781 h 9374"/>
                <a:gd name="connsiteX47" fmla="*/ 8837 w 10000"/>
                <a:gd name="connsiteY47" fmla="*/ 937 h 9374"/>
                <a:gd name="connsiteX48" fmla="*/ 8605 w 10000"/>
                <a:gd name="connsiteY48" fmla="*/ 0 h 9374"/>
                <a:gd name="connsiteX0" fmla="*/ 8837 w 10000"/>
                <a:gd name="connsiteY0" fmla="*/ 320 h 9320"/>
                <a:gd name="connsiteX1" fmla="*/ 5814 w 10000"/>
                <a:gd name="connsiteY1" fmla="*/ 3986 h 9320"/>
                <a:gd name="connsiteX2" fmla="*/ 5116 w 10000"/>
                <a:gd name="connsiteY2" fmla="*/ 4153 h 9320"/>
                <a:gd name="connsiteX3" fmla="*/ 4884 w 10000"/>
                <a:gd name="connsiteY3" fmla="*/ 5153 h 9320"/>
                <a:gd name="connsiteX4" fmla="*/ 4651 w 10000"/>
                <a:gd name="connsiteY4" fmla="*/ 5652 h 9320"/>
                <a:gd name="connsiteX5" fmla="*/ 5349 w 10000"/>
                <a:gd name="connsiteY5" fmla="*/ 6320 h 9320"/>
                <a:gd name="connsiteX6" fmla="*/ 5349 w 10000"/>
                <a:gd name="connsiteY6" fmla="*/ 6653 h 9320"/>
                <a:gd name="connsiteX7" fmla="*/ 3953 w 10000"/>
                <a:gd name="connsiteY7" fmla="*/ 6153 h 9320"/>
                <a:gd name="connsiteX8" fmla="*/ 2558 w 10000"/>
                <a:gd name="connsiteY8" fmla="*/ 5652 h 9320"/>
                <a:gd name="connsiteX9" fmla="*/ 1395 w 10000"/>
                <a:gd name="connsiteY9" fmla="*/ 5652 h 9320"/>
                <a:gd name="connsiteX10" fmla="*/ 1395 w 10000"/>
                <a:gd name="connsiteY10" fmla="*/ 6320 h 9320"/>
                <a:gd name="connsiteX11" fmla="*/ 0 w 10000"/>
                <a:gd name="connsiteY11" fmla="*/ 6486 h 9320"/>
                <a:gd name="connsiteX12" fmla="*/ 0 w 10000"/>
                <a:gd name="connsiteY12" fmla="*/ 8320 h 9320"/>
                <a:gd name="connsiteX13" fmla="*/ 465 w 10000"/>
                <a:gd name="connsiteY13" fmla="*/ 8987 h 9320"/>
                <a:gd name="connsiteX14" fmla="*/ 1395 w 10000"/>
                <a:gd name="connsiteY14" fmla="*/ 8987 h 9320"/>
                <a:gd name="connsiteX15" fmla="*/ 1860 w 10000"/>
                <a:gd name="connsiteY15" fmla="*/ 9154 h 9320"/>
                <a:gd name="connsiteX16" fmla="*/ 1628 w 10000"/>
                <a:gd name="connsiteY16" fmla="*/ 9154 h 9320"/>
                <a:gd name="connsiteX17" fmla="*/ 2093 w 10000"/>
                <a:gd name="connsiteY17" fmla="*/ 9320 h 9320"/>
                <a:gd name="connsiteX18" fmla="*/ 2558 w 10000"/>
                <a:gd name="connsiteY18" fmla="*/ 9154 h 9320"/>
                <a:gd name="connsiteX19" fmla="*/ 3488 w 10000"/>
                <a:gd name="connsiteY19" fmla="*/ 9320 h 9320"/>
                <a:gd name="connsiteX20" fmla="*/ 4186 w 10000"/>
                <a:gd name="connsiteY20" fmla="*/ 8819 h 9320"/>
                <a:gd name="connsiteX21" fmla="*/ 5116 w 10000"/>
                <a:gd name="connsiteY21" fmla="*/ 8154 h 9320"/>
                <a:gd name="connsiteX22" fmla="*/ 5814 w 10000"/>
                <a:gd name="connsiteY22" fmla="*/ 7985 h 9320"/>
                <a:gd name="connsiteX23" fmla="*/ 5581 w 10000"/>
                <a:gd name="connsiteY23" fmla="*/ 7985 h 9320"/>
                <a:gd name="connsiteX24" fmla="*/ 5581 w 10000"/>
                <a:gd name="connsiteY24" fmla="*/ 7819 h 9320"/>
                <a:gd name="connsiteX25" fmla="*/ 7674 w 10000"/>
                <a:gd name="connsiteY25" fmla="*/ 7153 h 9320"/>
                <a:gd name="connsiteX26" fmla="*/ 8605 w 10000"/>
                <a:gd name="connsiteY26" fmla="*/ 7487 h 9320"/>
                <a:gd name="connsiteX27" fmla="*/ 9070 w 10000"/>
                <a:gd name="connsiteY27" fmla="*/ 7985 h 9320"/>
                <a:gd name="connsiteX28" fmla="*/ 9302 w 10000"/>
                <a:gd name="connsiteY28" fmla="*/ 8320 h 9320"/>
                <a:gd name="connsiteX29" fmla="*/ 10000 w 10000"/>
                <a:gd name="connsiteY29" fmla="*/ 7985 h 9320"/>
                <a:gd name="connsiteX30" fmla="*/ 10000 w 10000"/>
                <a:gd name="connsiteY30" fmla="*/ 7487 h 9320"/>
                <a:gd name="connsiteX31" fmla="*/ 9302 w 10000"/>
                <a:gd name="connsiteY31" fmla="*/ 6653 h 9320"/>
                <a:gd name="connsiteX32" fmla="*/ 9302 w 10000"/>
                <a:gd name="connsiteY32" fmla="*/ 5820 h 9320"/>
                <a:gd name="connsiteX33" fmla="*/ 9535 w 10000"/>
                <a:gd name="connsiteY33" fmla="*/ 5820 h 9320"/>
                <a:gd name="connsiteX34" fmla="*/ 9070 w 10000"/>
                <a:gd name="connsiteY34" fmla="*/ 4987 h 9320"/>
                <a:gd name="connsiteX35" fmla="*/ 8837 w 10000"/>
                <a:gd name="connsiteY35" fmla="*/ 4653 h 9320"/>
                <a:gd name="connsiteX36" fmla="*/ 7674 w 10000"/>
                <a:gd name="connsiteY36" fmla="*/ 4486 h 9320"/>
                <a:gd name="connsiteX37" fmla="*/ 6512 w 10000"/>
                <a:gd name="connsiteY37" fmla="*/ 4153 h 9320"/>
                <a:gd name="connsiteX38" fmla="*/ 6047 w 10000"/>
                <a:gd name="connsiteY38" fmla="*/ 3319 h 9320"/>
                <a:gd name="connsiteX39" fmla="*/ 5581 w 10000"/>
                <a:gd name="connsiteY39" fmla="*/ 1986 h 9320"/>
                <a:gd name="connsiteX40" fmla="*/ 6047 w 10000"/>
                <a:gd name="connsiteY40" fmla="*/ 1486 h 9320"/>
                <a:gd name="connsiteX41" fmla="*/ 5814 w 10000"/>
                <a:gd name="connsiteY41" fmla="*/ 320 h 9320"/>
                <a:gd name="connsiteX42" fmla="*/ 6977 w 10000"/>
                <a:gd name="connsiteY42" fmla="*/ 320 h 9320"/>
                <a:gd name="connsiteX43" fmla="*/ 7442 w 10000"/>
                <a:gd name="connsiteY43" fmla="*/ 986 h 9320"/>
                <a:gd name="connsiteX44" fmla="*/ 8372 w 10000"/>
                <a:gd name="connsiteY44" fmla="*/ 986 h 9320"/>
                <a:gd name="connsiteX45" fmla="*/ 8372 w 10000"/>
                <a:gd name="connsiteY45" fmla="*/ 486 h 9320"/>
                <a:gd name="connsiteX46" fmla="*/ 8605 w 10000"/>
                <a:gd name="connsiteY46" fmla="*/ 153 h 9320"/>
                <a:gd name="connsiteX47" fmla="*/ 8837 w 10000"/>
                <a:gd name="connsiteY47" fmla="*/ 320 h 9320"/>
                <a:gd name="connsiteX0" fmla="*/ 8837 w 10000"/>
                <a:gd name="connsiteY0" fmla="*/ 0 h 9657"/>
                <a:gd name="connsiteX1" fmla="*/ 5814 w 10000"/>
                <a:gd name="connsiteY1" fmla="*/ 3934 h 9657"/>
                <a:gd name="connsiteX2" fmla="*/ 5116 w 10000"/>
                <a:gd name="connsiteY2" fmla="*/ 4113 h 9657"/>
                <a:gd name="connsiteX3" fmla="*/ 4884 w 10000"/>
                <a:gd name="connsiteY3" fmla="*/ 5186 h 9657"/>
                <a:gd name="connsiteX4" fmla="*/ 4651 w 10000"/>
                <a:gd name="connsiteY4" fmla="*/ 5721 h 9657"/>
                <a:gd name="connsiteX5" fmla="*/ 5349 w 10000"/>
                <a:gd name="connsiteY5" fmla="*/ 6438 h 9657"/>
                <a:gd name="connsiteX6" fmla="*/ 5349 w 10000"/>
                <a:gd name="connsiteY6" fmla="*/ 6795 h 9657"/>
                <a:gd name="connsiteX7" fmla="*/ 3953 w 10000"/>
                <a:gd name="connsiteY7" fmla="*/ 6259 h 9657"/>
                <a:gd name="connsiteX8" fmla="*/ 2558 w 10000"/>
                <a:gd name="connsiteY8" fmla="*/ 5721 h 9657"/>
                <a:gd name="connsiteX9" fmla="*/ 1395 w 10000"/>
                <a:gd name="connsiteY9" fmla="*/ 5721 h 9657"/>
                <a:gd name="connsiteX10" fmla="*/ 1395 w 10000"/>
                <a:gd name="connsiteY10" fmla="*/ 6438 h 9657"/>
                <a:gd name="connsiteX11" fmla="*/ 0 w 10000"/>
                <a:gd name="connsiteY11" fmla="*/ 6616 h 9657"/>
                <a:gd name="connsiteX12" fmla="*/ 0 w 10000"/>
                <a:gd name="connsiteY12" fmla="*/ 8584 h 9657"/>
                <a:gd name="connsiteX13" fmla="*/ 465 w 10000"/>
                <a:gd name="connsiteY13" fmla="*/ 9300 h 9657"/>
                <a:gd name="connsiteX14" fmla="*/ 1395 w 10000"/>
                <a:gd name="connsiteY14" fmla="*/ 9300 h 9657"/>
                <a:gd name="connsiteX15" fmla="*/ 1860 w 10000"/>
                <a:gd name="connsiteY15" fmla="*/ 9479 h 9657"/>
                <a:gd name="connsiteX16" fmla="*/ 1628 w 10000"/>
                <a:gd name="connsiteY16" fmla="*/ 9479 h 9657"/>
                <a:gd name="connsiteX17" fmla="*/ 2093 w 10000"/>
                <a:gd name="connsiteY17" fmla="*/ 9657 h 9657"/>
                <a:gd name="connsiteX18" fmla="*/ 2558 w 10000"/>
                <a:gd name="connsiteY18" fmla="*/ 9479 h 9657"/>
                <a:gd name="connsiteX19" fmla="*/ 3488 w 10000"/>
                <a:gd name="connsiteY19" fmla="*/ 9657 h 9657"/>
                <a:gd name="connsiteX20" fmla="*/ 4186 w 10000"/>
                <a:gd name="connsiteY20" fmla="*/ 9119 h 9657"/>
                <a:gd name="connsiteX21" fmla="*/ 5116 w 10000"/>
                <a:gd name="connsiteY21" fmla="*/ 8406 h 9657"/>
                <a:gd name="connsiteX22" fmla="*/ 5814 w 10000"/>
                <a:gd name="connsiteY22" fmla="*/ 8225 h 9657"/>
                <a:gd name="connsiteX23" fmla="*/ 5581 w 10000"/>
                <a:gd name="connsiteY23" fmla="*/ 8225 h 9657"/>
                <a:gd name="connsiteX24" fmla="*/ 5581 w 10000"/>
                <a:gd name="connsiteY24" fmla="*/ 8046 h 9657"/>
                <a:gd name="connsiteX25" fmla="*/ 7674 w 10000"/>
                <a:gd name="connsiteY25" fmla="*/ 7332 h 9657"/>
                <a:gd name="connsiteX26" fmla="*/ 8605 w 10000"/>
                <a:gd name="connsiteY26" fmla="*/ 7690 h 9657"/>
                <a:gd name="connsiteX27" fmla="*/ 9070 w 10000"/>
                <a:gd name="connsiteY27" fmla="*/ 8225 h 9657"/>
                <a:gd name="connsiteX28" fmla="*/ 9302 w 10000"/>
                <a:gd name="connsiteY28" fmla="*/ 8584 h 9657"/>
                <a:gd name="connsiteX29" fmla="*/ 10000 w 10000"/>
                <a:gd name="connsiteY29" fmla="*/ 8225 h 9657"/>
                <a:gd name="connsiteX30" fmla="*/ 10000 w 10000"/>
                <a:gd name="connsiteY30" fmla="*/ 7690 h 9657"/>
                <a:gd name="connsiteX31" fmla="*/ 9302 w 10000"/>
                <a:gd name="connsiteY31" fmla="*/ 6795 h 9657"/>
                <a:gd name="connsiteX32" fmla="*/ 9302 w 10000"/>
                <a:gd name="connsiteY32" fmla="*/ 5902 h 9657"/>
                <a:gd name="connsiteX33" fmla="*/ 9535 w 10000"/>
                <a:gd name="connsiteY33" fmla="*/ 5902 h 9657"/>
                <a:gd name="connsiteX34" fmla="*/ 9070 w 10000"/>
                <a:gd name="connsiteY34" fmla="*/ 5008 h 9657"/>
                <a:gd name="connsiteX35" fmla="*/ 8837 w 10000"/>
                <a:gd name="connsiteY35" fmla="*/ 4649 h 9657"/>
                <a:gd name="connsiteX36" fmla="*/ 7674 w 10000"/>
                <a:gd name="connsiteY36" fmla="*/ 4470 h 9657"/>
                <a:gd name="connsiteX37" fmla="*/ 6512 w 10000"/>
                <a:gd name="connsiteY37" fmla="*/ 4113 h 9657"/>
                <a:gd name="connsiteX38" fmla="*/ 6047 w 10000"/>
                <a:gd name="connsiteY38" fmla="*/ 3218 h 9657"/>
                <a:gd name="connsiteX39" fmla="*/ 5581 w 10000"/>
                <a:gd name="connsiteY39" fmla="*/ 1788 h 9657"/>
                <a:gd name="connsiteX40" fmla="*/ 6047 w 10000"/>
                <a:gd name="connsiteY40" fmla="*/ 1251 h 9657"/>
                <a:gd name="connsiteX41" fmla="*/ 5814 w 10000"/>
                <a:gd name="connsiteY41" fmla="*/ 0 h 9657"/>
                <a:gd name="connsiteX42" fmla="*/ 6977 w 10000"/>
                <a:gd name="connsiteY42" fmla="*/ 0 h 9657"/>
                <a:gd name="connsiteX43" fmla="*/ 7442 w 10000"/>
                <a:gd name="connsiteY43" fmla="*/ 715 h 9657"/>
                <a:gd name="connsiteX44" fmla="*/ 8372 w 10000"/>
                <a:gd name="connsiteY44" fmla="*/ 715 h 9657"/>
                <a:gd name="connsiteX45" fmla="*/ 8372 w 10000"/>
                <a:gd name="connsiteY45" fmla="*/ 178 h 9657"/>
                <a:gd name="connsiteX46" fmla="*/ 8837 w 10000"/>
                <a:gd name="connsiteY46" fmla="*/ 0 h 9657"/>
                <a:gd name="connsiteX0" fmla="*/ 883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44" fmla="*/ 8372 w 10000"/>
                <a:gd name="connsiteY44" fmla="*/ 740 h 10000"/>
                <a:gd name="connsiteX45" fmla="*/ 8837 w 10000"/>
                <a:gd name="connsiteY45" fmla="*/ 0 h 10000"/>
                <a:gd name="connsiteX0" fmla="*/ 883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44" fmla="*/ 8837 w 10000"/>
                <a:gd name="connsiteY44" fmla="*/ 0 h 10000"/>
                <a:gd name="connsiteX0" fmla="*/ 7442 w 10000"/>
                <a:gd name="connsiteY0" fmla="*/ 74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0" fmla="*/ 697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0" fmla="*/ 5814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0" fmla="*/ 6047 w 10000"/>
                <a:gd name="connsiteY0" fmla="*/ 103 h 8808"/>
                <a:gd name="connsiteX1" fmla="*/ 5814 w 10000"/>
                <a:gd name="connsiteY1" fmla="*/ 2882 h 8808"/>
                <a:gd name="connsiteX2" fmla="*/ 5116 w 10000"/>
                <a:gd name="connsiteY2" fmla="*/ 3067 h 8808"/>
                <a:gd name="connsiteX3" fmla="*/ 4884 w 10000"/>
                <a:gd name="connsiteY3" fmla="*/ 4178 h 8808"/>
                <a:gd name="connsiteX4" fmla="*/ 4651 w 10000"/>
                <a:gd name="connsiteY4" fmla="*/ 4732 h 8808"/>
                <a:gd name="connsiteX5" fmla="*/ 5349 w 10000"/>
                <a:gd name="connsiteY5" fmla="*/ 5475 h 8808"/>
                <a:gd name="connsiteX6" fmla="*/ 5349 w 10000"/>
                <a:gd name="connsiteY6" fmla="*/ 5844 h 8808"/>
                <a:gd name="connsiteX7" fmla="*/ 3953 w 10000"/>
                <a:gd name="connsiteY7" fmla="*/ 5289 h 8808"/>
                <a:gd name="connsiteX8" fmla="*/ 2558 w 10000"/>
                <a:gd name="connsiteY8" fmla="*/ 4732 h 8808"/>
                <a:gd name="connsiteX9" fmla="*/ 1395 w 10000"/>
                <a:gd name="connsiteY9" fmla="*/ 4732 h 8808"/>
                <a:gd name="connsiteX10" fmla="*/ 1395 w 10000"/>
                <a:gd name="connsiteY10" fmla="*/ 5475 h 8808"/>
                <a:gd name="connsiteX11" fmla="*/ 0 w 10000"/>
                <a:gd name="connsiteY11" fmla="*/ 5659 h 8808"/>
                <a:gd name="connsiteX12" fmla="*/ 0 w 10000"/>
                <a:gd name="connsiteY12" fmla="*/ 7697 h 8808"/>
                <a:gd name="connsiteX13" fmla="*/ 465 w 10000"/>
                <a:gd name="connsiteY13" fmla="*/ 8438 h 8808"/>
                <a:gd name="connsiteX14" fmla="*/ 1395 w 10000"/>
                <a:gd name="connsiteY14" fmla="*/ 8438 h 8808"/>
                <a:gd name="connsiteX15" fmla="*/ 1860 w 10000"/>
                <a:gd name="connsiteY15" fmla="*/ 8624 h 8808"/>
                <a:gd name="connsiteX16" fmla="*/ 1628 w 10000"/>
                <a:gd name="connsiteY16" fmla="*/ 8624 h 8808"/>
                <a:gd name="connsiteX17" fmla="*/ 2093 w 10000"/>
                <a:gd name="connsiteY17" fmla="*/ 8808 h 8808"/>
                <a:gd name="connsiteX18" fmla="*/ 2558 w 10000"/>
                <a:gd name="connsiteY18" fmla="*/ 8624 h 8808"/>
                <a:gd name="connsiteX19" fmla="*/ 3488 w 10000"/>
                <a:gd name="connsiteY19" fmla="*/ 8808 h 8808"/>
                <a:gd name="connsiteX20" fmla="*/ 4186 w 10000"/>
                <a:gd name="connsiteY20" fmla="*/ 8251 h 8808"/>
                <a:gd name="connsiteX21" fmla="*/ 5116 w 10000"/>
                <a:gd name="connsiteY21" fmla="*/ 7513 h 8808"/>
                <a:gd name="connsiteX22" fmla="*/ 5814 w 10000"/>
                <a:gd name="connsiteY22" fmla="*/ 7325 h 8808"/>
                <a:gd name="connsiteX23" fmla="*/ 5581 w 10000"/>
                <a:gd name="connsiteY23" fmla="*/ 7325 h 8808"/>
                <a:gd name="connsiteX24" fmla="*/ 5581 w 10000"/>
                <a:gd name="connsiteY24" fmla="*/ 7140 h 8808"/>
                <a:gd name="connsiteX25" fmla="*/ 7674 w 10000"/>
                <a:gd name="connsiteY25" fmla="*/ 6400 h 8808"/>
                <a:gd name="connsiteX26" fmla="*/ 8605 w 10000"/>
                <a:gd name="connsiteY26" fmla="*/ 6771 h 8808"/>
                <a:gd name="connsiteX27" fmla="*/ 9070 w 10000"/>
                <a:gd name="connsiteY27" fmla="*/ 7325 h 8808"/>
                <a:gd name="connsiteX28" fmla="*/ 9302 w 10000"/>
                <a:gd name="connsiteY28" fmla="*/ 7697 h 8808"/>
                <a:gd name="connsiteX29" fmla="*/ 10000 w 10000"/>
                <a:gd name="connsiteY29" fmla="*/ 7325 h 8808"/>
                <a:gd name="connsiteX30" fmla="*/ 10000 w 10000"/>
                <a:gd name="connsiteY30" fmla="*/ 6771 h 8808"/>
                <a:gd name="connsiteX31" fmla="*/ 9302 w 10000"/>
                <a:gd name="connsiteY31" fmla="*/ 5844 h 8808"/>
                <a:gd name="connsiteX32" fmla="*/ 9302 w 10000"/>
                <a:gd name="connsiteY32" fmla="*/ 4920 h 8808"/>
                <a:gd name="connsiteX33" fmla="*/ 9535 w 10000"/>
                <a:gd name="connsiteY33" fmla="*/ 4920 h 8808"/>
                <a:gd name="connsiteX34" fmla="*/ 9070 w 10000"/>
                <a:gd name="connsiteY34" fmla="*/ 3994 h 8808"/>
                <a:gd name="connsiteX35" fmla="*/ 8837 w 10000"/>
                <a:gd name="connsiteY35" fmla="*/ 3622 h 8808"/>
                <a:gd name="connsiteX36" fmla="*/ 7674 w 10000"/>
                <a:gd name="connsiteY36" fmla="*/ 3437 h 8808"/>
                <a:gd name="connsiteX37" fmla="*/ 6512 w 10000"/>
                <a:gd name="connsiteY37" fmla="*/ 3067 h 8808"/>
                <a:gd name="connsiteX38" fmla="*/ 6047 w 10000"/>
                <a:gd name="connsiteY38" fmla="*/ 2140 h 8808"/>
                <a:gd name="connsiteX39" fmla="*/ 5581 w 10000"/>
                <a:gd name="connsiteY39" fmla="*/ 660 h 8808"/>
                <a:gd name="connsiteX40" fmla="*/ 6047 w 10000"/>
                <a:gd name="connsiteY40" fmla="*/ 103 h 8808"/>
                <a:gd name="connsiteX0" fmla="*/ 5581 w 10000"/>
                <a:gd name="connsiteY0" fmla="*/ 0 h 9251"/>
                <a:gd name="connsiteX1" fmla="*/ 5814 w 10000"/>
                <a:gd name="connsiteY1" fmla="*/ 2523 h 9251"/>
                <a:gd name="connsiteX2" fmla="*/ 5116 w 10000"/>
                <a:gd name="connsiteY2" fmla="*/ 2733 h 9251"/>
                <a:gd name="connsiteX3" fmla="*/ 4884 w 10000"/>
                <a:gd name="connsiteY3" fmla="*/ 3994 h 9251"/>
                <a:gd name="connsiteX4" fmla="*/ 4651 w 10000"/>
                <a:gd name="connsiteY4" fmla="*/ 4623 h 9251"/>
                <a:gd name="connsiteX5" fmla="*/ 5349 w 10000"/>
                <a:gd name="connsiteY5" fmla="*/ 5467 h 9251"/>
                <a:gd name="connsiteX6" fmla="*/ 5349 w 10000"/>
                <a:gd name="connsiteY6" fmla="*/ 5886 h 9251"/>
                <a:gd name="connsiteX7" fmla="*/ 3953 w 10000"/>
                <a:gd name="connsiteY7" fmla="*/ 5256 h 9251"/>
                <a:gd name="connsiteX8" fmla="*/ 2558 w 10000"/>
                <a:gd name="connsiteY8" fmla="*/ 4623 h 9251"/>
                <a:gd name="connsiteX9" fmla="*/ 1395 w 10000"/>
                <a:gd name="connsiteY9" fmla="*/ 4623 h 9251"/>
                <a:gd name="connsiteX10" fmla="*/ 1395 w 10000"/>
                <a:gd name="connsiteY10" fmla="*/ 5467 h 9251"/>
                <a:gd name="connsiteX11" fmla="*/ 0 w 10000"/>
                <a:gd name="connsiteY11" fmla="*/ 5676 h 9251"/>
                <a:gd name="connsiteX12" fmla="*/ 0 w 10000"/>
                <a:gd name="connsiteY12" fmla="*/ 7990 h 9251"/>
                <a:gd name="connsiteX13" fmla="*/ 465 w 10000"/>
                <a:gd name="connsiteY13" fmla="*/ 8831 h 9251"/>
                <a:gd name="connsiteX14" fmla="*/ 1395 w 10000"/>
                <a:gd name="connsiteY14" fmla="*/ 8831 h 9251"/>
                <a:gd name="connsiteX15" fmla="*/ 1860 w 10000"/>
                <a:gd name="connsiteY15" fmla="*/ 9042 h 9251"/>
                <a:gd name="connsiteX16" fmla="*/ 1628 w 10000"/>
                <a:gd name="connsiteY16" fmla="*/ 9042 h 9251"/>
                <a:gd name="connsiteX17" fmla="*/ 2093 w 10000"/>
                <a:gd name="connsiteY17" fmla="*/ 9251 h 9251"/>
                <a:gd name="connsiteX18" fmla="*/ 2558 w 10000"/>
                <a:gd name="connsiteY18" fmla="*/ 9042 h 9251"/>
                <a:gd name="connsiteX19" fmla="*/ 3488 w 10000"/>
                <a:gd name="connsiteY19" fmla="*/ 9251 h 9251"/>
                <a:gd name="connsiteX20" fmla="*/ 4186 w 10000"/>
                <a:gd name="connsiteY20" fmla="*/ 8619 h 9251"/>
                <a:gd name="connsiteX21" fmla="*/ 5116 w 10000"/>
                <a:gd name="connsiteY21" fmla="*/ 7781 h 9251"/>
                <a:gd name="connsiteX22" fmla="*/ 5814 w 10000"/>
                <a:gd name="connsiteY22" fmla="*/ 7567 h 9251"/>
                <a:gd name="connsiteX23" fmla="*/ 5581 w 10000"/>
                <a:gd name="connsiteY23" fmla="*/ 7567 h 9251"/>
                <a:gd name="connsiteX24" fmla="*/ 5581 w 10000"/>
                <a:gd name="connsiteY24" fmla="*/ 7357 h 9251"/>
                <a:gd name="connsiteX25" fmla="*/ 7674 w 10000"/>
                <a:gd name="connsiteY25" fmla="*/ 6517 h 9251"/>
                <a:gd name="connsiteX26" fmla="*/ 8605 w 10000"/>
                <a:gd name="connsiteY26" fmla="*/ 6938 h 9251"/>
                <a:gd name="connsiteX27" fmla="*/ 9070 w 10000"/>
                <a:gd name="connsiteY27" fmla="*/ 7567 h 9251"/>
                <a:gd name="connsiteX28" fmla="*/ 9302 w 10000"/>
                <a:gd name="connsiteY28" fmla="*/ 7990 h 9251"/>
                <a:gd name="connsiteX29" fmla="*/ 10000 w 10000"/>
                <a:gd name="connsiteY29" fmla="*/ 7567 h 9251"/>
                <a:gd name="connsiteX30" fmla="*/ 10000 w 10000"/>
                <a:gd name="connsiteY30" fmla="*/ 6938 h 9251"/>
                <a:gd name="connsiteX31" fmla="*/ 9302 w 10000"/>
                <a:gd name="connsiteY31" fmla="*/ 5886 h 9251"/>
                <a:gd name="connsiteX32" fmla="*/ 9302 w 10000"/>
                <a:gd name="connsiteY32" fmla="*/ 4837 h 9251"/>
                <a:gd name="connsiteX33" fmla="*/ 9535 w 10000"/>
                <a:gd name="connsiteY33" fmla="*/ 4837 h 9251"/>
                <a:gd name="connsiteX34" fmla="*/ 9070 w 10000"/>
                <a:gd name="connsiteY34" fmla="*/ 3786 h 9251"/>
                <a:gd name="connsiteX35" fmla="*/ 8837 w 10000"/>
                <a:gd name="connsiteY35" fmla="*/ 3363 h 9251"/>
                <a:gd name="connsiteX36" fmla="*/ 7674 w 10000"/>
                <a:gd name="connsiteY36" fmla="*/ 3153 h 9251"/>
                <a:gd name="connsiteX37" fmla="*/ 6512 w 10000"/>
                <a:gd name="connsiteY37" fmla="*/ 2733 h 9251"/>
                <a:gd name="connsiteX38" fmla="*/ 6047 w 10000"/>
                <a:gd name="connsiteY38" fmla="*/ 1681 h 9251"/>
                <a:gd name="connsiteX39" fmla="*/ 5581 w 10000"/>
                <a:gd name="connsiteY39" fmla="*/ 0 h 9251"/>
                <a:gd name="connsiteX0" fmla="*/ 6047 w 10000"/>
                <a:gd name="connsiteY0" fmla="*/ 2 h 8185"/>
                <a:gd name="connsiteX1" fmla="*/ 5814 w 10000"/>
                <a:gd name="connsiteY1" fmla="*/ 912 h 8185"/>
                <a:gd name="connsiteX2" fmla="*/ 5116 w 10000"/>
                <a:gd name="connsiteY2" fmla="*/ 1139 h 8185"/>
                <a:gd name="connsiteX3" fmla="*/ 4884 w 10000"/>
                <a:gd name="connsiteY3" fmla="*/ 2502 h 8185"/>
                <a:gd name="connsiteX4" fmla="*/ 4651 w 10000"/>
                <a:gd name="connsiteY4" fmla="*/ 3182 h 8185"/>
                <a:gd name="connsiteX5" fmla="*/ 5349 w 10000"/>
                <a:gd name="connsiteY5" fmla="*/ 4095 h 8185"/>
                <a:gd name="connsiteX6" fmla="*/ 5349 w 10000"/>
                <a:gd name="connsiteY6" fmla="*/ 4548 h 8185"/>
                <a:gd name="connsiteX7" fmla="*/ 3953 w 10000"/>
                <a:gd name="connsiteY7" fmla="*/ 3867 h 8185"/>
                <a:gd name="connsiteX8" fmla="*/ 2558 w 10000"/>
                <a:gd name="connsiteY8" fmla="*/ 3182 h 8185"/>
                <a:gd name="connsiteX9" fmla="*/ 1395 w 10000"/>
                <a:gd name="connsiteY9" fmla="*/ 3182 h 8185"/>
                <a:gd name="connsiteX10" fmla="*/ 1395 w 10000"/>
                <a:gd name="connsiteY10" fmla="*/ 4095 h 8185"/>
                <a:gd name="connsiteX11" fmla="*/ 0 w 10000"/>
                <a:gd name="connsiteY11" fmla="*/ 4321 h 8185"/>
                <a:gd name="connsiteX12" fmla="*/ 0 w 10000"/>
                <a:gd name="connsiteY12" fmla="*/ 6822 h 8185"/>
                <a:gd name="connsiteX13" fmla="*/ 465 w 10000"/>
                <a:gd name="connsiteY13" fmla="*/ 7731 h 8185"/>
                <a:gd name="connsiteX14" fmla="*/ 1395 w 10000"/>
                <a:gd name="connsiteY14" fmla="*/ 7731 h 8185"/>
                <a:gd name="connsiteX15" fmla="*/ 1860 w 10000"/>
                <a:gd name="connsiteY15" fmla="*/ 7959 h 8185"/>
                <a:gd name="connsiteX16" fmla="*/ 1628 w 10000"/>
                <a:gd name="connsiteY16" fmla="*/ 7959 h 8185"/>
                <a:gd name="connsiteX17" fmla="*/ 2093 w 10000"/>
                <a:gd name="connsiteY17" fmla="*/ 8185 h 8185"/>
                <a:gd name="connsiteX18" fmla="*/ 2558 w 10000"/>
                <a:gd name="connsiteY18" fmla="*/ 7959 h 8185"/>
                <a:gd name="connsiteX19" fmla="*/ 3488 w 10000"/>
                <a:gd name="connsiteY19" fmla="*/ 8185 h 8185"/>
                <a:gd name="connsiteX20" fmla="*/ 4186 w 10000"/>
                <a:gd name="connsiteY20" fmla="*/ 7502 h 8185"/>
                <a:gd name="connsiteX21" fmla="*/ 5116 w 10000"/>
                <a:gd name="connsiteY21" fmla="*/ 6596 h 8185"/>
                <a:gd name="connsiteX22" fmla="*/ 5814 w 10000"/>
                <a:gd name="connsiteY22" fmla="*/ 6365 h 8185"/>
                <a:gd name="connsiteX23" fmla="*/ 5581 w 10000"/>
                <a:gd name="connsiteY23" fmla="*/ 6365 h 8185"/>
                <a:gd name="connsiteX24" fmla="*/ 5581 w 10000"/>
                <a:gd name="connsiteY24" fmla="*/ 6138 h 8185"/>
                <a:gd name="connsiteX25" fmla="*/ 7674 w 10000"/>
                <a:gd name="connsiteY25" fmla="*/ 5230 h 8185"/>
                <a:gd name="connsiteX26" fmla="*/ 8605 w 10000"/>
                <a:gd name="connsiteY26" fmla="*/ 5685 h 8185"/>
                <a:gd name="connsiteX27" fmla="*/ 9070 w 10000"/>
                <a:gd name="connsiteY27" fmla="*/ 6365 h 8185"/>
                <a:gd name="connsiteX28" fmla="*/ 9302 w 10000"/>
                <a:gd name="connsiteY28" fmla="*/ 6822 h 8185"/>
                <a:gd name="connsiteX29" fmla="*/ 10000 w 10000"/>
                <a:gd name="connsiteY29" fmla="*/ 6365 h 8185"/>
                <a:gd name="connsiteX30" fmla="*/ 10000 w 10000"/>
                <a:gd name="connsiteY30" fmla="*/ 5685 h 8185"/>
                <a:gd name="connsiteX31" fmla="*/ 9302 w 10000"/>
                <a:gd name="connsiteY31" fmla="*/ 4548 h 8185"/>
                <a:gd name="connsiteX32" fmla="*/ 9302 w 10000"/>
                <a:gd name="connsiteY32" fmla="*/ 3414 h 8185"/>
                <a:gd name="connsiteX33" fmla="*/ 9535 w 10000"/>
                <a:gd name="connsiteY33" fmla="*/ 3414 h 8185"/>
                <a:gd name="connsiteX34" fmla="*/ 9070 w 10000"/>
                <a:gd name="connsiteY34" fmla="*/ 2278 h 8185"/>
                <a:gd name="connsiteX35" fmla="*/ 8837 w 10000"/>
                <a:gd name="connsiteY35" fmla="*/ 1820 h 8185"/>
                <a:gd name="connsiteX36" fmla="*/ 7674 w 10000"/>
                <a:gd name="connsiteY36" fmla="*/ 1593 h 8185"/>
                <a:gd name="connsiteX37" fmla="*/ 6512 w 10000"/>
                <a:gd name="connsiteY37" fmla="*/ 1139 h 8185"/>
                <a:gd name="connsiteX38" fmla="*/ 6047 w 10000"/>
                <a:gd name="connsiteY38" fmla="*/ 2 h 8185"/>
                <a:gd name="connsiteX0" fmla="*/ 6512 w 10000"/>
                <a:gd name="connsiteY0" fmla="*/ 278 h 8886"/>
                <a:gd name="connsiteX1" fmla="*/ 5814 w 10000"/>
                <a:gd name="connsiteY1" fmla="*/ 0 h 8886"/>
                <a:gd name="connsiteX2" fmla="*/ 5116 w 10000"/>
                <a:gd name="connsiteY2" fmla="*/ 278 h 8886"/>
                <a:gd name="connsiteX3" fmla="*/ 4884 w 10000"/>
                <a:gd name="connsiteY3" fmla="*/ 1943 h 8886"/>
                <a:gd name="connsiteX4" fmla="*/ 4651 w 10000"/>
                <a:gd name="connsiteY4" fmla="*/ 2774 h 8886"/>
                <a:gd name="connsiteX5" fmla="*/ 5349 w 10000"/>
                <a:gd name="connsiteY5" fmla="*/ 3889 h 8886"/>
                <a:gd name="connsiteX6" fmla="*/ 5349 w 10000"/>
                <a:gd name="connsiteY6" fmla="*/ 4443 h 8886"/>
                <a:gd name="connsiteX7" fmla="*/ 3953 w 10000"/>
                <a:gd name="connsiteY7" fmla="*/ 3610 h 8886"/>
                <a:gd name="connsiteX8" fmla="*/ 2558 w 10000"/>
                <a:gd name="connsiteY8" fmla="*/ 2774 h 8886"/>
                <a:gd name="connsiteX9" fmla="*/ 1395 w 10000"/>
                <a:gd name="connsiteY9" fmla="*/ 2774 h 8886"/>
                <a:gd name="connsiteX10" fmla="*/ 1395 w 10000"/>
                <a:gd name="connsiteY10" fmla="*/ 3889 h 8886"/>
                <a:gd name="connsiteX11" fmla="*/ 0 w 10000"/>
                <a:gd name="connsiteY11" fmla="*/ 4165 h 8886"/>
                <a:gd name="connsiteX12" fmla="*/ 0 w 10000"/>
                <a:gd name="connsiteY12" fmla="*/ 7221 h 8886"/>
                <a:gd name="connsiteX13" fmla="*/ 465 w 10000"/>
                <a:gd name="connsiteY13" fmla="*/ 8331 h 8886"/>
                <a:gd name="connsiteX14" fmla="*/ 1395 w 10000"/>
                <a:gd name="connsiteY14" fmla="*/ 8331 h 8886"/>
                <a:gd name="connsiteX15" fmla="*/ 1860 w 10000"/>
                <a:gd name="connsiteY15" fmla="*/ 8610 h 8886"/>
                <a:gd name="connsiteX16" fmla="*/ 1628 w 10000"/>
                <a:gd name="connsiteY16" fmla="*/ 8610 h 8886"/>
                <a:gd name="connsiteX17" fmla="*/ 2093 w 10000"/>
                <a:gd name="connsiteY17" fmla="*/ 8886 h 8886"/>
                <a:gd name="connsiteX18" fmla="*/ 2558 w 10000"/>
                <a:gd name="connsiteY18" fmla="*/ 8610 h 8886"/>
                <a:gd name="connsiteX19" fmla="*/ 3488 w 10000"/>
                <a:gd name="connsiteY19" fmla="*/ 8886 h 8886"/>
                <a:gd name="connsiteX20" fmla="*/ 4186 w 10000"/>
                <a:gd name="connsiteY20" fmla="*/ 8052 h 8886"/>
                <a:gd name="connsiteX21" fmla="*/ 5116 w 10000"/>
                <a:gd name="connsiteY21" fmla="*/ 6945 h 8886"/>
                <a:gd name="connsiteX22" fmla="*/ 5814 w 10000"/>
                <a:gd name="connsiteY22" fmla="*/ 6662 h 8886"/>
                <a:gd name="connsiteX23" fmla="*/ 5581 w 10000"/>
                <a:gd name="connsiteY23" fmla="*/ 6662 h 8886"/>
                <a:gd name="connsiteX24" fmla="*/ 5581 w 10000"/>
                <a:gd name="connsiteY24" fmla="*/ 6385 h 8886"/>
                <a:gd name="connsiteX25" fmla="*/ 7674 w 10000"/>
                <a:gd name="connsiteY25" fmla="*/ 5276 h 8886"/>
                <a:gd name="connsiteX26" fmla="*/ 8605 w 10000"/>
                <a:gd name="connsiteY26" fmla="*/ 5832 h 8886"/>
                <a:gd name="connsiteX27" fmla="*/ 9070 w 10000"/>
                <a:gd name="connsiteY27" fmla="*/ 6662 h 8886"/>
                <a:gd name="connsiteX28" fmla="*/ 9302 w 10000"/>
                <a:gd name="connsiteY28" fmla="*/ 7221 h 8886"/>
                <a:gd name="connsiteX29" fmla="*/ 10000 w 10000"/>
                <a:gd name="connsiteY29" fmla="*/ 6662 h 8886"/>
                <a:gd name="connsiteX30" fmla="*/ 10000 w 10000"/>
                <a:gd name="connsiteY30" fmla="*/ 5832 h 8886"/>
                <a:gd name="connsiteX31" fmla="*/ 9302 w 10000"/>
                <a:gd name="connsiteY31" fmla="*/ 4443 h 8886"/>
                <a:gd name="connsiteX32" fmla="*/ 9302 w 10000"/>
                <a:gd name="connsiteY32" fmla="*/ 3057 h 8886"/>
                <a:gd name="connsiteX33" fmla="*/ 9535 w 10000"/>
                <a:gd name="connsiteY33" fmla="*/ 3057 h 8886"/>
                <a:gd name="connsiteX34" fmla="*/ 9070 w 10000"/>
                <a:gd name="connsiteY34" fmla="*/ 1669 h 8886"/>
                <a:gd name="connsiteX35" fmla="*/ 8837 w 10000"/>
                <a:gd name="connsiteY35" fmla="*/ 1110 h 8886"/>
                <a:gd name="connsiteX36" fmla="*/ 7674 w 10000"/>
                <a:gd name="connsiteY36" fmla="*/ 832 h 8886"/>
                <a:gd name="connsiteX37" fmla="*/ 6512 w 10000"/>
                <a:gd name="connsiteY37" fmla="*/ 278 h 8886"/>
                <a:gd name="connsiteX0" fmla="*/ 7674 w 10000"/>
                <a:gd name="connsiteY0" fmla="*/ 936 h 10000"/>
                <a:gd name="connsiteX1" fmla="*/ 5814 w 10000"/>
                <a:gd name="connsiteY1" fmla="*/ 0 h 10000"/>
                <a:gd name="connsiteX2" fmla="*/ 5116 w 10000"/>
                <a:gd name="connsiteY2" fmla="*/ 313 h 10000"/>
                <a:gd name="connsiteX3" fmla="*/ 4884 w 10000"/>
                <a:gd name="connsiteY3" fmla="*/ 2187 h 10000"/>
                <a:gd name="connsiteX4" fmla="*/ 4651 w 10000"/>
                <a:gd name="connsiteY4" fmla="*/ 3122 h 10000"/>
                <a:gd name="connsiteX5" fmla="*/ 5349 w 10000"/>
                <a:gd name="connsiteY5" fmla="*/ 4377 h 10000"/>
                <a:gd name="connsiteX6" fmla="*/ 5349 w 10000"/>
                <a:gd name="connsiteY6" fmla="*/ 5000 h 10000"/>
                <a:gd name="connsiteX7" fmla="*/ 3953 w 10000"/>
                <a:gd name="connsiteY7" fmla="*/ 4063 h 10000"/>
                <a:gd name="connsiteX8" fmla="*/ 2558 w 10000"/>
                <a:gd name="connsiteY8" fmla="*/ 3122 h 10000"/>
                <a:gd name="connsiteX9" fmla="*/ 1395 w 10000"/>
                <a:gd name="connsiteY9" fmla="*/ 3122 h 10000"/>
                <a:gd name="connsiteX10" fmla="*/ 1395 w 10000"/>
                <a:gd name="connsiteY10" fmla="*/ 4377 h 10000"/>
                <a:gd name="connsiteX11" fmla="*/ 0 w 10000"/>
                <a:gd name="connsiteY11" fmla="*/ 4687 h 10000"/>
                <a:gd name="connsiteX12" fmla="*/ 0 w 10000"/>
                <a:gd name="connsiteY12" fmla="*/ 8126 h 10000"/>
                <a:gd name="connsiteX13" fmla="*/ 465 w 10000"/>
                <a:gd name="connsiteY13" fmla="*/ 9375 h 10000"/>
                <a:gd name="connsiteX14" fmla="*/ 1395 w 10000"/>
                <a:gd name="connsiteY14" fmla="*/ 9375 h 10000"/>
                <a:gd name="connsiteX15" fmla="*/ 1860 w 10000"/>
                <a:gd name="connsiteY15" fmla="*/ 9689 h 10000"/>
                <a:gd name="connsiteX16" fmla="*/ 1628 w 10000"/>
                <a:gd name="connsiteY16" fmla="*/ 9689 h 10000"/>
                <a:gd name="connsiteX17" fmla="*/ 2093 w 10000"/>
                <a:gd name="connsiteY17" fmla="*/ 10000 h 10000"/>
                <a:gd name="connsiteX18" fmla="*/ 2558 w 10000"/>
                <a:gd name="connsiteY18" fmla="*/ 9689 h 10000"/>
                <a:gd name="connsiteX19" fmla="*/ 3488 w 10000"/>
                <a:gd name="connsiteY19" fmla="*/ 10000 h 10000"/>
                <a:gd name="connsiteX20" fmla="*/ 4186 w 10000"/>
                <a:gd name="connsiteY20" fmla="*/ 9061 h 10000"/>
                <a:gd name="connsiteX21" fmla="*/ 5116 w 10000"/>
                <a:gd name="connsiteY21" fmla="*/ 7816 h 10000"/>
                <a:gd name="connsiteX22" fmla="*/ 5814 w 10000"/>
                <a:gd name="connsiteY22" fmla="*/ 7497 h 10000"/>
                <a:gd name="connsiteX23" fmla="*/ 5581 w 10000"/>
                <a:gd name="connsiteY23" fmla="*/ 7497 h 10000"/>
                <a:gd name="connsiteX24" fmla="*/ 5581 w 10000"/>
                <a:gd name="connsiteY24" fmla="*/ 7185 h 10000"/>
                <a:gd name="connsiteX25" fmla="*/ 7674 w 10000"/>
                <a:gd name="connsiteY25" fmla="*/ 5937 h 10000"/>
                <a:gd name="connsiteX26" fmla="*/ 8605 w 10000"/>
                <a:gd name="connsiteY26" fmla="*/ 6563 h 10000"/>
                <a:gd name="connsiteX27" fmla="*/ 9070 w 10000"/>
                <a:gd name="connsiteY27" fmla="*/ 7497 h 10000"/>
                <a:gd name="connsiteX28" fmla="*/ 9302 w 10000"/>
                <a:gd name="connsiteY28" fmla="*/ 8126 h 10000"/>
                <a:gd name="connsiteX29" fmla="*/ 10000 w 10000"/>
                <a:gd name="connsiteY29" fmla="*/ 7497 h 10000"/>
                <a:gd name="connsiteX30" fmla="*/ 10000 w 10000"/>
                <a:gd name="connsiteY30" fmla="*/ 6563 h 10000"/>
                <a:gd name="connsiteX31" fmla="*/ 9302 w 10000"/>
                <a:gd name="connsiteY31" fmla="*/ 5000 h 10000"/>
                <a:gd name="connsiteX32" fmla="*/ 9302 w 10000"/>
                <a:gd name="connsiteY32" fmla="*/ 3440 h 10000"/>
                <a:gd name="connsiteX33" fmla="*/ 9535 w 10000"/>
                <a:gd name="connsiteY33" fmla="*/ 3440 h 10000"/>
                <a:gd name="connsiteX34" fmla="*/ 9070 w 10000"/>
                <a:gd name="connsiteY34" fmla="*/ 1878 h 10000"/>
                <a:gd name="connsiteX35" fmla="*/ 8837 w 10000"/>
                <a:gd name="connsiteY35" fmla="*/ 1249 h 10000"/>
                <a:gd name="connsiteX36" fmla="*/ 7674 w 10000"/>
                <a:gd name="connsiteY36" fmla="*/ 936 h 10000"/>
                <a:gd name="connsiteX0" fmla="*/ 7674 w 10000"/>
                <a:gd name="connsiteY0" fmla="*/ 663 h 9727"/>
                <a:gd name="connsiteX1" fmla="*/ 5116 w 10000"/>
                <a:gd name="connsiteY1" fmla="*/ 40 h 9727"/>
                <a:gd name="connsiteX2" fmla="*/ 4884 w 10000"/>
                <a:gd name="connsiteY2" fmla="*/ 1914 h 9727"/>
                <a:gd name="connsiteX3" fmla="*/ 4651 w 10000"/>
                <a:gd name="connsiteY3" fmla="*/ 2849 h 9727"/>
                <a:gd name="connsiteX4" fmla="*/ 5349 w 10000"/>
                <a:gd name="connsiteY4" fmla="*/ 4104 h 9727"/>
                <a:gd name="connsiteX5" fmla="*/ 5349 w 10000"/>
                <a:gd name="connsiteY5" fmla="*/ 4727 h 9727"/>
                <a:gd name="connsiteX6" fmla="*/ 3953 w 10000"/>
                <a:gd name="connsiteY6" fmla="*/ 3790 h 9727"/>
                <a:gd name="connsiteX7" fmla="*/ 2558 w 10000"/>
                <a:gd name="connsiteY7" fmla="*/ 2849 h 9727"/>
                <a:gd name="connsiteX8" fmla="*/ 1395 w 10000"/>
                <a:gd name="connsiteY8" fmla="*/ 2849 h 9727"/>
                <a:gd name="connsiteX9" fmla="*/ 1395 w 10000"/>
                <a:gd name="connsiteY9" fmla="*/ 4104 h 9727"/>
                <a:gd name="connsiteX10" fmla="*/ 0 w 10000"/>
                <a:gd name="connsiteY10" fmla="*/ 4414 h 9727"/>
                <a:gd name="connsiteX11" fmla="*/ 0 w 10000"/>
                <a:gd name="connsiteY11" fmla="*/ 7853 h 9727"/>
                <a:gd name="connsiteX12" fmla="*/ 465 w 10000"/>
                <a:gd name="connsiteY12" fmla="*/ 9102 h 9727"/>
                <a:gd name="connsiteX13" fmla="*/ 1395 w 10000"/>
                <a:gd name="connsiteY13" fmla="*/ 9102 h 9727"/>
                <a:gd name="connsiteX14" fmla="*/ 1860 w 10000"/>
                <a:gd name="connsiteY14" fmla="*/ 9416 h 9727"/>
                <a:gd name="connsiteX15" fmla="*/ 1628 w 10000"/>
                <a:gd name="connsiteY15" fmla="*/ 9416 h 9727"/>
                <a:gd name="connsiteX16" fmla="*/ 2093 w 10000"/>
                <a:gd name="connsiteY16" fmla="*/ 9727 h 9727"/>
                <a:gd name="connsiteX17" fmla="*/ 2558 w 10000"/>
                <a:gd name="connsiteY17" fmla="*/ 9416 h 9727"/>
                <a:gd name="connsiteX18" fmla="*/ 3488 w 10000"/>
                <a:gd name="connsiteY18" fmla="*/ 9727 h 9727"/>
                <a:gd name="connsiteX19" fmla="*/ 4186 w 10000"/>
                <a:gd name="connsiteY19" fmla="*/ 8788 h 9727"/>
                <a:gd name="connsiteX20" fmla="*/ 5116 w 10000"/>
                <a:gd name="connsiteY20" fmla="*/ 7543 h 9727"/>
                <a:gd name="connsiteX21" fmla="*/ 5814 w 10000"/>
                <a:gd name="connsiteY21" fmla="*/ 7224 h 9727"/>
                <a:gd name="connsiteX22" fmla="*/ 5581 w 10000"/>
                <a:gd name="connsiteY22" fmla="*/ 7224 h 9727"/>
                <a:gd name="connsiteX23" fmla="*/ 5581 w 10000"/>
                <a:gd name="connsiteY23" fmla="*/ 6912 h 9727"/>
                <a:gd name="connsiteX24" fmla="*/ 7674 w 10000"/>
                <a:gd name="connsiteY24" fmla="*/ 5664 h 9727"/>
                <a:gd name="connsiteX25" fmla="*/ 8605 w 10000"/>
                <a:gd name="connsiteY25" fmla="*/ 6290 h 9727"/>
                <a:gd name="connsiteX26" fmla="*/ 9070 w 10000"/>
                <a:gd name="connsiteY26" fmla="*/ 7224 h 9727"/>
                <a:gd name="connsiteX27" fmla="*/ 9302 w 10000"/>
                <a:gd name="connsiteY27" fmla="*/ 7853 h 9727"/>
                <a:gd name="connsiteX28" fmla="*/ 10000 w 10000"/>
                <a:gd name="connsiteY28" fmla="*/ 7224 h 9727"/>
                <a:gd name="connsiteX29" fmla="*/ 10000 w 10000"/>
                <a:gd name="connsiteY29" fmla="*/ 6290 h 9727"/>
                <a:gd name="connsiteX30" fmla="*/ 9302 w 10000"/>
                <a:gd name="connsiteY30" fmla="*/ 4727 h 9727"/>
                <a:gd name="connsiteX31" fmla="*/ 9302 w 10000"/>
                <a:gd name="connsiteY31" fmla="*/ 3167 h 9727"/>
                <a:gd name="connsiteX32" fmla="*/ 9535 w 10000"/>
                <a:gd name="connsiteY32" fmla="*/ 3167 h 9727"/>
                <a:gd name="connsiteX33" fmla="*/ 9070 w 10000"/>
                <a:gd name="connsiteY33" fmla="*/ 1605 h 9727"/>
                <a:gd name="connsiteX34" fmla="*/ 8837 w 10000"/>
                <a:gd name="connsiteY34" fmla="*/ 976 h 9727"/>
                <a:gd name="connsiteX35" fmla="*/ 7674 w 10000"/>
                <a:gd name="connsiteY35" fmla="*/ 663 h 9727"/>
                <a:gd name="connsiteX0" fmla="*/ 7674 w 10000"/>
                <a:gd name="connsiteY0" fmla="*/ 0 h 9318"/>
                <a:gd name="connsiteX1" fmla="*/ 4884 w 10000"/>
                <a:gd name="connsiteY1" fmla="*/ 1286 h 9318"/>
                <a:gd name="connsiteX2" fmla="*/ 4651 w 10000"/>
                <a:gd name="connsiteY2" fmla="*/ 2247 h 9318"/>
                <a:gd name="connsiteX3" fmla="*/ 5349 w 10000"/>
                <a:gd name="connsiteY3" fmla="*/ 3537 h 9318"/>
                <a:gd name="connsiteX4" fmla="*/ 5349 w 10000"/>
                <a:gd name="connsiteY4" fmla="*/ 4178 h 9318"/>
                <a:gd name="connsiteX5" fmla="*/ 3953 w 10000"/>
                <a:gd name="connsiteY5" fmla="*/ 3214 h 9318"/>
                <a:gd name="connsiteX6" fmla="*/ 2558 w 10000"/>
                <a:gd name="connsiteY6" fmla="*/ 2247 h 9318"/>
                <a:gd name="connsiteX7" fmla="*/ 1395 w 10000"/>
                <a:gd name="connsiteY7" fmla="*/ 2247 h 9318"/>
                <a:gd name="connsiteX8" fmla="*/ 1395 w 10000"/>
                <a:gd name="connsiteY8" fmla="*/ 3537 h 9318"/>
                <a:gd name="connsiteX9" fmla="*/ 0 w 10000"/>
                <a:gd name="connsiteY9" fmla="*/ 3856 h 9318"/>
                <a:gd name="connsiteX10" fmla="*/ 0 w 10000"/>
                <a:gd name="connsiteY10" fmla="*/ 7391 h 9318"/>
                <a:gd name="connsiteX11" fmla="*/ 465 w 10000"/>
                <a:gd name="connsiteY11" fmla="*/ 8675 h 9318"/>
                <a:gd name="connsiteX12" fmla="*/ 1395 w 10000"/>
                <a:gd name="connsiteY12" fmla="*/ 8675 h 9318"/>
                <a:gd name="connsiteX13" fmla="*/ 1860 w 10000"/>
                <a:gd name="connsiteY13" fmla="*/ 8998 h 9318"/>
                <a:gd name="connsiteX14" fmla="*/ 1628 w 10000"/>
                <a:gd name="connsiteY14" fmla="*/ 8998 h 9318"/>
                <a:gd name="connsiteX15" fmla="*/ 2093 w 10000"/>
                <a:gd name="connsiteY15" fmla="*/ 9318 h 9318"/>
                <a:gd name="connsiteX16" fmla="*/ 2558 w 10000"/>
                <a:gd name="connsiteY16" fmla="*/ 8998 h 9318"/>
                <a:gd name="connsiteX17" fmla="*/ 3488 w 10000"/>
                <a:gd name="connsiteY17" fmla="*/ 9318 h 9318"/>
                <a:gd name="connsiteX18" fmla="*/ 4186 w 10000"/>
                <a:gd name="connsiteY18" fmla="*/ 8353 h 9318"/>
                <a:gd name="connsiteX19" fmla="*/ 5116 w 10000"/>
                <a:gd name="connsiteY19" fmla="*/ 7073 h 9318"/>
                <a:gd name="connsiteX20" fmla="*/ 5814 w 10000"/>
                <a:gd name="connsiteY20" fmla="*/ 6745 h 9318"/>
                <a:gd name="connsiteX21" fmla="*/ 5581 w 10000"/>
                <a:gd name="connsiteY21" fmla="*/ 6745 h 9318"/>
                <a:gd name="connsiteX22" fmla="*/ 5581 w 10000"/>
                <a:gd name="connsiteY22" fmla="*/ 6424 h 9318"/>
                <a:gd name="connsiteX23" fmla="*/ 7674 w 10000"/>
                <a:gd name="connsiteY23" fmla="*/ 5141 h 9318"/>
                <a:gd name="connsiteX24" fmla="*/ 8605 w 10000"/>
                <a:gd name="connsiteY24" fmla="*/ 5785 h 9318"/>
                <a:gd name="connsiteX25" fmla="*/ 9070 w 10000"/>
                <a:gd name="connsiteY25" fmla="*/ 6745 h 9318"/>
                <a:gd name="connsiteX26" fmla="*/ 9302 w 10000"/>
                <a:gd name="connsiteY26" fmla="*/ 7391 h 9318"/>
                <a:gd name="connsiteX27" fmla="*/ 10000 w 10000"/>
                <a:gd name="connsiteY27" fmla="*/ 6745 h 9318"/>
                <a:gd name="connsiteX28" fmla="*/ 10000 w 10000"/>
                <a:gd name="connsiteY28" fmla="*/ 5785 h 9318"/>
                <a:gd name="connsiteX29" fmla="*/ 9302 w 10000"/>
                <a:gd name="connsiteY29" fmla="*/ 4178 h 9318"/>
                <a:gd name="connsiteX30" fmla="*/ 9302 w 10000"/>
                <a:gd name="connsiteY30" fmla="*/ 2574 h 9318"/>
                <a:gd name="connsiteX31" fmla="*/ 9535 w 10000"/>
                <a:gd name="connsiteY31" fmla="*/ 2574 h 9318"/>
                <a:gd name="connsiteX32" fmla="*/ 9070 w 10000"/>
                <a:gd name="connsiteY32" fmla="*/ 968 h 9318"/>
                <a:gd name="connsiteX33" fmla="*/ 8837 w 10000"/>
                <a:gd name="connsiteY33" fmla="*/ 321 h 9318"/>
                <a:gd name="connsiteX34" fmla="*/ 7674 w 10000"/>
                <a:gd name="connsiteY34" fmla="*/ 0 h 9318"/>
                <a:gd name="connsiteX0" fmla="*/ 7674 w 10000"/>
                <a:gd name="connsiteY0" fmla="*/ 0 h 10000"/>
                <a:gd name="connsiteX1" fmla="*/ 4651 w 10000"/>
                <a:gd name="connsiteY1" fmla="*/ 2411 h 10000"/>
                <a:gd name="connsiteX2" fmla="*/ 5349 w 10000"/>
                <a:gd name="connsiteY2" fmla="*/ 3796 h 10000"/>
                <a:gd name="connsiteX3" fmla="*/ 5349 w 10000"/>
                <a:gd name="connsiteY3" fmla="*/ 4484 h 10000"/>
                <a:gd name="connsiteX4" fmla="*/ 3953 w 10000"/>
                <a:gd name="connsiteY4" fmla="*/ 3449 h 10000"/>
                <a:gd name="connsiteX5" fmla="*/ 2558 w 10000"/>
                <a:gd name="connsiteY5" fmla="*/ 2411 h 10000"/>
                <a:gd name="connsiteX6" fmla="*/ 1395 w 10000"/>
                <a:gd name="connsiteY6" fmla="*/ 2411 h 10000"/>
                <a:gd name="connsiteX7" fmla="*/ 1395 w 10000"/>
                <a:gd name="connsiteY7" fmla="*/ 3796 h 10000"/>
                <a:gd name="connsiteX8" fmla="*/ 0 w 10000"/>
                <a:gd name="connsiteY8" fmla="*/ 4138 h 10000"/>
                <a:gd name="connsiteX9" fmla="*/ 0 w 10000"/>
                <a:gd name="connsiteY9" fmla="*/ 7932 h 10000"/>
                <a:gd name="connsiteX10" fmla="*/ 465 w 10000"/>
                <a:gd name="connsiteY10" fmla="*/ 9310 h 10000"/>
                <a:gd name="connsiteX11" fmla="*/ 1395 w 10000"/>
                <a:gd name="connsiteY11" fmla="*/ 9310 h 10000"/>
                <a:gd name="connsiteX12" fmla="*/ 1860 w 10000"/>
                <a:gd name="connsiteY12" fmla="*/ 9657 h 10000"/>
                <a:gd name="connsiteX13" fmla="*/ 1628 w 10000"/>
                <a:gd name="connsiteY13" fmla="*/ 9657 h 10000"/>
                <a:gd name="connsiteX14" fmla="*/ 2093 w 10000"/>
                <a:gd name="connsiteY14" fmla="*/ 10000 h 10000"/>
                <a:gd name="connsiteX15" fmla="*/ 2558 w 10000"/>
                <a:gd name="connsiteY15" fmla="*/ 9657 h 10000"/>
                <a:gd name="connsiteX16" fmla="*/ 3488 w 10000"/>
                <a:gd name="connsiteY16" fmla="*/ 10000 h 10000"/>
                <a:gd name="connsiteX17" fmla="*/ 4186 w 10000"/>
                <a:gd name="connsiteY17" fmla="*/ 8964 h 10000"/>
                <a:gd name="connsiteX18" fmla="*/ 5116 w 10000"/>
                <a:gd name="connsiteY18" fmla="*/ 7591 h 10000"/>
                <a:gd name="connsiteX19" fmla="*/ 5814 w 10000"/>
                <a:gd name="connsiteY19" fmla="*/ 7239 h 10000"/>
                <a:gd name="connsiteX20" fmla="*/ 5581 w 10000"/>
                <a:gd name="connsiteY20" fmla="*/ 7239 h 10000"/>
                <a:gd name="connsiteX21" fmla="*/ 5581 w 10000"/>
                <a:gd name="connsiteY21" fmla="*/ 6894 h 10000"/>
                <a:gd name="connsiteX22" fmla="*/ 7674 w 10000"/>
                <a:gd name="connsiteY22" fmla="*/ 5517 h 10000"/>
                <a:gd name="connsiteX23" fmla="*/ 8605 w 10000"/>
                <a:gd name="connsiteY23" fmla="*/ 6208 h 10000"/>
                <a:gd name="connsiteX24" fmla="*/ 9070 w 10000"/>
                <a:gd name="connsiteY24" fmla="*/ 7239 h 10000"/>
                <a:gd name="connsiteX25" fmla="*/ 9302 w 10000"/>
                <a:gd name="connsiteY25" fmla="*/ 7932 h 10000"/>
                <a:gd name="connsiteX26" fmla="*/ 10000 w 10000"/>
                <a:gd name="connsiteY26" fmla="*/ 7239 h 10000"/>
                <a:gd name="connsiteX27" fmla="*/ 10000 w 10000"/>
                <a:gd name="connsiteY27" fmla="*/ 6208 h 10000"/>
                <a:gd name="connsiteX28" fmla="*/ 9302 w 10000"/>
                <a:gd name="connsiteY28" fmla="*/ 4484 h 10000"/>
                <a:gd name="connsiteX29" fmla="*/ 9302 w 10000"/>
                <a:gd name="connsiteY29" fmla="*/ 2762 h 10000"/>
                <a:gd name="connsiteX30" fmla="*/ 9535 w 10000"/>
                <a:gd name="connsiteY30" fmla="*/ 2762 h 10000"/>
                <a:gd name="connsiteX31" fmla="*/ 9070 w 10000"/>
                <a:gd name="connsiteY31" fmla="*/ 1039 h 10000"/>
                <a:gd name="connsiteX32" fmla="*/ 8837 w 10000"/>
                <a:gd name="connsiteY32" fmla="*/ 344 h 10000"/>
                <a:gd name="connsiteX33" fmla="*/ 7674 w 10000"/>
                <a:gd name="connsiteY33" fmla="*/ 0 h 10000"/>
                <a:gd name="connsiteX0" fmla="*/ 7674 w 10000"/>
                <a:gd name="connsiteY0" fmla="*/ 0 h 10000"/>
                <a:gd name="connsiteX1" fmla="*/ 5349 w 10000"/>
                <a:gd name="connsiteY1" fmla="*/ 3796 h 10000"/>
                <a:gd name="connsiteX2" fmla="*/ 5349 w 10000"/>
                <a:gd name="connsiteY2" fmla="*/ 4484 h 10000"/>
                <a:gd name="connsiteX3" fmla="*/ 3953 w 10000"/>
                <a:gd name="connsiteY3" fmla="*/ 3449 h 10000"/>
                <a:gd name="connsiteX4" fmla="*/ 2558 w 10000"/>
                <a:gd name="connsiteY4" fmla="*/ 2411 h 10000"/>
                <a:gd name="connsiteX5" fmla="*/ 1395 w 10000"/>
                <a:gd name="connsiteY5" fmla="*/ 2411 h 10000"/>
                <a:gd name="connsiteX6" fmla="*/ 1395 w 10000"/>
                <a:gd name="connsiteY6" fmla="*/ 3796 h 10000"/>
                <a:gd name="connsiteX7" fmla="*/ 0 w 10000"/>
                <a:gd name="connsiteY7" fmla="*/ 4138 h 10000"/>
                <a:gd name="connsiteX8" fmla="*/ 0 w 10000"/>
                <a:gd name="connsiteY8" fmla="*/ 7932 h 10000"/>
                <a:gd name="connsiteX9" fmla="*/ 465 w 10000"/>
                <a:gd name="connsiteY9" fmla="*/ 9310 h 10000"/>
                <a:gd name="connsiteX10" fmla="*/ 1395 w 10000"/>
                <a:gd name="connsiteY10" fmla="*/ 9310 h 10000"/>
                <a:gd name="connsiteX11" fmla="*/ 1860 w 10000"/>
                <a:gd name="connsiteY11" fmla="*/ 9657 h 10000"/>
                <a:gd name="connsiteX12" fmla="*/ 1628 w 10000"/>
                <a:gd name="connsiteY12" fmla="*/ 9657 h 10000"/>
                <a:gd name="connsiteX13" fmla="*/ 2093 w 10000"/>
                <a:gd name="connsiteY13" fmla="*/ 10000 h 10000"/>
                <a:gd name="connsiteX14" fmla="*/ 2558 w 10000"/>
                <a:gd name="connsiteY14" fmla="*/ 9657 h 10000"/>
                <a:gd name="connsiteX15" fmla="*/ 3488 w 10000"/>
                <a:gd name="connsiteY15" fmla="*/ 10000 h 10000"/>
                <a:gd name="connsiteX16" fmla="*/ 4186 w 10000"/>
                <a:gd name="connsiteY16" fmla="*/ 8964 h 10000"/>
                <a:gd name="connsiteX17" fmla="*/ 5116 w 10000"/>
                <a:gd name="connsiteY17" fmla="*/ 7591 h 10000"/>
                <a:gd name="connsiteX18" fmla="*/ 5814 w 10000"/>
                <a:gd name="connsiteY18" fmla="*/ 7239 h 10000"/>
                <a:gd name="connsiteX19" fmla="*/ 5581 w 10000"/>
                <a:gd name="connsiteY19" fmla="*/ 7239 h 10000"/>
                <a:gd name="connsiteX20" fmla="*/ 5581 w 10000"/>
                <a:gd name="connsiteY20" fmla="*/ 6894 h 10000"/>
                <a:gd name="connsiteX21" fmla="*/ 7674 w 10000"/>
                <a:gd name="connsiteY21" fmla="*/ 5517 h 10000"/>
                <a:gd name="connsiteX22" fmla="*/ 8605 w 10000"/>
                <a:gd name="connsiteY22" fmla="*/ 6208 h 10000"/>
                <a:gd name="connsiteX23" fmla="*/ 9070 w 10000"/>
                <a:gd name="connsiteY23" fmla="*/ 7239 h 10000"/>
                <a:gd name="connsiteX24" fmla="*/ 9302 w 10000"/>
                <a:gd name="connsiteY24" fmla="*/ 7932 h 10000"/>
                <a:gd name="connsiteX25" fmla="*/ 10000 w 10000"/>
                <a:gd name="connsiteY25" fmla="*/ 7239 h 10000"/>
                <a:gd name="connsiteX26" fmla="*/ 10000 w 10000"/>
                <a:gd name="connsiteY26" fmla="*/ 6208 h 10000"/>
                <a:gd name="connsiteX27" fmla="*/ 9302 w 10000"/>
                <a:gd name="connsiteY27" fmla="*/ 4484 h 10000"/>
                <a:gd name="connsiteX28" fmla="*/ 9302 w 10000"/>
                <a:gd name="connsiteY28" fmla="*/ 2762 h 10000"/>
                <a:gd name="connsiteX29" fmla="*/ 9535 w 10000"/>
                <a:gd name="connsiteY29" fmla="*/ 2762 h 10000"/>
                <a:gd name="connsiteX30" fmla="*/ 9070 w 10000"/>
                <a:gd name="connsiteY30" fmla="*/ 1039 h 10000"/>
                <a:gd name="connsiteX31" fmla="*/ 8837 w 10000"/>
                <a:gd name="connsiteY31" fmla="*/ 344 h 10000"/>
                <a:gd name="connsiteX32" fmla="*/ 7674 w 10000"/>
                <a:gd name="connsiteY32" fmla="*/ 0 h 10000"/>
                <a:gd name="connsiteX0" fmla="*/ 7674 w 10000"/>
                <a:gd name="connsiteY0" fmla="*/ 0 h 10000"/>
                <a:gd name="connsiteX1" fmla="*/ 5349 w 10000"/>
                <a:gd name="connsiteY1" fmla="*/ 4484 h 10000"/>
                <a:gd name="connsiteX2" fmla="*/ 3953 w 10000"/>
                <a:gd name="connsiteY2" fmla="*/ 3449 h 10000"/>
                <a:gd name="connsiteX3" fmla="*/ 2558 w 10000"/>
                <a:gd name="connsiteY3" fmla="*/ 2411 h 10000"/>
                <a:gd name="connsiteX4" fmla="*/ 1395 w 10000"/>
                <a:gd name="connsiteY4" fmla="*/ 2411 h 10000"/>
                <a:gd name="connsiteX5" fmla="*/ 1395 w 10000"/>
                <a:gd name="connsiteY5" fmla="*/ 3796 h 10000"/>
                <a:gd name="connsiteX6" fmla="*/ 0 w 10000"/>
                <a:gd name="connsiteY6" fmla="*/ 4138 h 10000"/>
                <a:gd name="connsiteX7" fmla="*/ 0 w 10000"/>
                <a:gd name="connsiteY7" fmla="*/ 7932 h 10000"/>
                <a:gd name="connsiteX8" fmla="*/ 465 w 10000"/>
                <a:gd name="connsiteY8" fmla="*/ 9310 h 10000"/>
                <a:gd name="connsiteX9" fmla="*/ 1395 w 10000"/>
                <a:gd name="connsiteY9" fmla="*/ 9310 h 10000"/>
                <a:gd name="connsiteX10" fmla="*/ 1860 w 10000"/>
                <a:gd name="connsiteY10" fmla="*/ 9657 h 10000"/>
                <a:gd name="connsiteX11" fmla="*/ 1628 w 10000"/>
                <a:gd name="connsiteY11" fmla="*/ 9657 h 10000"/>
                <a:gd name="connsiteX12" fmla="*/ 2093 w 10000"/>
                <a:gd name="connsiteY12" fmla="*/ 10000 h 10000"/>
                <a:gd name="connsiteX13" fmla="*/ 2558 w 10000"/>
                <a:gd name="connsiteY13" fmla="*/ 9657 h 10000"/>
                <a:gd name="connsiteX14" fmla="*/ 3488 w 10000"/>
                <a:gd name="connsiteY14" fmla="*/ 10000 h 10000"/>
                <a:gd name="connsiteX15" fmla="*/ 4186 w 10000"/>
                <a:gd name="connsiteY15" fmla="*/ 8964 h 10000"/>
                <a:gd name="connsiteX16" fmla="*/ 5116 w 10000"/>
                <a:gd name="connsiteY16" fmla="*/ 7591 h 10000"/>
                <a:gd name="connsiteX17" fmla="*/ 5814 w 10000"/>
                <a:gd name="connsiteY17" fmla="*/ 7239 h 10000"/>
                <a:gd name="connsiteX18" fmla="*/ 5581 w 10000"/>
                <a:gd name="connsiteY18" fmla="*/ 7239 h 10000"/>
                <a:gd name="connsiteX19" fmla="*/ 5581 w 10000"/>
                <a:gd name="connsiteY19" fmla="*/ 6894 h 10000"/>
                <a:gd name="connsiteX20" fmla="*/ 7674 w 10000"/>
                <a:gd name="connsiteY20" fmla="*/ 5517 h 10000"/>
                <a:gd name="connsiteX21" fmla="*/ 8605 w 10000"/>
                <a:gd name="connsiteY21" fmla="*/ 6208 h 10000"/>
                <a:gd name="connsiteX22" fmla="*/ 9070 w 10000"/>
                <a:gd name="connsiteY22" fmla="*/ 7239 h 10000"/>
                <a:gd name="connsiteX23" fmla="*/ 9302 w 10000"/>
                <a:gd name="connsiteY23" fmla="*/ 7932 h 10000"/>
                <a:gd name="connsiteX24" fmla="*/ 10000 w 10000"/>
                <a:gd name="connsiteY24" fmla="*/ 7239 h 10000"/>
                <a:gd name="connsiteX25" fmla="*/ 10000 w 10000"/>
                <a:gd name="connsiteY25" fmla="*/ 6208 h 10000"/>
                <a:gd name="connsiteX26" fmla="*/ 9302 w 10000"/>
                <a:gd name="connsiteY26" fmla="*/ 4484 h 10000"/>
                <a:gd name="connsiteX27" fmla="*/ 9302 w 10000"/>
                <a:gd name="connsiteY27" fmla="*/ 2762 h 10000"/>
                <a:gd name="connsiteX28" fmla="*/ 9535 w 10000"/>
                <a:gd name="connsiteY28" fmla="*/ 2762 h 10000"/>
                <a:gd name="connsiteX29" fmla="*/ 9070 w 10000"/>
                <a:gd name="connsiteY29" fmla="*/ 1039 h 10000"/>
                <a:gd name="connsiteX30" fmla="*/ 8837 w 10000"/>
                <a:gd name="connsiteY30" fmla="*/ 344 h 10000"/>
                <a:gd name="connsiteX31" fmla="*/ 7674 w 10000"/>
                <a:gd name="connsiteY31" fmla="*/ 0 h 10000"/>
                <a:gd name="connsiteX0" fmla="*/ 7674 w 10000"/>
                <a:gd name="connsiteY0" fmla="*/ 0 h 10000"/>
                <a:gd name="connsiteX1" fmla="*/ 3953 w 10000"/>
                <a:gd name="connsiteY1" fmla="*/ 3449 h 10000"/>
                <a:gd name="connsiteX2" fmla="*/ 2558 w 10000"/>
                <a:gd name="connsiteY2" fmla="*/ 2411 h 10000"/>
                <a:gd name="connsiteX3" fmla="*/ 1395 w 10000"/>
                <a:gd name="connsiteY3" fmla="*/ 2411 h 10000"/>
                <a:gd name="connsiteX4" fmla="*/ 1395 w 10000"/>
                <a:gd name="connsiteY4" fmla="*/ 3796 h 10000"/>
                <a:gd name="connsiteX5" fmla="*/ 0 w 10000"/>
                <a:gd name="connsiteY5" fmla="*/ 4138 h 10000"/>
                <a:gd name="connsiteX6" fmla="*/ 0 w 10000"/>
                <a:gd name="connsiteY6" fmla="*/ 7932 h 10000"/>
                <a:gd name="connsiteX7" fmla="*/ 465 w 10000"/>
                <a:gd name="connsiteY7" fmla="*/ 9310 h 10000"/>
                <a:gd name="connsiteX8" fmla="*/ 1395 w 10000"/>
                <a:gd name="connsiteY8" fmla="*/ 9310 h 10000"/>
                <a:gd name="connsiteX9" fmla="*/ 1860 w 10000"/>
                <a:gd name="connsiteY9" fmla="*/ 9657 h 10000"/>
                <a:gd name="connsiteX10" fmla="*/ 1628 w 10000"/>
                <a:gd name="connsiteY10" fmla="*/ 9657 h 10000"/>
                <a:gd name="connsiteX11" fmla="*/ 2093 w 10000"/>
                <a:gd name="connsiteY11" fmla="*/ 10000 h 10000"/>
                <a:gd name="connsiteX12" fmla="*/ 2558 w 10000"/>
                <a:gd name="connsiteY12" fmla="*/ 9657 h 10000"/>
                <a:gd name="connsiteX13" fmla="*/ 3488 w 10000"/>
                <a:gd name="connsiteY13" fmla="*/ 10000 h 10000"/>
                <a:gd name="connsiteX14" fmla="*/ 4186 w 10000"/>
                <a:gd name="connsiteY14" fmla="*/ 8964 h 10000"/>
                <a:gd name="connsiteX15" fmla="*/ 5116 w 10000"/>
                <a:gd name="connsiteY15" fmla="*/ 7591 h 10000"/>
                <a:gd name="connsiteX16" fmla="*/ 5814 w 10000"/>
                <a:gd name="connsiteY16" fmla="*/ 7239 h 10000"/>
                <a:gd name="connsiteX17" fmla="*/ 5581 w 10000"/>
                <a:gd name="connsiteY17" fmla="*/ 7239 h 10000"/>
                <a:gd name="connsiteX18" fmla="*/ 5581 w 10000"/>
                <a:gd name="connsiteY18" fmla="*/ 6894 h 10000"/>
                <a:gd name="connsiteX19" fmla="*/ 7674 w 10000"/>
                <a:gd name="connsiteY19" fmla="*/ 5517 h 10000"/>
                <a:gd name="connsiteX20" fmla="*/ 8605 w 10000"/>
                <a:gd name="connsiteY20" fmla="*/ 6208 h 10000"/>
                <a:gd name="connsiteX21" fmla="*/ 9070 w 10000"/>
                <a:gd name="connsiteY21" fmla="*/ 7239 h 10000"/>
                <a:gd name="connsiteX22" fmla="*/ 9302 w 10000"/>
                <a:gd name="connsiteY22" fmla="*/ 7932 h 10000"/>
                <a:gd name="connsiteX23" fmla="*/ 10000 w 10000"/>
                <a:gd name="connsiteY23" fmla="*/ 7239 h 10000"/>
                <a:gd name="connsiteX24" fmla="*/ 10000 w 10000"/>
                <a:gd name="connsiteY24" fmla="*/ 6208 h 10000"/>
                <a:gd name="connsiteX25" fmla="*/ 9302 w 10000"/>
                <a:gd name="connsiteY25" fmla="*/ 4484 h 10000"/>
                <a:gd name="connsiteX26" fmla="*/ 9302 w 10000"/>
                <a:gd name="connsiteY26" fmla="*/ 2762 h 10000"/>
                <a:gd name="connsiteX27" fmla="*/ 9535 w 10000"/>
                <a:gd name="connsiteY27" fmla="*/ 2762 h 10000"/>
                <a:gd name="connsiteX28" fmla="*/ 9070 w 10000"/>
                <a:gd name="connsiteY28" fmla="*/ 1039 h 10000"/>
                <a:gd name="connsiteX29" fmla="*/ 8837 w 10000"/>
                <a:gd name="connsiteY29" fmla="*/ 344 h 10000"/>
                <a:gd name="connsiteX30" fmla="*/ 7674 w 10000"/>
                <a:gd name="connsiteY30" fmla="*/ 0 h 10000"/>
                <a:gd name="connsiteX0" fmla="*/ 7674 w 10000"/>
                <a:gd name="connsiteY0" fmla="*/ 0 h 10000"/>
                <a:gd name="connsiteX1" fmla="*/ 2558 w 10000"/>
                <a:gd name="connsiteY1" fmla="*/ 2411 h 10000"/>
                <a:gd name="connsiteX2" fmla="*/ 1395 w 10000"/>
                <a:gd name="connsiteY2" fmla="*/ 2411 h 10000"/>
                <a:gd name="connsiteX3" fmla="*/ 1395 w 10000"/>
                <a:gd name="connsiteY3" fmla="*/ 3796 h 10000"/>
                <a:gd name="connsiteX4" fmla="*/ 0 w 10000"/>
                <a:gd name="connsiteY4" fmla="*/ 4138 h 10000"/>
                <a:gd name="connsiteX5" fmla="*/ 0 w 10000"/>
                <a:gd name="connsiteY5" fmla="*/ 7932 h 10000"/>
                <a:gd name="connsiteX6" fmla="*/ 465 w 10000"/>
                <a:gd name="connsiteY6" fmla="*/ 9310 h 10000"/>
                <a:gd name="connsiteX7" fmla="*/ 1395 w 10000"/>
                <a:gd name="connsiteY7" fmla="*/ 9310 h 10000"/>
                <a:gd name="connsiteX8" fmla="*/ 1860 w 10000"/>
                <a:gd name="connsiteY8" fmla="*/ 9657 h 10000"/>
                <a:gd name="connsiteX9" fmla="*/ 1628 w 10000"/>
                <a:gd name="connsiteY9" fmla="*/ 9657 h 10000"/>
                <a:gd name="connsiteX10" fmla="*/ 2093 w 10000"/>
                <a:gd name="connsiteY10" fmla="*/ 10000 h 10000"/>
                <a:gd name="connsiteX11" fmla="*/ 2558 w 10000"/>
                <a:gd name="connsiteY11" fmla="*/ 9657 h 10000"/>
                <a:gd name="connsiteX12" fmla="*/ 3488 w 10000"/>
                <a:gd name="connsiteY12" fmla="*/ 10000 h 10000"/>
                <a:gd name="connsiteX13" fmla="*/ 4186 w 10000"/>
                <a:gd name="connsiteY13" fmla="*/ 8964 h 10000"/>
                <a:gd name="connsiteX14" fmla="*/ 5116 w 10000"/>
                <a:gd name="connsiteY14" fmla="*/ 7591 h 10000"/>
                <a:gd name="connsiteX15" fmla="*/ 5814 w 10000"/>
                <a:gd name="connsiteY15" fmla="*/ 7239 h 10000"/>
                <a:gd name="connsiteX16" fmla="*/ 5581 w 10000"/>
                <a:gd name="connsiteY16" fmla="*/ 7239 h 10000"/>
                <a:gd name="connsiteX17" fmla="*/ 5581 w 10000"/>
                <a:gd name="connsiteY17" fmla="*/ 6894 h 10000"/>
                <a:gd name="connsiteX18" fmla="*/ 7674 w 10000"/>
                <a:gd name="connsiteY18" fmla="*/ 5517 h 10000"/>
                <a:gd name="connsiteX19" fmla="*/ 8605 w 10000"/>
                <a:gd name="connsiteY19" fmla="*/ 6208 h 10000"/>
                <a:gd name="connsiteX20" fmla="*/ 9070 w 10000"/>
                <a:gd name="connsiteY20" fmla="*/ 7239 h 10000"/>
                <a:gd name="connsiteX21" fmla="*/ 9302 w 10000"/>
                <a:gd name="connsiteY21" fmla="*/ 7932 h 10000"/>
                <a:gd name="connsiteX22" fmla="*/ 10000 w 10000"/>
                <a:gd name="connsiteY22" fmla="*/ 7239 h 10000"/>
                <a:gd name="connsiteX23" fmla="*/ 10000 w 10000"/>
                <a:gd name="connsiteY23" fmla="*/ 6208 h 10000"/>
                <a:gd name="connsiteX24" fmla="*/ 9302 w 10000"/>
                <a:gd name="connsiteY24" fmla="*/ 4484 h 10000"/>
                <a:gd name="connsiteX25" fmla="*/ 9302 w 10000"/>
                <a:gd name="connsiteY25" fmla="*/ 2762 h 10000"/>
                <a:gd name="connsiteX26" fmla="*/ 9535 w 10000"/>
                <a:gd name="connsiteY26" fmla="*/ 2762 h 10000"/>
                <a:gd name="connsiteX27" fmla="*/ 9070 w 10000"/>
                <a:gd name="connsiteY27" fmla="*/ 1039 h 10000"/>
                <a:gd name="connsiteX28" fmla="*/ 8837 w 10000"/>
                <a:gd name="connsiteY28" fmla="*/ 344 h 10000"/>
                <a:gd name="connsiteX29" fmla="*/ 7674 w 10000"/>
                <a:gd name="connsiteY29" fmla="*/ 0 h 10000"/>
                <a:gd name="connsiteX0" fmla="*/ 7674 w 10000"/>
                <a:gd name="connsiteY0" fmla="*/ 53 h 10053"/>
                <a:gd name="connsiteX1" fmla="*/ 7031 w 10000"/>
                <a:gd name="connsiteY1" fmla="*/ 1620 h 10053"/>
                <a:gd name="connsiteX2" fmla="*/ 1395 w 10000"/>
                <a:gd name="connsiteY2" fmla="*/ 2464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031 w 10000"/>
                <a:gd name="connsiteY1" fmla="*/ 1620 h 10053"/>
                <a:gd name="connsiteX2" fmla="*/ 1395 w 10000"/>
                <a:gd name="connsiteY2" fmla="*/ 2464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031 w 10000"/>
                <a:gd name="connsiteY1" fmla="*/ 1620 h 10053"/>
                <a:gd name="connsiteX2" fmla="*/ 1395 w 10000"/>
                <a:gd name="connsiteY2" fmla="*/ 2464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031 w 10000"/>
                <a:gd name="connsiteY1" fmla="*/ 1620 h 10053"/>
                <a:gd name="connsiteX2" fmla="*/ 1395 w 10000"/>
                <a:gd name="connsiteY2" fmla="*/ 2464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031 w 10000"/>
                <a:gd name="connsiteY1" fmla="*/ 1620 h 10053"/>
                <a:gd name="connsiteX2" fmla="*/ 7288 w 10000"/>
                <a:gd name="connsiteY2" fmla="*/ 3308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812 w 10000"/>
                <a:gd name="connsiteY1" fmla="*/ 1620 h 10053"/>
                <a:gd name="connsiteX2" fmla="*/ 7288 w 10000"/>
                <a:gd name="connsiteY2" fmla="*/ 3308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288 w 10000"/>
                <a:gd name="connsiteY2" fmla="*/ 3308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856 w 10000"/>
                <a:gd name="connsiteY2" fmla="*/ 3836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856 w 10000"/>
                <a:gd name="connsiteY2" fmla="*/ 3836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856 w 10000"/>
                <a:gd name="connsiteY2" fmla="*/ 3836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856 w 10000"/>
                <a:gd name="connsiteY2" fmla="*/ 3836 h 10053"/>
                <a:gd name="connsiteX3" fmla="*/ 0 w 10000"/>
                <a:gd name="connsiteY3" fmla="*/ 4191 h 10053"/>
                <a:gd name="connsiteX4" fmla="*/ 0 w 10000"/>
                <a:gd name="connsiteY4" fmla="*/ 7985 h 10053"/>
                <a:gd name="connsiteX5" fmla="*/ 465 w 10000"/>
                <a:gd name="connsiteY5" fmla="*/ 9363 h 10053"/>
                <a:gd name="connsiteX6" fmla="*/ 1395 w 10000"/>
                <a:gd name="connsiteY6" fmla="*/ 9363 h 10053"/>
                <a:gd name="connsiteX7" fmla="*/ 1860 w 10000"/>
                <a:gd name="connsiteY7" fmla="*/ 9710 h 10053"/>
                <a:gd name="connsiteX8" fmla="*/ 1628 w 10000"/>
                <a:gd name="connsiteY8" fmla="*/ 9710 h 10053"/>
                <a:gd name="connsiteX9" fmla="*/ 2093 w 10000"/>
                <a:gd name="connsiteY9" fmla="*/ 10053 h 10053"/>
                <a:gd name="connsiteX10" fmla="*/ 2558 w 10000"/>
                <a:gd name="connsiteY10" fmla="*/ 9710 h 10053"/>
                <a:gd name="connsiteX11" fmla="*/ 3488 w 10000"/>
                <a:gd name="connsiteY11" fmla="*/ 10053 h 10053"/>
                <a:gd name="connsiteX12" fmla="*/ 4186 w 10000"/>
                <a:gd name="connsiteY12" fmla="*/ 9017 h 10053"/>
                <a:gd name="connsiteX13" fmla="*/ 5116 w 10000"/>
                <a:gd name="connsiteY13" fmla="*/ 7644 h 10053"/>
                <a:gd name="connsiteX14" fmla="*/ 5814 w 10000"/>
                <a:gd name="connsiteY14" fmla="*/ 7292 h 10053"/>
                <a:gd name="connsiteX15" fmla="*/ 5581 w 10000"/>
                <a:gd name="connsiteY15" fmla="*/ 7292 h 10053"/>
                <a:gd name="connsiteX16" fmla="*/ 5581 w 10000"/>
                <a:gd name="connsiteY16" fmla="*/ 6947 h 10053"/>
                <a:gd name="connsiteX17" fmla="*/ 7674 w 10000"/>
                <a:gd name="connsiteY17" fmla="*/ 5570 h 10053"/>
                <a:gd name="connsiteX18" fmla="*/ 8605 w 10000"/>
                <a:gd name="connsiteY18" fmla="*/ 6261 h 10053"/>
                <a:gd name="connsiteX19" fmla="*/ 9070 w 10000"/>
                <a:gd name="connsiteY19" fmla="*/ 7292 h 10053"/>
                <a:gd name="connsiteX20" fmla="*/ 9302 w 10000"/>
                <a:gd name="connsiteY20" fmla="*/ 7985 h 10053"/>
                <a:gd name="connsiteX21" fmla="*/ 10000 w 10000"/>
                <a:gd name="connsiteY21" fmla="*/ 7292 h 10053"/>
                <a:gd name="connsiteX22" fmla="*/ 10000 w 10000"/>
                <a:gd name="connsiteY22" fmla="*/ 6261 h 10053"/>
                <a:gd name="connsiteX23" fmla="*/ 9302 w 10000"/>
                <a:gd name="connsiteY23" fmla="*/ 4537 h 10053"/>
                <a:gd name="connsiteX24" fmla="*/ 9302 w 10000"/>
                <a:gd name="connsiteY24" fmla="*/ 2815 h 10053"/>
                <a:gd name="connsiteX25" fmla="*/ 9535 w 10000"/>
                <a:gd name="connsiteY25" fmla="*/ 2815 h 10053"/>
                <a:gd name="connsiteX26" fmla="*/ 9070 w 10000"/>
                <a:gd name="connsiteY26" fmla="*/ 1092 h 10053"/>
                <a:gd name="connsiteX27" fmla="*/ 8837 w 10000"/>
                <a:gd name="connsiteY27" fmla="*/ 397 h 10053"/>
                <a:gd name="connsiteX28" fmla="*/ 7674 w 10000"/>
                <a:gd name="connsiteY28" fmla="*/ 53 h 10053"/>
                <a:gd name="connsiteX0" fmla="*/ 7674 w 10000"/>
                <a:gd name="connsiteY0" fmla="*/ 53 h 10053"/>
                <a:gd name="connsiteX1" fmla="*/ 8167 w 10000"/>
                <a:gd name="connsiteY1" fmla="*/ 1620 h 10053"/>
                <a:gd name="connsiteX2" fmla="*/ 7856 w 10000"/>
                <a:gd name="connsiteY2" fmla="*/ 3836 h 10053"/>
                <a:gd name="connsiteX3" fmla="*/ 0 w 10000"/>
                <a:gd name="connsiteY3" fmla="*/ 7985 h 10053"/>
                <a:gd name="connsiteX4" fmla="*/ 465 w 10000"/>
                <a:gd name="connsiteY4" fmla="*/ 9363 h 10053"/>
                <a:gd name="connsiteX5" fmla="*/ 1395 w 10000"/>
                <a:gd name="connsiteY5" fmla="*/ 9363 h 10053"/>
                <a:gd name="connsiteX6" fmla="*/ 1860 w 10000"/>
                <a:gd name="connsiteY6" fmla="*/ 9710 h 10053"/>
                <a:gd name="connsiteX7" fmla="*/ 1628 w 10000"/>
                <a:gd name="connsiteY7" fmla="*/ 9710 h 10053"/>
                <a:gd name="connsiteX8" fmla="*/ 2093 w 10000"/>
                <a:gd name="connsiteY8" fmla="*/ 10053 h 10053"/>
                <a:gd name="connsiteX9" fmla="*/ 2558 w 10000"/>
                <a:gd name="connsiteY9" fmla="*/ 9710 h 10053"/>
                <a:gd name="connsiteX10" fmla="*/ 3488 w 10000"/>
                <a:gd name="connsiteY10" fmla="*/ 10053 h 10053"/>
                <a:gd name="connsiteX11" fmla="*/ 4186 w 10000"/>
                <a:gd name="connsiteY11" fmla="*/ 9017 h 10053"/>
                <a:gd name="connsiteX12" fmla="*/ 5116 w 10000"/>
                <a:gd name="connsiteY12" fmla="*/ 7644 h 10053"/>
                <a:gd name="connsiteX13" fmla="*/ 5814 w 10000"/>
                <a:gd name="connsiteY13" fmla="*/ 7292 h 10053"/>
                <a:gd name="connsiteX14" fmla="*/ 5581 w 10000"/>
                <a:gd name="connsiteY14" fmla="*/ 7292 h 10053"/>
                <a:gd name="connsiteX15" fmla="*/ 5581 w 10000"/>
                <a:gd name="connsiteY15" fmla="*/ 6947 h 10053"/>
                <a:gd name="connsiteX16" fmla="*/ 7674 w 10000"/>
                <a:gd name="connsiteY16" fmla="*/ 5570 h 10053"/>
                <a:gd name="connsiteX17" fmla="*/ 8605 w 10000"/>
                <a:gd name="connsiteY17" fmla="*/ 6261 h 10053"/>
                <a:gd name="connsiteX18" fmla="*/ 9070 w 10000"/>
                <a:gd name="connsiteY18" fmla="*/ 7292 h 10053"/>
                <a:gd name="connsiteX19" fmla="*/ 9302 w 10000"/>
                <a:gd name="connsiteY19" fmla="*/ 7985 h 10053"/>
                <a:gd name="connsiteX20" fmla="*/ 10000 w 10000"/>
                <a:gd name="connsiteY20" fmla="*/ 7292 h 10053"/>
                <a:gd name="connsiteX21" fmla="*/ 10000 w 10000"/>
                <a:gd name="connsiteY21" fmla="*/ 6261 h 10053"/>
                <a:gd name="connsiteX22" fmla="*/ 9302 w 10000"/>
                <a:gd name="connsiteY22" fmla="*/ 4537 h 10053"/>
                <a:gd name="connsiteX23" fmla="*/ 9302 w 10000"/>
                <a:gd name="connsiteY23" fmla="*/ 2815 h 10053"/>
                <a:gd name="connsiteX24" fmla="*/ 9535 w 10000"/>
                <a:gd name="connsiteY24" fmla="*/ 2815 h 10053"/>
                <a:gd name="connsiteX25" fmla="*/ 9070 w 10000"/>
                <a:gd name="connsiteY25" fmla="*/ 1092 h 10053"/>
                <a:gd name="connsiteX26" fmla="*/ 8837 w 10000"/>
                <a:gd name="connsiteY26" fmla="*/ 397 h 10053"/>
                <a:gd name="connsiteX27" fmla="*/ 7674 w 10000"/>
                <a:gd name="connsiteY27" fmla="*/ 53 h 10053"/>
                <a:gd name="connsiteX0" fmla="*/ 7209 w 9535"/>
                <a:gd name="connsiteY0" fmla="*/ 53 h 10053"/>
                <a:gd name="connsiteX1" fmla="*/ 7702 w 9535"/>
                <a:gd name="connsiteY1" fmla="*/ 1620 h 10053"/>
                <a:gd name="connsiteX2" fmla="*/ 7391 w 9535"/>
                <a:gd name="connsiteY2" fmla="*/ 3836 h 10053"/>
                <a:gd name="connsiteX3" fmla="*/ 0 w 9535"/>
                <a:gd name="connsiteY3" fmla="*/ 9363 h 10053"/>
                <a:gd name="connsiteX4" fmla="*/ 930 w 9535"/>
                <a:gd name="connsiteY4" fmla="*/ 9363 h 10053"/>
                <a:gd name="connsiteX5" fmla="*/ 1395 w 9535"/>
                <a:gd name="connsiteY5" fmla="*/ 9710 h 10053"/>
                <a:gd name="connsiteX6" fmla="*/ 1163 w 9535"/>
                <a:gd name="connsiteY6" fmla="*/ 9710 h 10053"/>
                <a:gd name="connsiteX7" fmla="*/ 1628 w 9535"/>
                <a:gd name="connsiteY7" fmla="*/ 10053 h 10053"/>
                <a:gd name="connsiteX8" fmla="*/ 2093 w 9535"/>
                <a:gd name="connsiteY8" fmla="*/ 9710 h 10053"/>
                <a:gd name="connsiteX9" fmla="*/ 3023 w 9535"/>
                <a:gd name="connsiteY9" fmla="*/ 10053 h 10053"/>
                <a:gd name="connsiteX10" fmla="*/ 3721 w 9535"/>
                <a:gd name="connsiteY10" fmla="*/ 9017 h 10053"/>
                <a:gd name="connsiteX11" fmla="*/ 4651 w 9535"/>
                <a:gd name="connsiteY11" fmla="*/ 7644 h 10053"/>
                <a:gd name="connsiteX12" fmla="*/ 5349 w 9535"/>
                <a:gd name="connsiteY12" fmla="*/ 7292 h 10053"/>
                <a:gd name="connsiteX13" fmla="*/ 5116 w 9535"/>
                <a:gd name="connsiteY13" fmla="*/ 7292 h 10053"/>
                <a:gd name="connsiteX14" fmla="*/ 5116 w 9535"/>
                <a:gd name="connsiteY14" fmla="*/ 6947 h 10053"/>
                <a:gd name="connsiteX15" fmla="*/ 7209 w 9535"/>
                <a:gd name="connsiteY15" fmla="*/ 5570 h 10053"/>
                <a:gd name="connsiteX16" fmla="*/ 8140 w 9535"/>
                <a:gd name="connsiteY16" fmla="*/ 6261 h 10053"/>
                <a:gd name="connsiteX17" fmla="*/ 8605 w 9535"/>
                <a:gd name="connsiteY17" fmla="*/ 7292 h 10053"/>
                <a:gd name="connsiteX18" fmla="*/ 8837 w 9535"/>
                <a:gd name="connsiteY18" fmla="*/ 7985 h 10053"/>
                <a:gd name="connsiteX19" fmla="*/ 9535 w 9535"/>
                <a:gd name="connsiteY19" fmla="*/ 7292 h 10053"/>
                <a:gd name="connsiteX20" fmla="*/ 9535 w 9535"/>
                <a:gd name="connsiteY20" fmla="*/ 6261 h 10053"/>
                <a:gd name="connsiteX21" fmla="*/ 8837 w 9535"/>
                <a:gd name="connsiteY21" fmla="*/ 4537 h 10053"/>
                <a:gd name="connsiteX22" fmla="*/ 8837 w 9535"/>
                <a:gd name="connsiteY22" fmla="*/ 2815 h 10053"/>
                <a:gd name="connsiteX23" fmla="*/ 9070 w 9535"/>
                <a:gd name="connsiteY23" fmla="*/ 2815 h 10053"/>
                <a:gd name="connsiteX24" fmla="*/ 8605 w 9535"/>
                <a:gd name="connsiteY24" fmla="*/ 1092 h 10053"/>
                <a:gd name="connsiteX25" fmla="*/ 8372 w 9535"/>
                <a:gd name="connsiteY25" fmla="*/ 397 h 10053"/>
                <a:gd name="connsiteX26" fmla="*/ 7209 w 9535"/>
                <a:gd name="connsiteY26" fmla="*/ 53 h 10053"/>
                <a:gd name="connsiteX0" fmla="*/ 6586 w 9025"/>
                <a:gd name="connsiteY0" fmla="*/ 53 h 10000"/>
                <a:gd name="connsiteX1" fmla="*/ 7103 w 9025"/>
                <a:gd name="connsiteY1" fmla="*/ 1611 h 10000"/>
                <a:gd name="connsiteX2" fmla="*/ 6776 w 9025"/>
                <a:gd name="connsiteY2" fmla="*/ 3816 h 10000"/>
                <a:gd name="connsiteX3" fmla="*/ 0 w 9025"/>
                <a:gd name="connsiteY3" fmla="*/ 9314 h 10000"/>
                <a:gd name="connsiteX4" fmla="*/ 488 w 9025"/>
                <a:gd name="connsiteY4" fmla="*/ 9659 h 10000"/>
                <a:gd name="connsiteX5" fmla="*/ 245 w 9025"/>
                <a:gd name="connsiteY5" fmla="*/ 9659 h 10000"/>
                <a:gd name="connsiteX6" fmla="*/ 732 w 9025"/>
                <a:gd name="connsiteY6" fmla="*/ 10000 h 10000"/>
                <a:gd name="connsiteX7" fmla="*/ 1220 w 9025"/>
                <a:gd name="connsiteY7" fmla="*/ 9659 h 10000"/>
                <a:gd name="connsiteX8" fmla="*/ 2195 w 9025"/>
                <a:gd name="connsiteY8" fmla="*/ 10000 h 10000"/>
                <a:gd name="connsiteX9" fmla="*/ 2927 w 9025"/>
                <a:gd name="connsiteY9" fmla="*/ 8969 h 10000"/>
                <a:gd name="connsiteX10" fmla="*/ 3903 w 9025"/>
                <a:gd name="connsiteY10" fmla="*/ 7604 h 10000"/>
                <a:gd name="connsiteX11" fmla="*/ 4635 w 9025"/>
                <a:gd name="connsiteY11" fmla="*/ 7254 h 10000"/>
                <a:gd name="connsiteX12" fmla="*/ 4390 w 9025"/>
                <a:gd name="connsiteY12" fmla="*/ 7254 h 10000"/>
                <a:gd name="connsiteX13" fmla="*/ 4390 w 9025"/>
                <a:gd name="connsiteY13" fmla="*/ 6910 h 10000"/>
                <a:gd name="connsiteX14" fmla="*/ 6586 w 9025"/>
                <a:gd name="connsiteY14" fmla="*/ 5541 h 10000"/>
                <a:gd name="connsiteX15" fmla="*/ 7562 w 9025"/>
                <a:gd name="connsiteY15" fmla="*/ 6228 h 10000"/>
                <a:gd name="connsiteX16" fmla="*/ 8050 w 9025"/>
                <a:gd name="connsiteY16" fmla="*/ 7254 h 10000"/>
                <a:gd name="connsiteX17" fmla="*/ 8293 w 9025"/>
                <a:gd name="connsiteY17" fmla="*/ 7943 h 10000"/>
                <a:gd name="connsiteX18" fmla="*/ 9025 w 9025"/>
                <a:gd name="connsiteY18" fmla="*/ 7254 h 10000"/>
                <a:gd name="connsiteX19" fmla="*/ 9025 w 9025"/>
                <a:gd name="connsiteY19" fmla="*/ 6228 h 10000"/>
                <a:gd name="connsiteX20" fmla="*/ 8293 w 9025"/>
                <a:gd name="connsiteY20" fmla="*/ 4513 h 10000"/>
                <a:gd name="connsiteX21" fmla="*/ 8293 w 9025"/>
                <a:gd name="connsiteY21" fmla="*/ 2800 h 10000"/>
                <a:gd name="connsiteX22" fmla="*/ 8537 w 9025"/>
                <a:gd name="connsiteY22" fmla="*/ 2800 h 10000"/>
                <a:gd name="connsiteX23" fmla="*/ 8050 w 9025"/>
                <a:gd name="connsiteY23" fmla="*/ 1086 h 10000"/>
                <a:gd name="connsiteX24" fmla="*/ 7805 w 9025"/>
                <a:gd name="connsiteY24" fmla="*/ 395 h 10000"/>
                <a:gd name="connsiteX25" fmla="*/ 6586 w 9025"/>
                <a:gd name="connsiteY25" fmla="*/ 53 h 10000"/>
                <a:gd name="connsiteX0" fmla="*/ 7298 w 10000"/>
                <a:gd name="connsiteY0" fmla="*/ 53 h 10000"/>
                <a:gd name="connsiteX1" fmla="*/ 7870 w 10000"/>
                <a:gd name="connsiteY1" fmla="*/ 1611 h 10000"/>
                <a:gd name="connsiteX2" fmla="*/ 7508 w 10000"/>
                <a:gd name="connsiteY2" fmla="*/ 3816 h 10000"/>
                <a:gd name="connsiteX3" fmla="*/ 0 w 10000"/>
                <a:gd name="connsiteY3" fmla="*/ 9314 h 10000"/>
                <a:gd name="connsiteX4" fmla="*/ 541 w 10000"/>
                <a:gd name="connsiteY4" fmla="*/ 9659 h 10000"/>
                <a:gd name="connsiteX5" fmla="*/ 811 w 10000"/>
                <a:gd name="connsiteY5" fmla="*/ 10000 h 10000"/>
                <a:gd name="connsiteX6" fmla="*/ 1352 w 10000"/>
                <a:gd name="connsiteY6" fmla="*/ 9659 h 10000"/>
                <a:gd name="connsiteX7" fmla="*/ 2432 w 10000"/>
                <a:gd name="connsiteY7" fmla="*/ 10000 h 10000"/>
                <a:gd name="connsiteX8" fmla="*/ 3243 w 10000"/>
                <a:gd name="connsiteY8" fmla="*/ 8969 h 10000"/>
                <a:gd name="connsiteX9" fmla="*/ 4325 w 10000"/>
                <a:gd name="connsiteY9" fmla="*/ 7604 h 10000"/>
                <a:gd name="connsiteX10" fmla="*/ 5136 w 10000"/>
                <a:gd name="connsiteY10" fmla="*/ 7254 h 10000"/>
                <a:gd name="connsiteX11" fmla="*/ 4864 w 10000"/>
                <a:gd name="connsiteY11" fmla="*/ 7254 h 10000"/>
                <a:gd name="connsiteX12" fmla="*/ 4864 w 10000"/>
                <a:gd name="connsiteY12" fmla="*/ 6910 h 10000"/>
                <a:gd name="connsiteX13" fmla="*/ 7298 w 10000"/>
                <a:gd name="connsiteY13" fmla="*/ 5541 h 10000"/>
                <a:gd name="connsiteX14" fmla="*/ 8379 w 10000"/>
                <a:gd name="connsiteY14" fmla="*/ 6228 h 10000"/>
                <a:gd name="connsiteX15" fmla="*/ 8920 w 10000"/>
                <a:gd name="connsiteY15" fmla="*/ 7254 h 10000"/>
                <a:gd name="connsiteX16" fmla="*/ 9189 w 10000"/>
                <a:gd name="connsiteY16" fmla="*/ 7943 h 10000"/>
                <a:gd name="connsiteX17" fmla="*/ 10000 w 10000"/>
                <a:gd name="connsiteY17" fmla="*/ 7254 h 10000"/>
                <a:gd name="connsiteX18" fmla="*/ 10000 w 10000"/>
                <a:gd name="connsiteY18" fmla="*/ 6228 h 10000"/>
                <a:gd name="connsiteX19" fmla="*/ 9189 w 10000"/>
                <a:gd name="connsiteY19" fmla="*/ 4513 h 10000"/>
                <a:gd name="connsiteX20" fmla="*/ 9189 w 10000"/>
                <a:gd name="connsiteY20" fmla="*/ 2800 h 10000"/>
                <a:gd name="connsiteX21" fmla="*/ 9459 w 10000"/>
                <a:gd name="connsiteY21" fmla="*/ 2800 h 10000"/>
                <a:gd name="connsiteX22" fmla="*/ 8920 w 10000"/>
                <a:gd name="connsiteY22" fmla="*/ 1086 h 10000"/>
                <a:gd name="connsiteX23" fmla="*/ 8648 w 10000"/>
                <a:gd name="connsiteY23" fmla="*/ 395 h 10000"/>
                <a:gd name="connsiteX24" fmla="*/ 7298 w 10000"/>
                <a:gd name="connsiteY24" fmla="*/ 53 h 10000"/>
                <a:gd name="connsiteX0" fmla="*/ 6757 w 9459"/>
                <a:gd name="connsiteY0" fmla="*/ 53 h 10000"/>
                <a:gd name="connsiteX1" fmla="*/ 7329 w 9459"/>
                <a:gd name="connsiteY1" fmla="*/ 1611 h 10000"/>
                <a:gd name="connsiteX2" fmla="*/ 6967 w 9459"/>
                <a:gd name="connsiteY2" fmla="*/ 3816 h 10000"/>
                <a:gd name="connsiteX3" fmla="*/ 0 w 9459"/>
                <a:gd name="connsiteY3" fmla="*/ 9659 h 10000"/>
                <a:gd name="connsiteX4" fmla="*/ 270 w 9459"/>
                <a:gd name="connsiteY4" fmla="*/ 10000 h 10000"/>
                <a:gd name="connsiteX5" fmla="*/ 811 w 9459"/>
                <a:gd name="connsiteY5" fmla="*/ 9659 h 10000"/>
                <a:gd name="connsiteX6" fmla="*/ 1891 w 9459"/>
                <a:gd name="connsiteY6" fmla="*/ 10000 h 10000"/>
                <a:gd name="connsiteX7" fmla="*/ 2702 w 9459"/>
                <a:gd name="connsiteY7" fmla="*/ 8969 h 10000"/>
                <a:gd name="connsiteX8" fmla="*/ 3784 w 9459"/>
                <a:gd name="connsiteY8" fmla="*/ 7604 h 10000"/>
                <a:gd name="connsiteX9" fmla="*/ 4595 w 9459"/>
                <a:gd name="connsiteY9" fmla="*/ 7254 h 10000"/>
                <a:gd name="connsiteX10" fmla="*/ 4323 w 9459"/>
                <a:gd name="connsiteY10" fmla="*/ 7254 h 10000"/>
                <a:gd name="connsiteX11" fmla="*/ 4323 w 9459"/>
                <a:gd name="connsiteY11" fmla="*/ 6910 h 10000"/>
                <a:gd name="connsiteX12" fmla="*/ 6757 w 9459"/>
                <a:gd name="connsiteY12" fmla="*/ 5541 h 10000"/>
                <a:gd name="connsiteX13" fmla="*/ 7838 w 9459"/>
                <a:gd name="connsiteY13" fmla="*/ 6228 h 10000"/>
                <a:gd name="connsiteX14" fmla="*/ 8379 w 9459"/>
                <a:gd name="connsiteY14" fmla="*/ 7254 h 10000"/>
                <a:gd name="connsiteX15" fmla="*/ 8648 w 9459"/>
                <a:gd name="connsiteY15" fmla="*/ 7943 h 10000"/>
                <a:gd name="connsiteX16" fmla="*/ 9459 w 9459"/>
                <a:gd name="connsiteY16" fmla="*/ 7254 h 10000"/>
                <a:gd name="connsiteX17" fmla="*/ 9459 w 9459"/>
                <a:gd name="connsiteY17" fmla="*/ 6228 h 10000"/>
                <a:gd name="connsiteX18" fmla="*/ 8648 w 9459"/>
                <a:gd name="connsiteY18" fmla="*/ 4513 h 10000"/>
                <a:gd name="connsiteX19" fmla="*/ 8648 w 9459"/>
                <a:gd name="connsiteY19" fmla="*/ 2800 h 10000"/>
                <a:gd name="connsiteX20" fmla="*/ 8918 w 9459"/>
                <a:gd name="connsiteY20" fmla="*/ 2800 h 10000"/>
                <a:gd name="connsiteX21" fmla="*/ 8379 w 9459"/>
                <a:gd name="connsiteY21" fmla="*/ 1086 h 10000"/>
                <a:gd name="connsiteX22" fmla="*/ 8107 w 9459"/>
                <a:gd name="connsiteY22" fmla="*/ 395 h 10000"/>
                <a:gd name="connsiteX23" fmla="*/ 6757 w 9459"/>
                <a:gd name="connsiteY23" fmla="*/ 53 h 10000"/>
                <a:gd name="connsiteX0" fmla="*/ 7143 w 10000"/>
                <a:gd name="connsiteY0" fmla="*/ 53 h 10000"/>
                <a:gd name="connsiteX1" fmla="*/ 7748 w 10000"/>
                <a:gd name="connsiteY1" fmla="*/ 1611 h 10000"/>
                <a:gd name="connsiteX2" fmla="*/ 7365 w 10000"/>
                <a:gd name="connsiteY2" fmla="*/ 3816 h 10000"/>
                <a:gd name="connsiteX3" fmla="*/ 0 w 10000"/>
                <a:gd name="connsiteY3" fmla="*/ 9659 h 10000"/>
                <a:gd name="connsiteX4" fmla="*/ 857 w 10000"/>
                <a:gd name="connsiteY4" fmla="*/ 9659 h 10000"/>
                <a:gd name="connsiteX5" fmla="*/ 1999 w 10000"/>
                <a:gd name="connsiteY5" fmla="*/ 10000 h 10000"/>
                <a:gd name="connsiteX6" fmla="*/ 2857 w 10000"/>
                <a:gd name="connsiteY6" fmla="*/ 8969 h 10000"/>
                <a:gd name="connsiteX7" fmla="*/ 4000 w 10000"/>
                <a:gd name="connsiteY7" fmla="*/ 7604 h 10000"/>
                <a:gd name="connsiteX8" fmla="*/ 4858 w 10000"/>
                <a:gd name="connsiteY8" fmla="*/ 7254 h 10000"/>
                <a:gd name="connsiteX9" fmla="*/ 4570 w 10000"/>
                <a:gd name="connsiteY9" fmla="*/ 7254 h 10000"/>
                <a:gd name="connsiteX10" fmla="*/ 4570 w 10000"/>
                <a:gd name="connsiteY10" fmla="*/ 6910 h 10000"/>
                <a:gd name="connsiteX11" fmla="*/ 7143 w 10000"/>
                <a:gd name="connsiteY11" fmla="*/ 5541 h 10000"/>
                <a:gd name="connsiteX12" fmla="*/ 8286 w 10000"/>
                <a:gd name="connsiteY12" fmla="*/ 6228 h 10000"/>
                <a:gd name="connsiteX13" fmla="*/ 8858 w 10000"/>
                <a:gd name="connsiteY13" fmla="*/ 7254 h 10000"/>
                <a:gd name="connsiteX14" fmla="*/ 9143 w 10000"/>
                <a:gd name="connsiteY14" fmla="*/ 7943 h 10000"/>
                <a:gd name="connsiteX15" fmla="*/ 10000 w 10000"/>
                <a:gd name="connsiteY15" fmla="*/ 7254 h 10000"/>
                <a:gd name="connsiteX16" fmla="*/ 10000 w 10000"/>
                <a:gd name="connsiteY16" fmla="*/ 6228 h 10000"/>
                <a:gd name="connsiteX17" fmla="*/ 9143 w 10000"/>
                <a:gd name="connsiteY17" fmla="*/ 4513 h 10000"/>
                <a:gd name="connsiteX18" fmla="*/ 9143 w 10000"/>
                <a:gd name="connsiteY18" fmla="*/ 2800 h 10000"/>
                <a:gd name="connsiteX19" fmla="*/ 9428 w 10000"/>
                <a:gd name="connsiteY19" fmla="*/ 2800 h 10000"/>
                <a:gd name="connsiteX20" fmla="*/ 8858 w 10000"/>
                <a:gd name="connsiteY20" fmla="*/ 1086 h 10000"/>
                <a:gd name="connsiteX21" fmla="*/ 8571 w 10000"/>
                <a:gd name="connsiteY21" fmla="*/ 395 h 10000"/>
                <a:gd name="connsiteX22" fmla="*/ 7143 w 10000"/>
                <a:gd name="connsiteY22" fmla="*/ 53 h 10000"/>
                <a:gd name="connsiteX0" fmla="*/ 6286 w 9143"/>
                <a:gd name="connsiteY0" fmla="*/ 53 h 10000"/>
                <a:gd name="connsiteX1" fmla="*/ 6891 w 9143"/>
                <a:gd name="connsiteY1" fmla="*/ 1611 h 10000"/>
                <a:gd name="connsiteX2" fmla="*/ 6508 w 9143"/>
                <a:gd name="connsiteY2" fmla="*/ 3816 h 10000"/>
                <a:gd name="connsiteX3" fmla="*/ 0 w 9143"/>
                <a:gd name="connsiteY3" fmla="*/ 9659 h 10000"/>
                <a:gd name="connsiteX4" fmla="*/ 1142 w 9143"/>
                <a:gd name="connsiteY4" fmla="*/ 10000 h 10000"/>
                <a:gd name="connsiteX5" fmla="*/ 2000 w 9143"/>
                <a:gd name="connsiteY5" fmla="*/ 8969 h 10000"/>
                <a:gd name="connsiteX6" fmla="*/ 3143 w 9143"/>
                <a:gd name="connsiteY6" fmla="*/ 7604 h 10000"/>
                <a:gd name="connsiteX7" fmla="*/ 4001 w 9143"/>
                <a:gd name="connsiteY7" fmla="*/ 7254 h 10000"/>
                <a:gd name="connsiteX8" fmla="*/ 3713 w 9143"/>
                <a:gd name="connsiteY8" fmla="*/ 7254 h 10000"/>
                <a:gd name="connsiteX9" fmla="*/ 3713 w 9143"/>
                <a:gd name="connsiteY9" fmla="*/ 6910 h 10000"/>
                <a:gd name="connsiteX10" fmla="*/ 6286 w 9143"/>
                <a:gd name="connsiteY10" fmla="*/ 5541 h 10000"/>
                <a:gd name="connsiteX11" fmla="*/ 7429 w 9143"/>
                <a:gd name="connsiteY11" fmla="*/ 6228 h 10000"/>
                <a:gd name="connsiteX12" fmla="*/ 8001 w 9143"/>
                <a:gd name="connsiteY12" fmla="*/ 7254 h 10000"/>
                <a:gd name="connsiteX13" fmla="*/ 8286 w 9143"/>
                <a:gd name="connsiteY13" fmla="*/ 7943 h 10000"/>
                <a:gd name="connsiteX14" fmla="*/ 9143 w 9143"/>
                <a:gd name="connsiteY14" fmla="*/ 7254 h 10000"/>
                <a:gd name="connsiteX15" fmla="*/ 9143 w 9143"/>
                <a:gd name="connsiteY15" fmla="*/ 6228 h 10000"/>
                <a:gd name="connsiteX16" fmla="*/ 8286 w 9143"/>
                <a:gd name="connsiteY16" fmla="*/ 4513 h 10000"/>
                <a:gd name="connsiteX17" fmla="*/ 8286 w 9143"/>
                <a:gd name="connsiteY17" fmla="*/ 2800 h 10000"/>
                <a:gd name="connsiteX18" fmla="*/ 8571 w 9143"/>
                <a:gd name="connsiteY18" fmla="*/ 2800 h 10000"/>
                <a:gd name="connsiteX19" fmla="*/ 8001 w 9143"/>
                <a:gd name="connsiteY19" fmla="*/ 1086 h 10000"/>
                <a:gd name="connsiteX20" fmla="*/ 7714 w 9143"/>
                <a:gd name="connsiteY20" fmla="*/ 395 h 10000"/>
                <a:gd name="connsiteX21" fmla="*/ 6286 w 9143"/>
                <a:gd name="connsiteY21" fmla="*/ 53 h 10000"/>
                <a:gd name="connsiteX0" fmla="*/ 5626 w 8751"/>
                <a:gd name="connsiteY0" fmla="*/ 53 h 10000"/>
                <a:gd name="connsiteX1" fmla="*/ 6288 w 8751"/>
                <a:gd name="connsiteY1" fmla="*/ 1611 h 10000"/>
                <a:gd name="connsiteX2" fmla="*/ 5869 w 8751"/>
                <a:gd name="connsiteY2" fmla="*/ 3816 h 10000"/>
                <a:gd name="connsiteX3" fmla="*/ 0 w 8751"/>
                <a:gd name="connsiteY3" fmla="*/ 10000 h 10000"/>
                <a:gd name="connsiteX4" fmla="*/ 938 w 8751"/>
                <a:gd name="connsiteY4" fmla="*/ 8969 h 10000"/>
                <a:gd name="connsiteX5" fmla="*/ 2189 w 8751"/>
                <a:gd name="connsiteY5" fmla="*/ 7604 h 10000"/>
                <a:gd name="connsiteX6" fmla="*/ 3127 w 8751"/>
                <a:gd name="connsiteY6" fmla="*/ 7254 h 10000"/>
                <a:gd name="connsiteX7" fmla="*/ 2812 w 8751"/>
                <a:gd name="connsiteY7" fmla="*/ 7254 h 10000"/>
                <a:gd name="connsiteX8" fmla="*/ 2812 w 8751"/>
                <a:gd name="connsiteY8" fmla="*/ 6910 h 10000"/>
                <a:gd name="connsiteX9" fmla="*/ 5626 w 8751"/>
                <a:gd name="connsiteY9" fmla="*/ 5541 h 10000"/>
                <a:gd name="connsiteX10" fmla="*/ 6876 w 8751"/>
                <a:gd name="connsiteY10" fmla="*/ 6228 h 10000"/>
                <a:gd name="connsiteX11" fmla="*/ 7502 w 8751"/>
                <a:gd name="connsiteY11" fmla="*/ 7254 h 10000"/>
                <a:gd name="connsiteX12" fmla="*/ 7814 w 8751"/>
                <a:gd name="connsiteY12" fmla="*/ 7943 h 10000"/>
                <a:gd name="connsiteX13" fmla="*/ 8751 w 8751"/>
                <a:gd name="connsiteY13" fmla="*/ 7254 h 10000"/>
                <a:gd name="connsiteX14" fmla="*/ 8751 w 8751"/>
                <a:gd name="connsiteY14" fmla="*/ 6228 h 10000"/>
                <a:gd name="connsiteX15" fmla="*/ 7814 w 8751"/>
                <a:gd name="connsiteY15" fmla="*/ 4513 h 10000"/>
                <a:gd name="connsiteX16" fmla="*/ 7814 w 8751"/>
                <a:gd name="connsiteY16" fmla="*/ 2800 h 10000"/>
                <a:gd name="connsiteX17" fmla="*/ 8125 w 8751"/>
                <a:gd name="connsiteY17" fmla="*/ 2800 h 10000"/>
                <a:gd name="connsiteX18" fmla="*/ 7502 w 8751"/>
                <a:gd name="connsiteY18" fmla="*/ 1086 h 10000"/>
                <a:gd name="connsiteX19" fmla="*/ 7188 w 8751"/>
                <a:gd name="connsiteY19" fmla="*/ 395 h 10000"/>
                <a:gd name="connsiteX20" fmla="*/ 5626 w 8751"/>
                <a:gd name="connsiteY20" fmla="*/ 53 h 10000"/>
                <a:gd name="connsiteX0" fmla="*/ 5357 w 8928"/>
                <a:gd name="connsiteY0" fmla="*/ 53 h 8969"/>
                <a:gd name="connsiteX1" fmla="*/ 6113 w 8928"/>
                <a:gd name="connsiteY1" fmla="*/ 1611 h 8969"/>
                <a:gd name="connsiteX2" fmla="*/ 5635 w 8928"/>
                <a:gd name="connsiteY2" fmla="*/ 3816 h 8969"/>
                <a:gd name="connsiteX3" fmla="*/ 0 w 8928"/>
                <a:gd name="connsiteY3" fmla="*/ 8969 h 8969"/>
                <a:gd name="connsiteX4" fmla="*/ 1429 w 8928"/>
                <a:gd name="connsiteY4" fmla="*/ 7604 h 8969"/>
                <a:gd name="connsiteX5" fmla="*/ 2501 w 8928"/>
                <a:gd name="connsiteY5" fmla="*/ 7254 h 8969"/>
                <a:gd name="connsiteX6" fmla="*/ 2141 w 8928"/>
                <a:gd name="connsiteY6" fmla="*/ 7254 h 8969"/>
                <a:gd name="connsiteX7" fmla="*/ 2141 w 8928"/>
                <a:gd name="connsiteY7" fmla="*/ 6910 h 8969"/>
                <a:gd name="connsiteX8" fmla="*/ 5357 w 8928"/>
                <a:gd name="connsiteY8" fmla="*/ 5541 h 8969"/>
                <a:gd name="connsiteX9" fmla="*/ 6785 w 8928"/>
                <a:gd name="connsiteY9" fmla="*/ 6228 h 8969"/>
                <a:gd name="connsiteX10" fmla="*/ 7501 w 8928"/>
                <a:gd name="connsiteY10" fmla="*/ 7254 h 8969"/>
                <a:gd name="connsiteX11" fmla="*/ 7857 w 8928"/>
                <a:gd name="connsiteY11" fmla="*/ 7943 h 8969"/>
                <a:gd name="connsiteX12" fmla="*/ 8928 w 8928"/>
                <a:gd name="connsiteY12" fmla="*/ 7254 h 8969"/>
                <a:gd name="connsiteX13" fmla="*/ 8928 w 8928"/>
                <a:gd name="connsiteY13" fmla="*/ 6228 h 8969"/>
                <a:gd name="connsiteX14" fmla="*/ 7857 w 8928"/>
                <a:gd name="connsiteY14" fmla="*/ 4513 h 8969"/>
                <a:gd name="connsiteX15" fmla="*/ 7857 w 8928"/>
                <a:gd name="connsiteY15" fmla="*/ 2800 h 8969"/>
                <a:gd name="connsiteX16" fmla="*/ 8213 w 8928"/>
                <a:gd name="connsiteY16" fmla="*/ 2800 h 8969"/>
                <a:gd name="connsiteX17" fmla="*/ 7501 w 8928"/>
                <a:gd name="connsiteY17" fmla="*/ 1086 h 8969"/>
                <a:gd name="connsiteX18" fmla="*/ 7142 w 8928"/>
                <a:gd name="connsiteY18" fmla="*/ 395 h 8969"/>
                <a:gd name="connsiteX19" fmla="*/ 5357 w 8928"/>
                <a:gd name="connsiteY19" fmla="*/ 53 h 8969"/>
                <a:gd name="connsiteX0" fmla="*/ 4399 w 8399"/>
                <a:gd name="connsiteY0" fmla="*/ 59 h 8856"/>
                <a:gd name="connsiteX1" fmla="*/ 5246 w 8399"/>
                <a:gd name="connsiteY1" fmla="*/ 1796 h 8856"/>
                <a:gd name="connsiteX2" fmla="*/ 4711 w 8399"/>
                <a:gd name="connsiteY2" fmla="*/ 4255 h 8856"/>
                <a:gd name="connsiteX3" fmla="*/ 0 w 8399"/>
                <a:gd name="connsiteY3" fmla="*/ 8478 h 8856"/>
                <a:gd name="connsiteX4" fmla="*/ 1200 w 8399"/>
                <a:gd name="connsiteY4" fmla="*/ 8088 h 8856"/>
                <a:gd name="connsiteX5" fmla="*/ 797 w 8399"/>
                <a:gd name="connsiteY5" fmla="*/ 8088 h 8856"/>
                <a:gd name="connsiteX6" fmla="*/ 797 w 8399"/>
                <a:gd name="connsiteY6" fmla="*/ 7704 h 8856"/>
                <a:gd name="connsiteX7" fmla="*/ 4399 w 8399"/>
                <a:gd name="connsiteY7" fmla="*/ 6178 h 8856"/>
                <a:gd name="connsiteX8" fmla="*/ 5999 w 8399"/>
                <a:gd name="connsiteY8" fmla="*/ 6944 h 8856"/>
                <a:gd name="connsiteX9" fmla="*/ 6801 w 8399"/>
                <a:gd name="connsiteY9" fmla="*/ 8088 h 8856"/>
                <a:gd name="connsiteX10" fmla="*/ 7199 w 8399"/>
                <a:gd name="connsiteY10" fmla="*/ 8856 h 8856"/>
                <a:gd name="connsiteX11" fmla="*/ 8399 w 8399"/>
                <a:gd name="connsiteY11" fmla="*/ 8088 h 8856"/>
                <a:gd name="connsiteX12" fmla="*/ 8399 w 8399"/>
                <a:gd name="connsiteY12" fmla="*/ 6944 h 8856"/>
                <a:gd name="connsiteX13" fmla="*/ 7199 w 8399"/>
                <a:gd name="connsiteY13" fmla="*/ 5032 h 8856"/>
                <a:gd name="connsiteX14" fmla="*/ 7199 w 8399"/>
                <a:gd name="connsiteY14" fmla="*/ 3122 h 8856"/>
                <a:gd name="connsiteX15" fmla="*/ 7598 w 8399"/>
                <a:gd name="connsiteY15" fmla="*/ 3122 h 8856"/>
                <a:gd name="connsiteX16" fmla="*/ 6801 w 8399"/>
                <a:gd name="connsiteY16" fmla="*/ 1211 h 8856"/>
                <a:gd name="connsiteX17" fmla="*/ 6399 w 8399"/>
                <a:gd name="connsiteY17" fmla="*/ 440 h 8856"/>
                <a:gd name="connsiteX18" fmla="*/ 4399 w 8399"/>
                <a:gd name="connsiteY18" fmla="*/ 59 h 8856"/>
                <a:gd name="connsiteX0" fmla="*/ 4289 w 9051"/>
                <a:gd name="connsiteY0" fmla="*/ 67 h 10000"/>
                <a:gd name="connsiteX1" fmla="*/ 5297 w 9051"/>
                <a:gd name="connsiteY1" fmla="*/ 2028 h 10000"/>
                <a:gd name="connsiteX2" fmla="*/ 4660 w 9051"/>
                <a:gd name="connsiteY2" fmla="*/ 4805 h 10000"/>
                <a:gd name="connsiteX3" fmla="*/ 480 w 9051"/>
                <a:gd name="connsiteY3" fmla="*/ 9133 h 10000"/>
                <a:gd name="connsiteX4" fmla="*/ 0 w 9051"/>
                <a:gd name="connsiteY4" fmla="*/ 9133 h 10000"/>
                <a:gd name="connsiteX5" fmla="*/ 0 w 9051"/>
                <a:gd name="connsiteY5" fmla="*/ 8699 h 10000"/>
                <a:gd name="connsiteX6" fmla="*/ 4289 w 9051"/>
                <a:gd name="connsiteY6" fmla="*/ 6976 h 10000"/>
                <a:gd name="connsiteX7" fmla="*/ 6194 w 9051"/>
                <a:gd name="connsiteY7" fmla="*/ 7841 h 10000"/>
                <a:gd name="connsiteX8" fmla="*/ 7148 w 9051"/>
                <a:gd name="connsiteY8" fmla="*/ 9133 h 10000"/>
                <a:gd name="connsiteX9" fmla="*/ 7622 w 9051"/>
                <a:gd name="connsiteY9" fmla="*/ 10000 h 10000"/>
                <a:gd name="connsiteX10" fmla="*/ 9051 w 9051"/>
                <a:gd name="connsiteY10" fmla="*/ 9133 h 10000"/>
                <a:gd name="connsiteX11" fmla="*/ 9051 w 9051"/>
                <a:gd name="connsiteY11" fmla="*/ 7841 h 10000"/>
                <a:gd name="connsiteX12" fmla="*/ 7622 w 9051"/>
                <a:gd name="connsiteY12" fmla="*/ 5682 h 10000"/>
                <a:gd name="connsiteX13" fmla="*/ 7622 w 9051"/>
                <a:gd name="connsiteY13" fmla="*/ 3525 h 10000"/>
                <a:gd name="connsiteX14" fmla="*/ 8097 w 9051"/>
                <a:gd name="connsiteY14" fmla="*/ 3525 h 10000"/>
                <a:gd name="connsiteX15" fmla="*/ 7148 w 9051"/>
                <a:gd name="connsiteY15" fmla="*/ 1367 h 10000"/>
                <a:gd name="connsiteX16" fmla="*/ 6670 w 9051"/>
                <a:gd name="connsiteY16" fmla="*/ 497 h 10000"/>
                <a:gd name="connsiteX17" fmla="*/ 4289 w 9051"/>
                <a:gd name="connsiteY17" fmla="*/ 67 h 10000"/>
                <a:gd name="connsiteX0" fmla="*/ 4739 w 10000"/>
                <a:gd name="connsiteY0" fmla="*/ 67 h 10000"/>
                <a:gd name="connsiteX1" fmla="*/ 5852 w 10000"/>
                <a:gd name="connsiteY1" fmla="*/ 2028 h 10000"/>
                <a:gd name="connsiteX2" fmla="*/ 5149 w 10000"/>
                <a:gd name="connsiteY2" fmla="*/ 4805 h 10000"/>
                <a:gd name="connsiteX3" fmla="*/ 530 w 10000"/>
                <a:gd name="connsiteY3" fmla="*/ 9133 h 10000"/>
                <a:gd name="connsiteX4" fmla="*/ 0 w 10000"/>
                <a:gd name="connsiteY4" fmla="*/ 9133 h 10000"/>
                <a:gd name="connsiteX5" fmla="*/ 4739 w 10000"/>
                <a:gd name="connsiteY5" fmla="*/ 6976 h 10000"/>
                <a:gd name="connsiteX6" fmla="*/ 6843 w 10000"/>
                <a:gd name="connsiteY6" fmla="*/ 7841 h 10000"/>
                <a:gd name="connsiteX7" fmla="*/ 7897 w 10000"/>
                <a:gd name="connsiteY7" fmla="*/ 9133 h 10000"/>
                <a:gd name="connsiteX8" fmla="*/ 8421 w 10000"/>
                <a:gd name="connsiteY8" fmla="*/ 10000 h 10000"/>
                <a:gd name="connsiteX9" fmla="*/ 10000 w 10000"/>
                <a:gd name="connsiteY9" fmla="*/ 9133 h 10000"/>
                <a:gd name="connsiteX10" fmla="*/ 10000 w 10000"/>
                <a:gd name="connsiteY10" fmla="*/ 7841 h 10000"/>
                <a:gd name="connsiteX11" fmla="*/ 8421 w 10000"/>
                <a:gd name="connsiteY11" fmla="*/ 5682 h 10000"/>
                <a:gd name="connsiteX12" fmla="*/ 8421 w 10000"/>
                <a:gd name="connsiteY12" fmla="*/ 3525 h 10000"/>
                <a:gd name="connsiteX13" fmla="*/ 8946 w 10000"/>
                <a:gd name="connsiteY13" fmla="*/ 3525 h 10000"/>
                <a:gd name="connsiteX14" fmla="*/ 7897 w 10000"/>
                <a:gd name="connsiteY14" fmla="*/ 1367 h 10000"/>
                <a:gd name="connsiteX15" fmla="*/ 7369 w 10000"/>
                <a:gd name="connsiteY15" fmla="*/ 497 h 10000"/>
                <a:gd name="connsiteX16" fmla="*/ 4739 w 10000"/>
                <a:gd name="connsiteY16" fmla="*/ 67 h 10000"/>
                <a:gd name="connsiteX0" fmla="*/ 4209 w 9470"/>
                <a:gd name="connsiteY0" fmla="*/ 67 h 10000"/>
                <a:gd name="connsiteX1" fmla="*/ 5322 w 9470"/>
                <a:gd name="connsiteY1" fmla="*/ 2028 h 10000"/>
                <a:gd name="connsiteX2" fmla="*/ 4619 w 9470"/>
                <a:gd name="connsiteY2" fmla="*/ 4805 h 10000"/>
                <a:gd name="connsiteX3" fmla="*/ 0 w 9470"/>
                <a:gd name="connsiteY3" fmla="*/ 9133 h 10000"/>
                <a:gd name="connsiteX4" fmla="*/ 4209 w 9470"/>
                <a:gd name="connsiteY4" fmla="*/ 6976 h 10000"/>
                <a:gd name="connsiteX5" fmla="*/ 6313 w 9470"/>
                <a:gd name="connsiteY5" fmla="*/ 7841 h 10000"/>
                <a:gd name="connsiteX6" fmla="*/ 7367 w 9470"/>
                <a:gd name="connsiteY6" fmla="*/ 9133 h 10000"/>
                <a:gd name="connsiteX7" fmla="*/ 7891 w 9470"/>
                <a:gd name="connsiteY7" fmla="*/ 10000 h 10000"/>
                <a:gd name="connsiteX8" fmla="*/ 9470 w 9470"/>
                <a:gd name="connsiteY8" fmla="*/ 9133 h 10000"/>
                <a:gd name="connsiteX9" fmla="*/ 9470 w 9470"/>
                <a:gd name="connsiteY9" fmla="*/ 7841 h 10000"/>
                <a:gd name="connsiteX10" fmla="*/ 7891 w 9470"/>
                <a:gd name="connsiteY10" fmla="*/ 5682 h 10000"/>
                <a:gd name="connsiteX11" fmla="*/ 7891 w 9470"/>
                <a:gd name="connsiteY11" fmla="*/ 3525 h 10000"/>
                <a:gd name="connsiteX12" fmla="*/ 8416 w 9470"/>
                <a:gd name="connsiteY12" fmla="*/ 3525 h 10000"/>
                <a:gd name="connsiteX13" fmla="*/ 7367 w 9470"/>
                <a:gd name="connsiteY13" fmla="*/ 1367 h 10000"/>
                <a:gd name="connsiteX14" fmla="*/ 6839 w 9470"/>
                <a:gd name="connsiteY14" fmla="*/ 497 h 10000"/>
                <a:gd name="connsiteX15" fmla="*/ 4209 w 9470"/>
                <a:gd name="connsiteY15" fmla="*/ 67 h 10000"/>
                <a:gd name="connsiteX0" fmla="*/ 36 w 5591"/>
                <a:gd name="connsiteY0" fmla="*/ 67 h 10000"/>
                <a:gd name="connsiteX1" fmla="*/ 1211 w 5591"/>
                <a:gd name="connsiteY1" fmla="*/ 2028 h 10000"/>
                <a:gd name="connsiteX2" fmla="*/ 469 w 5591"/>
                <a:gd name="connsiteY2" fmla="*/ 4805 h 10000"/>
                <a:gd name="connsiteX3" fmla="*/ 36 w 5591"/>
                <a:gd name="connsiteY3" fmla="*/ 6976 h 10000"/>
                <a:gd name="connsiteX4" fmla="*/ 2257 w 5591"/>
                <a:gd name="connsiteY4" fmla="*/ 7841 h 10000"/>
                <a:gd name="connsiteX5" fmla="*/ 3370 w 5591"/>
                <a:gd name="connsiteY5" fmla="*/ 9133 h 10000"/>
                <a:gd name="connsiteX6" fmla="*/ 3924 w 5591"/>
                <a:gd name="connsiteY6" fmla="*/ 10000 h 10000"/>
                <a:gd name="connsiteX7" fmla="*/ 5591 w 5591"/>
                <a:gd name="connsiteY7" fmla="*/ 9133 h 10000"/>
                <a:gd name="connsiteX8" fmla="*/ 5591 w 5591"/>
                <a:gd name="connsiteY8" fmla="*/ 7841 h 10000"/>
                <a:gd name="connsiteX9" fmla="*/ 3924 w 5591"/>
                <a:gd name="connsiteY9" fmla="*/ 5682 h 10000"/>
                <a:gd name="connsiteX10" fmla="*/ 3924 w 5591"/>
                <a:gd name="connsiteY10" fmla="*/ 3525 h 10000"/>
                <a:gd name="connsiteX11" fmla="*/ 4478 w 5591"/>
                <a:gd name="connsiteY11" fmla="*/ 3525 h 10000"/>
                <a:gd name="connsiteX12" fmla="*/ 3370 w 5591"/>
                <a:gd name="connsiteY12" fmla="*/ 1367 h 10000"/>
                <a:gd name="connsiteX13" fmla="*/ 2813 w 5591"/>
                <a:gd name="connsiteY13" fmla="*/ 497 h 10000"/>
                <a:gd name="connsiteX14" fmla="*/ 36 w 5591"/>
                <a:gd name="connsiteY14" fmla="*/ 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91" h="10000">
                  <a:moveTo>
                    <a:pt x="36" y="67"/>
                  </a:moveTo>
                  <a:cubicBezTo>
                    <a:pt x="-235" y="322"/>
                    <a:pt x="1139" y="1240"/>
                    <a:pt x="1211" y="2028"/>
                  </a:cubicBezTo>
                  <a:cubicBezTo>
                    <a:pt x="965" y="2955"/>
                    <a:pt x="718" y="3879"/>
                    <a:pt x="469" y="4805"/>
                  </a:cubicBezTo>
                  <a:cubicBezTo>
                    <a:pt x="325" y="5529"/>
                    <a:pt x="180" y="6252"/>
                    <a:pt x="36" y="6976"/>
                  </a:cubicBezTo>
                  <a:lnTo>
                    <a:pt x="2257" y="7841"/>
                  </a:lnTo>
                  <a:lnTo>
                    <a:pt x="3370" y="9133"/>
                  </a:lnTo>
                  <a:cubicBezTo>
                    <a:pt x="3552" y="9421"/>
                    <a:pt x="3738" y="9711"/>
                    <a:pt x="3924" y="10000"/>
                  </a:cubicBezTo>
                  <a:lnTo>
                    <a:pt x="5591" y="9133"/>
                  </a:lnTo>
                  <a:lnTo>
                    <a:pt x="5591" y="7841"/>
                  </a:lnTo>
                  <a:lnTo>
                    <a:pt x="3924" y="5682"/>
                  </a:lnTo>
                  <a:lnTo>
                    <a:pt x="3924" y="3525"/>
                  </a:lnTo>
                  <a:lnTo>
                    <a:pt x="4478" y="3525"/>
                  </a:lnTo>
                  <a:lnTo>
                    <a:pt x="3370" y="1367"/>
                  </a:lnTo>
                  <a:lnTo>
                    <a:pt x="2813" y="497"/>
                  </a:lnTo>
                  <a:cubicBezTo>
                    <a:pt x="1884" y="353"/>
                    <a:pt x="302" y="-189"/>
                    <a:pt x="36" y="67"/>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5" name="GE"/>
            <p:cNvSpPr>
              <a:spLocks/>
            </p:cNvSpPr>
            <p:nvPr/>
          </p:nvSpPr>
          <p:spPr bwMode="auto">
            <a:xfrm>
              <a:off x="5251864" y="3224428"/>
              <a:ext cx="173194" cy="86116"/>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8786"/>
                <a:gd name="connsiteY0" fmla="*/ 3011 h 9999"/>
                <a:gd name="connsiteX1" fmla="*/ 27 w 18786"/>
                <a:gd name="connsiteY1" fmla="*/ 2266 h 9999"/>
                <a:gd name="connsiteX2" fmla="*/ 29 w 18786"/>
                <a:gd name="connsiteY2" fmla="*/ 6447 h 9999"/>
                <a:gd name="connsiteX3" fmla="*/ 1072 w 18786"/>
                <a:gd name="connsiteY3" fmla="*/ 9689 h 9999"/>
                <a:gd name="connsiteX4" fmla="*/ 2938 w 18786"/>
                <a:gd name="connsiteY4" fmla="*/ 7478 h 9999"/>
                <a:gd name="connsiteX5" fmla="*/ 4793 w 18786"/>
                <a:gd name="connsiteY5" fmla="*/ 7452 h 9999"/>
                <a:gd name="connsiteX6" fmla="*/ 6068 w 18786"/>
                <a:gd name="connsiteY6" fmla="*/ 9991 h 9999"/>
                <a:gd name="connsiteX7" fmla="*/ 18786 w 18786"/>
                <a:gd name="connsiteY7" fmla="*/ 7675 h 9999"/>
                <a:gd name="connsiteX8" fmla="*/ 9019 w 18786"/>
                <a:gd name="connsiteY8" fmla="*/ 1404 h 9999"/>
                <a:gd name="connsiteX9" fmla="*/ 7202 w 18786"/>
                <a:gd name="connsiteY9" fmla="*/ 152 h 9999"/>
                <a:gd name="connsiteX10" fmla="*/ 4832 w 18786"/>
                <a:gd name="connsiteY10" fmla="*/ 1543 h 9999"/>
                <a:gd name="connsiteX11" fmla="*/ 2154 w 18786"/>
                <a:gd name="connsiteY11" fmla="*/ 0 h 9999"/>
                <a:gd name="connsiteX12" fmla="*/ 2421 w 18786"/>
                <a:gd name="connsiteY12" fmla="*/ 3011 h 9999"/>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3834 w 10000"/>
                <a:gd name="connsiteY9" fmla="*/ 152 h 10000"/>
                <a:gd name="connsiteX10" fmla="*/ 2572 w 10000"/>
                <a:gd name="connsiteY10" fmla="*/ 1543 h 10000"/>
                <a:gd name="connsiteX11" fmla="*/ 1147 w 10000"/>
                <a:gd name="connsiteY11" fmla="*/ 0 h 10000"/>
                <a:gd name="connsiteX12" fmla="*/ 1289 w 10000"/>
                <a:gd name="connsiteY12" fmla="*/ 3011 h 10000"/>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4588 w 10000"/>
                <a:gd name="connsiteY9" fmla="*/ 2640 h 10000"/>
                <a:gd name="connsiteX10" fmla="*/ 2572 w 10000"/>
                <a:gd name="connsiteY10" fmla="*/ 1543 h 10000"/>
                <a:gd name="connsiteX11" fmla="*/ 1147 w 10000"/>
                <a:gd name="connsiteY11" fmla="*/ 0 h 10000"/>
                <a:gd name="connsiteX12" fmla="*/ 1289 w 10000"/>
                <a:gd name="connsiteY12" fmla="*/ 3011 h 10000"/>
                <a:gd name="connsiteX0" fmla="*/ 0 w 11125"/>
                <a:gd name="connsiteY0" fmla="*/ 372 h 10098"/>
                <a:gd name="connsiteX1" fmla="*/ 1139 w 11125"/>
                <a:gd name="connsiteY1" fmla="*/ 2364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372 h 10098"/>
                <a:gd name="connsiteX1" fmla="*/ 1743 w 11125"/>
                <a:gd name="connsiteY1" fmla="*/ 3857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271 h 9997"/>
                <a:gd name="connsiteX1" fmla="*/ 1743 w 11125"/>
                <a:gd name="connsiteY1" fmla="*/ 3756 h 9997"/>
                <a:gd name="connsiteX2" fmla="*/ 1140 w 11125"/>
                <a:gd name="connsiteY2" fmla="*/ 6445 h 9997"/>
                <a:gd name="connsiteX3" fmla="*/ 1696 w 11125"/>
                <a:gd name="connsiteY3" fmla="*/ 9687 h 9997"/>
                <a:gd name="connsiteX4" fmla="*/ 2689 w 11125"/>
                <a:gd name="connsiteY4" fmla="*/ 7476 h 9997"/>
                <a:gd name="connsiteX5" fmla="*/ 3676 w 11125"/>
                <a:gd name="connsiteY5" fmla="*/ 7450 h 9997"/>
                <a:gd name="connsiteX6" fmla="*/ 4355 w 11125"/>
                <a:gd name="connsiteY6" fmla="*/ 9989 h 9997"/>
                <a:gd name="connsiteX7" fmla="*/ 11125 w 11125"/>
                <a:gd name="connsiteY7" fmla="*/ 7673 h 9997"/>
                <a:gd name="connsiteX8" fmla="*/ 8642 w 11125"/>
                <a:gd name="connsiteY8" fmla="*/ 3889 h 9997"/>
                <a:gd name="connsiteX9" fmla="*/ 5713 w 11125"/>
                <a:gd name="connsiteY9" fmla="*/ 2637 h 9997"/>
                <a:gd name="connsiteX10" fmla="*/ 3697 w 11125"/>
                <a:gd name="connsiteY10" fmla="*/ 1540 h 9997"/>
                <a:gd name="connsiteX11" fmla="*/ 2272 w 11125"/>
                <a:gd name="connsiteY11" fmla="*/ 992 h 9997"/>
                <a:gd name="connsiteX12" fmla="*/ 0 w 11125"/>
                <a:gd name="connsiteY12" fmla="*/ 271 h 9997"/>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135 w 10000"/>
                <a:gd name="connsiteY9" fmla="*/ 2638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2417 w 10000"/>
                <a:gd name="connsiteY3" fmla="*/ 7478 h 10000"/>
                <a:gd name="connsiteX4" fmla="*/ 3304 w 10000"/>
                <a:gd name="connsiteY4" fmla="*/ 7452 h 10000"/>
                <a:gd name="connsiteX5" fmla="*/ 3915 w 10000"/>
                <a:gd name="connsiteY5" fmla="*/ 9992 h 10000"/>
                <a:gd name="connsiteX6" fmla="*/ 10000 w 10000"/>
                <a:gd name="connsiteY6" fmla="*/ 7675 h 10000"/>
                <a:gd name="connsiteX7" fmla="*/ 7768 w 10000"/>
                <a:gd name="connsiteY7" fmla="*/ 3890 h 10000"/>
                <a:gd name="connsiteX8" fmla="*/ 5949 w 10000"/>
                <a:gd name="connsiteY8" fmla="*/ 3385 h 10000"/>
                <a:gd name="connsiteX9" fmla="*/ 3594 w 10000"/>
                <a:gd name="connsiteY9" fmla="*/ 2784 h 10000"/>
                <a:gd name="connsiteX10" fmla="*/ 2042 w 10000"/>
                <a:gd name="connsiteY10" fmla="*/ 992 h 10000"/>
                <a:gd name="connsiteX11" fmla="*/ 0 w 10000"/>
                <a:gd name="connsiteY11" fmla="*/ 271 h 10000"/>
                <a:gd name="connsiteX0" fmla="*/ 0 w 10000"/>
                <a:gd name="connsiteY0" fmla="*/ 271 h 9992"/>
                <a:gd name="connsiteX1" fmla="*/ 889 w 10000"/>
                <a:gd name="connsiteY1" fmla="*/ 3757 h 9992"/>
                <a:gd name="connsiteX2" fmla="*/ 1974 w 10000"/>
                <a:gd name="connsiteY2" fmla="*/ 6198 h 9992"/>
                <a:gd name="connsiteX3" fmla="*/ 2417 w 10000"/>
                <a:gd name="connsiteY3" fmla="*/ 7478 h 9992"/>
                <a:gd name="connsiteX4" fmla="*/ 3915 w 10000"/>
                <a:gd name="connsiteY4" fmla="*/ 9992 h 9992"/>
                <a:gd name="connsiteX5" fmla="*/ 10000 w 10000"/>
                <a:gd name="connsiteY5" fmla="*/ 7675 h 9992"/>
                <a:gd name="connsiteX6" fmla="*/ 7768 w 10000"/>
                <a:gd name="connsiteY6" fmla="*/ 3890 h 9992"/>
                <a:gd name="connsiteX7" fmla="*/ 5949 w 10000"/>
                <a:gd name="connsiteY7" fmla="*/ 3385 h 9992"/>
                <a:gd name="connsiteX8" fmla="*/ 3594 w 10000"/>
                <a:gd name="connsiteY8" fmla="*/ 2784 h 9992"/>
                <a:gd name="connsiteX9" fmla="*/ 2042 w 10000"/>
                <a:gd name="connsiteY9" fmla="*/ 992 h 9992"/>
                <a:gd name="connsiteX10" fmla="*/ 0 w 10000"/>
                <a:gd name="connsiteY10" fmla="*/ 271 h 9992"/>
                <a:gd name="connsiteX0" fmla="*/ 0 w 10000"/>
                <a:gd name="connsiteY0" fmla="*/ 271 h 10000"/>
                <a:gd name="connsiteX1" fmla="*/ 889 w 10000"/>
                <a:gd name="connsiteY1" fmla="*/ 3760 h 10000"/>
                <a:gd name="connsiteX2" fmla="*/ 1974 w 10000"/>
                <a:gd name="connsiteY2" fmla="*/ 6203 h 10000"/>
                <a:gd name="connsiteX3" fmla="*/ 2417 w 10000"/>
                <a:gd name="connsiteY3" fmla="*/ 8729 h 10000"/>
                <a:gd name="connsiteX4" fmla="*/ 3915 w 10000"/>
                <a:gd name="connsiteY4" fmla="*/ 10000 h 10000"/>
                <a:gd name="connsiteX5" fmla="*/ 10000 w 10000"/>
                <a:gd name="connsiteY5" fmla="*/ 7681 h 10000"/>
                <a:gd name="connsiteX6" fmla="*/ 7768 w 10000"/>
                <a:gd name="connsiteY6" fmla="*/ 3893 h 10000"/>
                <a:gd name="connsiteX7" fmla="*/ 5949 w 10000"/>
                <a:gd name="connsiteY7" fmla="*/ 3388 h 10000"/>
                <a:gd name="connsiteX8" fmla="*/ 3594 w 10000"/>
                <a:gd name="connsiteY8" fmla="*/ 2786 h 10000"/>
                <a:gd name="connsiteX9" fmla="*/ 2042 w 10000"/>
                <a:gd name="connsiteY9" fmla="*/ 993 h 10000"/>
                <a:gd name="connsiteX10" fmla="*/ 0 w 10000"/>
                <a:gd name="connsiteY10" fmla="*/ 271 h 10000"/>
                <a:gd name="connsiteX0" fmla="*/ 0 w 9864"/>
                <a:gd name="connsiteY0" fmla="*/ 373 h 9106"/>
                <a:gd name="connsiteX1" fmla="*/ 753 w 9864"/>
                <a:gd name="connsiteY1" fmla="*/ 2866 h 9106"/>
                <a:gd name="connsiteX2" fmla="*/ 1838 w 9864"/>
                <a:gd name="connsiteY2" fmla="*/ 5309 h 9106"/>
                <a:gd name="connsiteX3" fmla="*/ 2281 w 9864"/>
                <a:gd name="connsiteY3" fmla="*/ 7835 h 9106"/>
                <a:gd name="connsiteX4" fmla="*/ 3779 w 9864"/>
                <a:gd name="connsiteY4" fmla="*/ 9106 h 9106"/>
                <a:gd name="connsiteX5" fmla="*/ 9864 w 9864"/>
                <a:gd name="connsiteY5" fmla="*/ 6787 h 9106"/>
                <a:gd name="connsiteX6" fmla="*/ 7632 w 9864"/>
                <a:gd name="connsiteY6" fmla="*/ 2999 h 9106"/>
                <a:gd name="connsiteX7" fmla="*/ 5813 w 9864"/>
                <a:gd name="connsiteY7" fmla="*/ 2494 h 9106"/>
                <a:gd name="connsiteX8" fmla="*/ 3458 w 9864"/>
                <a:gd name="connsiteY8" fmla="*/ 1892 h 9106"/>
                <a:gd name="connsiteX9" fmla="*/ 1906 w 9864"/>
                <a:gd name="connsiteY9" fmla="*/ 99 h 9106"/>
                <a:gd name="connsiteX10" fmla="*/ 0 w 9864"/>
                <a:gd name="connsiteY10" fmla="*/ 373 h 9106"/>
                <a:gd name="connsiteX0" fmla="*/ 0 w 10000"/>
                <a:gd name="connsiteY0" fmla="*/ 409 h 9002"/>
                <a:gd name="connsiteX1" fmla="*/ 763 w 10000"/>
                <a:gd name="connsiteY1" fmla="*/ 3146 h 9002"/>
                <a:gd name="connsiteX2" fmla="*/ 1863 w 10000"/>
                <a:gd name="connsiteY2" fmla="*/ 5829 h 9002"/>
                <a:gd name="connsiteX3" fmla="*/ 2312 w 10000"/>
                <a:gd name="connsiteY3" fmla="*/ 8603 h 9002"/>
                <a:gd name="connsiteX4" fmla="*/ 3968 w 10000"/>
                <a:gd name="connsiteY4" fmla="*/ 8905 h 9002"/>
                <a:gd name="connsiteX5" fmla="*/ 10000 w 10000"/>
                <a:gd name="connsiteY5" fmla="*/ 7452 h 9002"/>
                <a:gd name="connsiteX6" fmla="*/ 7737 w 10000"/>
                <a:gd name="connsiteY6" fmla="*/ 3292 h 9002"/>
                <a:gd name="connsiteX7" fmla="*/ 5893 w 10000"/>
                <a:gd name="connsiteY7" fmla="*/ 2738 h 9002"/>
                <a:gd name="connsiteX8" fmla="*/ 3506 w 10000"/>
                <a:gd name="connsiteY8" fmla="*/ 2077 h 9002"/>
                <a:gd name="connsiteX9" fmla="*/ 1932 w 10000"/>
                <a:gd name="connsiteY9" fmla="*/ 108 h 9002"/>
                <a:gd name="connsiteX10" fmla="*/ 0 w 10000"/>
                <a:gd name="connsiteY10" fmla="*/ 409 h 9002"/>
                <a:gd name="connsiteX0" fmla="*/ 0 w 10000"/>
                <a:gd name="connsiteY0" fmla="*/ 454 h 9892"/>
                <a:gd name="connsiteX1" fmla="*/ 763 w 10000"/>
                <a:gd name="connsiteY1" fmla="*/ 3495 h 9892"/>
                <a:gd name="connsiteX2" fmla="*/ 1863 w 10000"/>
                <a:gd name="connsiteY2" fmla="*/ 6475 h 9892"/>
                <a:gd name="connsiteX3" fmla="*/ 2862 w 10000"/>
                <a:gd name="connsiteY3" fmla="*/ 8038 h 9892"/>
                <a:gd name="connsiteX4" fmla="*/ 3968 w 10000"/>
                <a:gd name="connsiteY4" fmla="*/ 9892 h 9892"/>
                <a:gd name="connsiteX5" fmla="*/ 10000 w 10000"/>
                <a:gd name="connsiteY5" fmla="*/ 8278 h 9892"/>
                <a:gd name="connsiteX6" fmla="*/ 7737 w 10000"/>
                <a:gd name="connsiteY6" fmla="*/ 3657 h 9892"/>
                <a:gd name="connsiteX7" fmla="*/ 5893 w 10000"/>
                <a:gd name="connsiteY7" fmla="*/ 3042 h 9892"/>
                <a:gd name="connsiteX8" fmla="*/ 3506 w 10000"/>
                <a:gd name="connsiteY8" fmla="*/ 2307 h 9892"/>
                <a:gd name="connsiteX9" fmla="*/ 1932 w 10000"/>
                <a:gd name="connsiteY9" fmla="*/ 120 h 9892"/>
                <a:gd name="connsiteX10" fmla="*/ 0 w 10000"/>
                <a:gd name="connsiteY10" fmla="*/ 454 h 9892"/>
                <a:gd name="connsiteX0" fmla="*/ 0 w 10000"/>
                <a:gd name="connsiteY0" fmla="*/ 459 h 10000"/>
                <a:gd name="connsiteX1" fmla="*/ 763 w 10000"/>
                <a:gd name="connsiteY1" fmla="*/ 3533 h 10000"/>
                <a:gd name="connsiteX2" fmla="*/ 227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3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450 w 10000"/>
                <a:gd name="connsiteY1" fmla="*/ 2919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2 w 10000"/>
                <a:gd name="connsiteY1" fmla="*/ 3840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62 w 10000"/>
                <a:gd name="connsiteY2" fmla="*/ 8126 h 10000"/>
                <a:gd name="connsiteX3" fmla="*/ 3968 w 10000"/>
                <a:gd name="connsiteY3" fmla="*/ 10000 h 10000"/>
                <a:gd name="connsiteX4" fmla="*/ 10000 w 10000"/>
                <a:gd name="connsiteY4" fmla="*/ 8368 h 10000"/>
                <a:gd name="connsiteX5" fmla="*/ 7737 w 10000"/>
                <a:gd name="connsiteY5" fmla="*/ 3697 h 10000"/>
                <a:gd name="connsiteX6" fmla="*/ 5893 w 10000"/>
                <a:gd name="connsiteY6" fmla="*/ 3075 h 10000"/>
                <a:gd name="connsiteX7" fmla="*/ 3506 w 10000"/>
                <a:gd name="connsiteY7" fmla="*/ 2332 h 10000"/>
                <a:gd name="connsiteX8" fmla="*/ 1932 w 10000"/>
                <a:gd name="connsiteY8" fmla="*/ 121 h 10000"/>
                <a:gd name="connsiteX9" fmla="*/ 0 w 10000"/>
                <a:gd name="connsiteY9" fmla="*/ 459 h 10000"/>
                <a:gd name="connsiteX0" fmla="*/ 0 w 10000"/>
                <a:gd name="connsiteY0" fmla="*/ 459 h 11229"/>
                <a:gd name="connsiteX1" fmla="*/ 1174 w 10000"/>
                <a:gd name="connsiteY1" fmla="*/ 3533 h 11229"/>
                <a:gd name="connsiteX2" fmla="*/ 2862 w 10000"/>
                <a:gd name="connsiteY2" fmla="*/ 8126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8087 w 10000"/>
                <a:gd name="connsiteY2" fmla="*/ 9355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3900 w 10000"/>
                <a:gd name="connsiteY2" fmla="*/ 5636 h 11229"/>
                <a:gd name="connsiteX3" fmla="*/ 8087 w 10000"/>
                <a:gd name="connsiteY3" fmla="*/ 9355 h 11229"/>
                <a:gd name="connsiteX4" fmla="*/ 9605 w 10000"/>
                <a:gd name="connsiteY4" fmla="*/ 11229 h 11229"/>
                <a:gd name="connsiteX5" fmla="*/ 10000 w 10000"/>
                <a:gd name="connsiteY5" fmla="*/ 8368 h 11229"/>
                <a:gd name="connsiteX6" fmla="*/ 7737 w 10000"/>
                <a:gd name="connsiteY6" fmla="*/ 3697 h 11229"/>
                <a:gd name="connsiteX7" fmla="*/ 5893 w 10000"/>
                <a:gd name="connsiteY7" fmla="*/ 3075 h 11229"/>
                <a:gd name="connsiteX8" fmla="*/ 3506 w 10000"/>
                <a:gd name="connsiteY8" fmla="*/ 2332 h 11229"/>
                <a:gd name="connsiteX9" fmla="*/ 1932 w 10000"/>
                <a:gd name="connsiteY9" fmla="*/ 121 h 11229"/>
                <a:gd name="connsiteX10" fmla="*/ 0 w 10000"/>
                <a:gd name="connsiteY10"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338 h 11108"/>
                <a:gd name="connsiteX1" fmla="*/ 1174 w 10000"/>
                <a:gd name="connsiteY1" fmla="*/ 3412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0000"/>
                <a:gd name="connsiteY0" fmla="*/ 338 h 11108"/>
                <a:gd name="connsiteX1" fmla="*/ 1312 w 10000"/>
                <a:gd name="connsiteY1" fmla="*/ 4641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1108">
                  <a:moveTo>
                    <a:pt x="0" y="338"/>
                  </a:moveTo>
                  <a:lnTo>
                    <a:pt x="1312" y="4641"/>
                  </a:lnTo>
                  <a:lnTo>
                    <a:pt x="3900" y="5515"/>
                  </a:lnTo>
                  <a:lnTo>
                    <a:pt x="4862" y="10122"/>
                  </a:lnTo>
                  <a:lnTo>
                    <a:pt x="8087" y="9234"/>
                  </a:lnTo>
                  <a:cubicBezTo>
                    <a:pt x="8415" y="10013"/>
                    <a:pt x="8324" y="11068"/>
                    <a:pt x="9605" y="11108"/>
                  </a:cubicBezTo>
                  <a:cubicBezTo>
                    <a:pt x="9737" y="10154"/>
                    <a:pt x="9868" y="9201"/>
                    <a:pt x="10000" y="8247"/>
                  </a:cubicBezTo>
                  <a:lnTo>
                    <a:pt x="7737" y="3576"/>
                  </a:lnTo>
                  <a:cubicBezTo>
                    <a:pt x="7581" y="1936"/>
                    <a:pt x="6050" y="4598"/>
                    <a:pt x="5893" y="2954"/>
                  </a:cubicBezTo>
                  <a:cubicBezTo>
                    <a:pt x="5924" y="2094"/>
                    <a:pt x="3476" y="3071"/>
                    <a:pt x="3506" y="2211"/>
                  </a:cubicBezTo>
                  <a:lnTo>
                    <a:pt x="1932" y="0"/>
                  </a:lnTo>
                  <a:lnTo>
                    <a:pt x="0" y="338"/>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6" name="AZ"/>
            <p:cNvSpPr>
              <a:spLocks/>
            </p:cNvSpPr>
            <p:nvPr/>
          </p:nvSpPr>
          <p:spPr bwMode="auto">
            <a:xfrm>
              <a:off x="5402962" y="3286340"/>
              <a:ext cx="84012" cy="97396"/>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0000"/>
                <a:gd name="connsiteY0" fmla="*/ 3011 h 9999"/>
                <a:gd name="connsiteX1" fmla="*/ 27 w 10000"/>
                <a:gd name="connsiteY1" fmla="*/ 2266 h 9999"/>
                <a:gd name="connsiteX2" fmla="*/ 29 w 10000"/>
                <a:gd name="connsiteY2" fmla="*/ 6447 h 9999"/>
                <a:gd name="connsiteX3" fmla="*/ 1072 w 10000"/>
                <a:gd name="connsiteY3" fmla="*/ 9689 h 9999"/>
                <a:gd name="connsiteX4" fmla="*/ 4355 w 10000"/>
                <a:gd name="connsiteY4" fmla="*/ 7727 h 9999"/>
                <a:gd name="connsiteX5" fmla="*/ 4793 w 10000"/>
                <a:gd name="connsiteY5" fmla="*/ 7452 h 9999"/>
                <a:gd name="connsiteX6" fmla="*/ 6068 w 10000"/>
                <a:gd name="connsiteY6" fmla="*/ 9991 h 9999"/>
                <a:gd name="connsiteX7" fmla="*/ 10000 w 10000"/>
                <a:gd name="connsiteY7" fmla="*/ 5685 h 9999"/>
                <a:gd name="connsiteX8" fmla="*/ 9019 w 10000"/>
                <a:gd name="connsiteY8" fmla="*/ 1404 h 9999"/>
                <a:gd name="connsiteX9" fmla="*/ 7202 w 10000"/>
                <a:gd name="connsiteY9" fmla="*/ 152 h 9999"/>
                <a:gd name="connsiteX10" fmla="*/ 4832 w 10000"/>
                <a:gd name="connsiteY10" fmla="*/ 1543 h 9999"/>
                <a:gd name="connsiteX11" fmla="*/ 2154 w 10000"/>
                <a:gd name="connsiteY11" fmla="*/ 0 h 9999"/>
                <a:gd name="connsiteX12" fmla="*/ 2421 w 10000"/>
                <a:gd name="connsiteY12" fmla="*/ 3011 h 9999"/>
                <a:gd name="connsiteX0" fmla="*/ 2421 w 10000"/>
                <a:gd name="connsiteY0" fmla="*/ 3011 h 10000"/>
                <a:gd name="connsiteX1" fmla="*/ 27 w 10000"/>
                <a:gd name="connsiteY1" fmla="*/ 2266 h 10000"/>
                <a:gd name="connsiteX2" fmla="*/ 29 w 10000"/>
                <a:gd name="connsiteY2" fmla="*/ 6448 h 10000"/>
                <a:gd name="connsiteX3" fmla="*/ 1072 w 10000"/>
                <a:gd name="connsiteY3" fmla="*/ 9690 h 10000"/>
                <a:gd name="connsiteX4" fmla="*/ 4355 w 10000"/>
                <a:gd name="connsiteY4" fmla="*/ 7728 h 10000"/>
                <a:gd name="connsiteX5" fmla="*/ 5927 w 10000"/>
                <a:gd name="connsiteY5" fmla="*/ 7453 h 10000"/>
                <a:gd name="connsiteX6" fmla="*/ 6068 w 10000"/>
                <a:gd name="connsiteY6" fmla="*/ 9992 h 10000"/>
                <a:gd name="connsiteX7" fmla="*/ 10000 w 10000"/>
                <a:gd name="connsiteY7" fmla="*/ 5686 h 10000"/>
                <a:gd name="connsiteX8" fmla="*/ 9019 w 10000"/>
                <a:gd name="connsiteY8" fmla="*/ 1404 h 10000"/>
                <a:gd name="connsiteX9" fmla="*/ 7202 w 10000"/>
                <a:gd name="connsiteY9" fmla="*/ 152 h 10000"/>
                <a:gd name="connsiteX10" fmla="*/ 4832 w 10000"/>
                <a:gd name="connsiteY10" fmla="*/ 1543 h 10000"/>
                <a:gd name="connsiteX11" fmla="*/ 2154 w 10000"/>
                <a:gd name="connsiteY11" fmla="*/ 0 h 10000"/>
                <a:gd name="connsiteX12" fmla="*/ 2421 w 10000"/>
                <a:gd name="connsiteY12" fmla="*/ 30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2421" y="3011"/>
                  </a:moveTo>
                  <a:lnTo>
                    <a:pt x="27" y="2266"/>
                  </a:lnTo>
                  <a:cubicBezTo>
                    <a:pt x="122" y="3991"/>
                    <a:pt x="-67" y="4721"/>
                    <a:pt x="29" y="6448"/>
                  </a:cubicBezTo>
                  <a:lnTo>
                    <a:pt x="1072" y="9690"/>
                  </a:lnTo>
                  <a:lnTo>
                    <a:pt x="4355" y="7728"/>
                  </a:lnTo>
                  <a:cubicBezTo>
                    <a:pt x="4594" y="8384"/>
                    <a:pt x="5686" y="6797"/>
                    <a:pt x="5927" y="7453"/>
                  </a:cubicBezTo>
                  <a:cubicBezTo>
                    <a:pt x="6496" y="7831"/>
                    <a:pt x="5200" y="10162"/>
                    <a:pt x="6068" y="9992"/>
                  </a:cubicBezTo>
                  <a:lnTo>
                    <a:pt x="10000" y="5686"/>
                  </a:lnTo>
                  <a:lnTo>
                    <a:pt x="9019" y="1404"/>
                  </a:lnTo>
                  <a:cubicBezTo>
                    <a:pt x="8698" y="75"/>
                    <a:pt x="7525" y="1484"/>
                    <a:pt x="7202" y="152"/>
                  </a:cubicBezTo>
                  <a:cubicBezTo>
                    <a:pt x="7264" y="-544"/>
                    <a:pt x="4772" y="2239"/>
                    <a:pt x="4832" y="1543"/>
                  </a:cubicBezTo>
                  <a:lnTo>
                    <a:pt x="2154" y="0"/>
                  </a:lnTo>
                  <a:cubicBezTo>
                    <a:pt x="2150" y="1169"/>
                    <a:pt x="2426" y="1843"/>
                    <a:pt x="2421" y="3011"/>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7" name="MD"/>
            <p:cNvSpPr>
              <a:spLocks/>
            </p:cNvSpPr>
            <p:nvPr/>
          </p:nvSpPr>
          <p:spPr bwMode="auto">
            <a:xfrm>
              <a:off x="4923939" y="3060926"/>
              <a:ext cx="90636" cy="113757"/>
            </a:xfrm>
            <a:custGeom>
              <a:avLst/>
              <a:gdLst>
                <a:gd name="T0" fmla="*/ 76535066 w 10000"/>
                <a:gd name="T1" fmla="*/ 22574748 h 10000"/>
                <a:gd name="T2" fmla="*/ 83691327 w 10000"/>
                <a:gd name="T3" fmla="*/ 19197435 h 10000"/>
                <a:gd name="T4" fmla="*/ 82314503 w 10000"/>
                <a:gd name="T5" fmla="*/ 11073437 h 10000"/>
                <a:gd name="T6" fmla="*/ 61804450 w 10000"/>
                <a:gd name="T7" fmla="*/ 0 h 10000"/>
                <a:gd name="T8" fmla="*/ 47671854 w 10000"/>
                <a:gd name="T9" fmla="*/ 3400804 h 10000"/>
                <a:gd name="T10" fmla="*/ 21707381 w 10000"/>
                <a:gd name="T11" fmla="*/ 5317827 h 10000"/>
                <a:gd name="T12" fmla="*/ 18817447 w 10000"/>
                <a:gd name="T13" fmla="*/ 3400804 h 10000"/>
                <a:gd name="T14" fmla="*/ 10156903 w 10000"/>
                <a:gd name="T15" fmla="*/ 12985361 h 10000"/>
                <a:gd name="T16" fmla="*/ 4385841 w 10000"/>
                <a:gd name="T17" fmla="*/ 20657725 h 10000"/>
                <a:gd name="T18" fmla="*/ 4120806 w 10000"/>
                <a:gd name="T19" fmla="*/ 21894580 h 10000"/>
                <a:gd name="T20" fmla="*/ 3607896 w 10000"/>
                <a:gd name="T21" fmla="*/ 22912274 h 10000"/>
                <a:gd name="T22" fmla="*/ 17202 w 10000"/>
                <a:gd name="T23" fmla="*/ 24567662 h 10000"/>
                <a:gd name="T24" fmla="*/ 15295111 w 10000"/>
                <a:gd name="T25" fmla="*/ 39146671 h 10000"/>
                <a:gd name="T26" fmla="*/ 24579703 w 10000"/>
                <a:gd name="T27" fmla="*/ 41743575 h 10000"/>
                <a:gd name="T28" fmla="*/ 27136223 w 10000"/>
                <a:gd name="T29" fmla="*/ 45372897 h 10000"/>
                <a:gd name="T30" fmla="*/ 47774616 w 10000"/>
                <a:gd name="T31" fmla="*/ 47532320 h 10000"/>
                <a:gd name="T32" fmla="*/ 73653959 w 10000"/>
                <a:gd name="T33" fmla="*/ 43660615 h 10000"/>
                <a:gd name="T34" fmla="*/ 76535066 w 10000"/>
                <a:gd name="T35" fmla="*/ 32159304 h 10000"/>
                <a:gd name="T36" fmla="*/ 82314503 w 10000"/>
                <a:gd name="T37" fmla="*/ 30242282 h 10000"/>
                <a:gd name="T38" fmla="*/ 81374265 w 10000"/>
                <a:gd name="T39" fmla="*/ 27526155 h 10000"/>
                <a:gd name="T40" fmla="*/ 76535066 w 10000"/>
                <a:gd name="T41" fmla="*/ 2257474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connsiteX0" fmla="*/ 8952 w 10000"/>
                <a:gd name="connsiteY0" fmla="*/ 4746 h 10000"/>
                <a:gd name="connsiteX1" fmla="*/ 9789 w 10000"/>
                <a:gd name="connsiteY1" fmla="*/ 4036 h 10000"/>
                <a:gd name="connsiteX2" fmla="*/ 9628 w 10000"/>
                <a:gd name="connsiteY2" fmla="*/ 2328 h 10000"/>
                <a:gd name="connsiteX3" fmla="*/ 7229 w 10000"/>
                <a:gd name="connsiteY3" fmla="*/ 0 h 10000"/>
                <a:gd name="connsiteX4" fmla="*/ 5576 w 10000"/>
                <a:gd name="connsiteY4" fmla="*/ 715 h 10000"/>
                <a:gd name="connsiteX5" fmla="*/ 2539 w 10000"/>
                <a:gd name="connsiteY5" fmla="*/ 1118 h 10000"/>
                <a:gd name="connsiteX6" fmla="*/ 1188 w 10000"/>
                <a:gd name="connsiteY6" fmla="*/ 2730 h 10000"/>
                <a:gd name="connsiteX7" fmla="*/ 513 w 10000"/>
                <a:gd name="connsiteY7" fmla="*/ 4343 h 10000"/>
                <a:gd name="connsiteX8" fmla="*/ 482 w 10000"/>
                <a:gd name="connsiteY8" fmla="*/ 4603 h 10000"/>
                <a:gd name="connsiteX9" fmla="*/ 422 w 10000"/>
                <a:gd name="connsiteY9" fmla="*/ 4817 h 10000"/>
                <a:gd name="connsiteX10" fmla="*/ 2 w 10000"/>
                <a:gd name="connsiteY10" fmla="*/ 5165 h 10000"/>
                <a:gd name="connsiteX11" fmla="*/ 1789 w 10000"/>
                <a:gd name="connsiteY11" fmla="*/ 8230 h 10000"/>
                <a:gd name="connsiteX12" fmla="*/ 2875 w 10000"/>
                <a:gd name="connsiteY12" fmla="*/ 8776 h 10000"/>
                <a:gd name="connsiteX13" fmla="*/ 3174 w 10000"/>
                <a:gd name="connsiteY13" fmla="*/ 9539 h 10000"/>
                <a:gd name="connsiteX14" fmla="*/ 5588 w 10000"/>
                <a:gd name="connsiteY14" fmla="*/ 9993 h 10000"/>
                <a:gd name="connsiteX15" fmla="*/ 8615 w 10000"/>
                <a:gd name="connsiteY15" fmla="*/ 9179 h 10000"/>
                <a:gd name="connsiteX16" fmla="*/ 8952 w 10000"/>
                <a:gd name="connsiteY16" fmla="*/ 6761 h 10000"/>
                <a:gd name="connsiteX17" fmla="*/ 9628 w 10000"/>
                <a:gd name="connsiteY17" fmla="*/ 6358 h 10000"/>
                <a:gd name="connsiteX18" fmla="*/ 9518 w 10000"/>
                <a:gd name="connsiteY18" fmla="*/ 5787 h 10000"/>
                <a:gd name="connsiteX19" fmla="*/ 8952 w 10000"/>
                <a:gd name="connsiteY19" fmla="*/ 4746 h 10000"/>
                <a:gd name="connsiteX0" fmla="*/ 1188 w 10000"/>
                <a:gd name="connsiteY0" fmla="*/ 2730 h 10000"/>
                <a:gd name="connsiteX1" fmla="*/ 513 w 10000"/>
                <a:gd name="connsiteY1" fmla="*/ 4343 h 10000"/>
                <a:gd name="connsiteX2" fmla="*/ 482 w 10000"/>
                <a:gd name="connsiteY2" fmla="*/ 4603 h 10000"/>
                <a:gd name="connsiteX3" fmla="*/ 422 w 10000"/>
                <a:gd name="connsiteY3" fmla="*/ 4817 h 10000"/>
                <a:gd name="connsiteX4" fmla="*/ 2 w 10000"/>
                <a:gd name="connsiteY4" fmla="*/ 5165 h 10000"/>
                <a:gd name="connsiteX5" fmla="*/ 1789 w 10000"/>
                <a:gd name="connsiteY5" fmla="*/ 8230 h 10000"/>
                <a:gd name="connsiteX6" fmla="*/ 2875 w 10000"/>
                <a:gd name="connsiteY6" fmla="*/ 8776 h 10000"/>
                <a:gd name="connsiteX7" fmla="*/ 3174 w 10000"/>
                <a:gd name="connsiteY7" fmla="*/ 9539 h 10000"/>
                <a:gd name="connsiteX8" fmla="*/ 5588 w 10000"/>
                <a:gd name="connsiteY8" fmla="*/ 9993 h 10000"/>
                <a:gd name="connsiteX9" fmla="*/ 8615 w 10000"/>
                <a:gd name="connsiteY9" fmla="*/ 9179 h 10000"/>
                <a:gd name="connsiteX10" fmla="*/ 8952 w 10000"/>
                <a:gd name="connsiteY10" fmla="*/ 6761 h 10000"/>
                <a:gd name="connsiteX11" fmla="*/ 9628 w 10000"/>
                <a:gd name="connsiteY11" fmla="*/ 6358 h 10000"/>
                <a:gd name="connsiteX12" fmla="*/ 9518 w 10000"/>
                <a:gd name="connsiteY12" fmla="*/ 5787 h 10000"/>
                <a:gd name="connsiteX13" fmla="*/ 8952 w 10000"/>
                <a:gd name="connsiteY13" fmla="*/ 4746 h 10000"/>
                <a:gd name="connsiteX14" fmla="*/ 9789 w 10000"/>
                <a:gd name="connsiteY14" fmla="*/ 4036 h 10000"/>
                <a:gd name="connsiteX15" fmla="*/ 9628 w 10000"/>
                <a:gd name="connsiteY15" fmla="*/ 2328 h 10000"/>
                <a:gd name="connsiteX16" fmla="*/ 7229 w 10000"/>
                <a:gd name="connsiteY16" fmla="*/ 0 h 10000"/>
                <a:gd name="connsiteX17" fmla="*/ 5576 w 10000"/>
                <a:gd name="connsiteY17" fmla="*/ 715 h 10000"/>
                <a:gd name="connsiteX18" fmla="*/ 7004 w 10000"/>
                <a:gd name="connsiteY18" fmla="*/ 6552 h 10000"/>
                <a:gd name="connsiteX0" fmla="*/ 1188 w 10000"/>
                <a:gd name="connsiteY0" fmla="*/ 2730 h 10000"/>
                <a:gd name="connsiteX1" fmla="*/ 513 w 10000"/>
                <a:gd name="connsiteY1" fmla="*/ 4343 h 10000"/>
                <a:gd name="connsiteX2" fmla="*/ 482 w 10000"/>
                <a:gd name="connsiteY2" fmla="*/ 4603 h 10000"/>
                <a:gd name="connsiteX3" fmla="*/ 422 w 10000"/>
                <a:gd name="connsiteY3" fmla="*/ 4817 h 10000"/>
                <a:gd name="connsiteX4" fmla="*/ 2 w 10000"/>
                <a:gd name="connsiteY4" fmla="*/ 5165 h 10000"/>
                <a:gd name="connsiteX5" fmla="*/ 1789 w 10000"/>
                <a:gd name="connsiteY5" fmla="*/ 8230 h 10000"/>
                <a:gd name="connsiteX6" fmla="*/ 2875 w 10000"/>
                <a:gd name="connsiteY6" fmla="*/ 8776 h 10000"/>
                <a:gd name="connsiteX7" fmla="*/ 3174 w 10000"/>
                <a:gd name="connsiteY7" fmla="*/ 9539 h 10000"/>
                <a:gd name="connsiteX8" fmla="*/ 5588 w 10000"/>
                <a:gd name="connsiteY8" fmla="*/ 9993 h 10000"/>
                <a:gd name="connsiteX9" fmla="*/ 8615 w 10000"/>
                <a:gd name="connsiteY9" fmla="*/ 9179 h 10000"/>
                <a:gd name="connsiteX10" fmla="*/ 8952 w 10000"/>
                <a:gd name="connsiteY10" fmla="*/ 6761 h 10000"/>
                <a:gd name="connsiteX11" fmla="*/ 9628 w 10000"/>
                <a:gd name="connsiteY11" fmla="*/ 6358 h 10000"/>
                <a:gd name="connsiteX12" fmla="*/ 9518 w 10000"/>
                <a:gd name="connsiteY12" fmla="*/ 5787 h 10000"/>
                <a:gd name="connsiteX13" fmla="*/ 8952 w 10000"/>
                <a:gd name="connsiteY13" fmla="*/ 4746 h 10000"/>
                <a:gd name="connsiteX14" fmla="*/ 9789 w 10000"/>
                <a:gd name="connsiteY14" fmla="*/ 4036 h 10000"/>
                <a:gd name="connsiteX15" fmla="*/ 9628 w 10000"/>
                <a:gd name="connsiteY15" fmla="*/ 2328 h 10000"/>
                <a:gd name="connsiteX16" fmla="*/ 7229 w 10000"/>
                <a:gd name="connsiteY16" fmla="*/ 0 h 10000"/>
                <a:gd name="connsiteX17" fmla="*/ 5576 w 10000"/>
                <a:gd name="connsiteY17" fmla="*/ 715 h 10000"/>
                <a:gd name="connsiteX18" fmla="*/ 7004 w 10000"/>
                <a:gd name="connsiteY18" fmla="*/ 6552 h 10000"/>
                <a:gd name="connsiteX19" fmla="*/ 1188 w 10000"/>
                <a:gd name="connsiteY19" fmla="*/ 2730 h 10000"/>
                <a:gd name="connsiteX0" fmla="*/ 7004 w 10000"/>
                <a:gd name="connsiteY0" fmla="*/ 6552 h 10000"/>
                <a:gd name="connsiteX1" fmla="*/ 513 w 10000"/>
                <a:gd name="connsiteY1" fmla="*/ 4343 h 10000"/>
                <a:gd name="connsiteX2" fmla="*/ 482 w 10000"/>
                <a:gd name="connsiteY2" fmla="*/ 4603 h 10000"/>
                <a:gd name="connsiteX3" fmla="*/ 422 w 10000"/>
                <a:gd name="connsiteY3" fmla="*/ 4817 h 10000"/>
                <a:gd name="connsiteX4" fmla="*/ 2 w 10000"/>
                <a:gd name="connsiteY4" fmla="*/ 5165 h 10000"/>
                <a:gd name="connsiteX5" fmla="*/ 1789 w 10000"/>
                <a:gd name="connsiteY5" fmla="*/ 8230 h 10000"/>
                <a:gd name="connsiteX6" fmla="*/ 2875 w 10000"/>
                <a:gd name="connsiteY6" fmla="*/ 8776 h 10000"/>
                <a:gd name="connsiteX7" fmla="*/ 3174 w 10000"/>
                <a:gd name="connsiteY7" fmla="*/ 9539 h 10000"/>
                <a:gd name="connsiteX8" fmla="*/ 5588 w 10000"/>
                <a:gd name="connsiteY8" fmla="*/ 9993 h 10000"/>
                <a:gd name="connsiteX9" fmla="*/ 8615 w 10000"/>
                <a:gd name="connsiteY9" fmla="*/ 9179 h 10000"/>
                <a:gd name="connsiteX10" fmla="*/ 8952 w 10000"/>
                <a:gd name="connsiteY10" fmla="*/ 6761 h 10000"/>
                <a:gd name="connsiteX11" fmla="*/ 9628 w 10000"/>
                <a:gd name="connsiteY11" fmla="*/ 6358 h 10000"/>
                <a:gd name="connsiteX12" fmla="*/ 9518 w 10000"/>
                <a:gd name="connsiteY12" fmla="*/ 5787 h 10000"/>
                <a:gd name="connsiteX13" fmla="*/ 8952 w 10000"/>
                <a:gd name="connsiteY13" fmla="*/ 4746 h 10000"/>
                <a:gd name="connsiteX14" fmla="*/ 9789 w 10000"/>
                <a:gd name="connsiteY14" fmla="*/ 4036 h 10000"/>
                <a:gd name="connsiteX15" fmla="*/ 9628 w 10000"/>
                <a:gd name="connsiteY15" fmla="*/ 2328 h 10000"/>
                <a:gd name="connsiteX16" fmla="*/ 7229 w 10000"/>
                <a:gd name="connsiteY16" fmla="*/ 0 h 10000"/>
                <a:gd name="connsiteX17" fmla="*/ 5576 w 10000"/>
                <a:gd name="connsiteY17" fmla="*/ 715 h 10000"/>
                <a:gd name="connsiteX18" fmla="*/ 7004 w 10000"/>
                <a:gd name="connsiteY18" fmla="*/ 6552 h 10000"/>
                <a:gd name="connsiteX0" fmla="*/ 7048 w 10044"/>
                <a:gd name="connsiteY0" fmla="*/ 6552 h 10000"/>
                <a:gd name="connsiteX1" fmla="*/ 557 w 10044"/>
                <a:gd name="connsiteY1" fmla="*/ 4343 h 10000"/>
                <a:gd name="connsiteX2" fmla="*/ 526 w 10044"/>
                <a:gd name="connsiteY2" fmla="*/ 4603 h 10000"/>
                <a:gd name="connsiteX3" fmla="*/ 46 w 10044"/>
                <a:gd name="connsiteY3" fmla="*/ 5165 h 10000"/>
                <a:gd name="connsiteX4" fmla="*/ 1833 w 10044"/>
                <a:gd name="connsiteY4" fmla="*/ 8230 h 10000"/>
                <a:gd name="connsiteX5" fmla="*/ 2919 w 10044"/>
                <a:gd name="connsiteY5" fmla="*/ 8776 h 10000"/>
                <a:gd name="connsiteX6" fmla="*/ 3218 w 10044"/>
                <a:gd name="connsiteY6" fmla="*/ 9539 h 10000"/>
                <a:gd name="connsiteX7" fmla="*/ 5632 w 10044"/>
                <a:gd name="connsiteY7" fmla="*/ 9993 h 10000"/>
                <a:gd name="connsiteX8" fmla="*/ 8659 w 10044"/>
                <a:gd name="connsiteY8" fmla="*/ 9179 h 10000"/>
                <a:gd name="connsiteX9" fmla="*/ 8996 w 10044"/>
                <a:gd name="connsiteY9" fmla="*/ 6761 h 10000"/>
                <a:gd name="connsiteX10" fmla="*/ 9672 w 10044"/>
                <a:gd name="connsiteY10" fmla="*/ 6358 h 10000"/>
                <a:gd name="connsiteX11" fmla="*/ 9562 w 10044"/>
                <a:gd name="connsiteY11" fmla="*/ 5787 h 10000"/>
                <a:gd name="connsiteX12" fmla="*/ 8996 w 10044"/>
                <a:gd name="connsiteY12" fmla="*/ 4746 h 10000"/>
                <a:gd name="connsiteX13" fmla="*/ 9833 w 10044"/>
                <a:gd name="connsiteY13" fmla="*/ 4036 h 10000"/>
                <a:gd name="connsiteX14" fmla="*/ 9672 w 10044"/>
                <a:gd name="connsiteY14" fmla="*/ 2328 h 10000"/>
                <a:gd name="connsiteX15" fmla="*/ 7273 w 10044"/>
                <a:gd name="connsiteY15" fmla="*/ 0 h 10000"/>
                <a:gd name="connsiteX16" fmla="*/ 5620 w 10044"/>
                <a:gd name="connsiteY16" fmla="*/ 715 h 10000"/>
                <a:gd name="connsiteX17" fmla="*/ 7048 w 10044"/>
                <a:gd name="connsiteY17" fmla="*/ 6552 h 10000"/>
                <a:gd name="connsiteX0" fmla="*/ 6549 w 9545"/>
                <a:gd name="connsiteY0" fmla="*/ 6552 h 10000"/>
                <a:gd name="connsiteX1" fmla="*/ 58 w 9545"/>
                <a:gd name="connsiteY1" fmla="*/ 4343 h 10000"/>
                <a:gd name="connsiteX2" fmla="*/ 27 w 9545"/>
                <a:gd name="connsiteY2" fmla="*/ 4603 h 10000"/>
                <a:gd name="connsiteX3" fmla="*/ 1334 w 9545"/>
                <a:gd name="connsiteY3" fmla="*/ 8230 h 10000"/>
                <a:gd name="connsiteX4" fmla="*/ 2420 w 9545"/>
                <a:gd name="connsiteY4" fmla="*/ 8776 h 10000"/>
                <a:gd name="connsiteX5" fmla="*/ 2719 w 9545"/>
                <a:gd name="connsiteY5" fmla="*/ 9539 h 10000"/>
                <a:gd name="connsiteX6" fmla="*/ 5133 w 9545"/>
                <a:gd name="connsiteY6" fmla="*/ 9993 h 10000"/>
                <a:gd name="connsiteX7" fmla="*/ 8160 w 9545"/>
                <a:gd name="connsiteY7" fmla="*/ 9179 h 10000"/>
                <a:gd name="connsiteX8" fmla="*/ 8497 w 9545"/>
                <a:gd name="connsiteY8" fmla="*/ 6761 h 10000"/>
                <a:gd name="connsiteX9" fmla="*/ 9173 w 9545"/>
                <a:gd name="connsiteY9" fmla="*/ 6358 h 10000"/>
                <a:gd name="connsiteX10" fmla="*/ 9063 w 9545"/>
                <a:gd name="connsiteY10" fmla="*/ 5787 h 10000"/>
                <a:gd name="connsiteX11" fmla="*/ 8497 w 9545"/>
                <a:gd name="connsiteY11" fmla="*/ 4746 h 10000"/>
                <a:gd name="connsiteX12" fmla="*/ 9334 w 9545"/>
                <a:gd name="connsiteY12" fmla="*/ 4036 h 10000"/>
                <a:gd name="connsiteX13" fmla="*/ 9173 w 9545"/>
                <a:gd name="connsiteY13" fmla="*/ 2328 h 10000"/>
                <a:gd name="connsiteX14" fmla="*/ 6774 w 9545"/>
                <a:gd name="connsiteY14" fmla="*/ 0 h 10000"/>
                <a:gd name="connsiteX15" fmla="*/ 5121 w 9545"/>
                <a:gd name="connsiteY15" fmla="*/ 715 h 10000"/>
                <a:gd name="connsiteX16" fmla="*/ 6549 w 9545"/>
                <a:gd name="connsiteY16" fmla="*/ 6552 h 10000"/>
                <a:gd name="connsiteX0" fmla="*/ 7050 w 10190"/>
                <a:gd name="connsiteY0" fmla="*/ 6552 h 10000"/>
                <a:gd name="connsiteX1" fmla="*/ 250 w 10190"/>
                <a:gd name="connsiteY1" fmla="*/ 4343 h 10000"/>
                <a:gd name="connsiteX2" fmla="*/ 1587 w 10190"/>
                <a:gd name="connsiteY2" fmla="*/ 8230 h 10000"/>
                <a:gd name="connsiteX3" fmla="*/ 2724 w 10190"/>
                <a:gd name="connsiteY3" fmla="*/ 8776 h 10000"/>
                <a:gd name="connsiteX4" fmla="*/ 3038 w 10190"/>
                <a:gd name="connsiteY4" fmla="*/ 9539 h 10000"/>
                <a:gd name="connsiteX5" fmla="*/ 5567 w 10190"/>
                <a:gd name="connsiteY5" fmla="*/ 9993 h 10000"/>
                <a:gd name="connsiteX6" fmla="*/ 8738 w 10190"/>
                <a:gd name="connsiteY6" fmla="*/ 9179 h 10000"/>
                <a:gd name="connsiteX7" fmla="*/ 9091 w 10190"/>
                <a:gd name="connsiteY7" fmla="*/ 6761 h 10000"/>
                <a:gd name="connsiteX8" fmla="*/ 9799 w 10190"/>
                <a:gd name="connsiteY8" fmla="*/ 6358 h 10000"/>
                <a:gd name="connsiteX9" fmla="*/ 9684 w 10190"/>
                <a:gd name="connsiteY9" fmla="*/ 5787 h 10000"/>
                <a:gd name="connsiteX10" fmla="*/ 9091 w 10190"/>
                <a:gd name="connsiteY10" fmla="*/ 4746 h 10000"/>
                <a:gd name="connsiteX11" fmla="*/ 9968 w 10190"/>
                <a:gd name="connsiteY11" fmla="*/ 4036 h 10000"/>
                <a:gd name="connsiteX12" fmla="*/ 9799 w 10190"/>
                <a:gd name="connsiteY12" fmla="*/ 2328 h 10000"/>
                <a:gd name="connsiteX13" fmla="*/ 7286 w 10190"/>
                <a:gd name="connsiteY13" fmla="*/ 0 h 10000"/>
                <a:gd name="connsiteX14" fmla="*/ 5554 w 10190"/>
                <a:gd name="connsiteY14" fmla="*/ 715 h 10000"/>
                <a:gd name="connsiteX15" fmla="*/ 7050 w 10190"/>
                <a:gd name="connsiteY15" fmla="*/ 6552 h 10000"/>
                <a:gd name="connsiteX0" fmla="*/ 5463 w 8603"/>
                <a:gd name="connsiteY0" fmla="*/ 6552 h 10000"/>
                <a:gd name="connsiteX1" fmla="*/ 0 w 8603"/>
                <a:gd name="connsiteY1" fmla="*/ 8230 h 10000"/>
                <a:gd name="connsiteX2" fmla="*/ 1137 w 8603"/>
                <a:gd name="connsiteY2" fmla="*/ 8776 h 10000"/>
                <a:gd name="connsiteX3" fmla="*/ 1451 w 8603"/>
                <a:gd name="connsiteY3" fmla="*/ 9539 h 10000"/>
                <a:gd name="connsiteX4" fmla="*/ 3980 w 8603"/>
                <a:gd name="connsiteY4" fmla="*/ 9993 h 10000"/>
                <a:gd name="connsiteX5" fmla="*/ 7151 w 8603"/>
                <a:gd name="connsiteY5" fmla="*/ 9179 h 10000"/>
                <a:gd name="connsiteX6" fmla="*/ 7504 w 8603"/>
                <a:gd name="connsiteY6" fmla="*/ 6761 h 10000"/>
                <a:gd name="connsiteX7" fmla="*/ 8212 w 8603"/>
                <a:gd name="connsiteY7" fmla="*/ 6358 h 10000"/>
                <a:gd name="connsiteX8" fmla="*/ 8097 w 8603"/>
                <a:gd name="connsiteY8" fmla="*/ 5787 h 10000"/>
                <a:gd name="connsiteX9" fmla="*/ 7504 w 8603"/>
                <a:gd name="connsiteY9" fmla="*/ 4746 h 10000"/>
                <a:gd name="connsiteX10" fmla="*/ 8381 w 8603"/>
                <a:gd name="connsiteY10" fmla="*/ 4036 h 10000"/>
                <a:gd name="connsiteX11" fmla="*/ 8212 w 8603"/>
                <a:gd name="connsiteY11" fmla="*/ 2328 h 10000"/>
                <a:gd name="connsiteX12" fmla="*/ 5699 w 8603"/>
                <a:gd name="connsiteY12" fmla="*/ 0 h 10000"/>
                <a:gd name="connsiteX13" fmla="*/ 3967 w 8603"/>
                <a:gd name="connsiteY13" fmla="*/ 715 h 10000"/>
                <a:gd name="connsiteX14" fmla="*/ 5463 w 8603"/>
                <a:gd name="connsiteY14" fmla="*/ 6552 h 10000"/>
                <a:gd name="connsiteX0" fmla="*/ 5028 w 8678"/>
                <a:gd name="connsiteY0" fmla="*/ 6552 h 10000"/>
                <a:gd name="connsiteX1" fmla="*/ 0 w 8678"/>
                <a:gd name="connsiteY1" fmla="*/ 8776 h 10000"/>
                <a:gd name="connsiteX2" fmla="*/ 365 w 8678"/>
                <a:gd name="connsiteY2" fmla="*/ 9539 h 10000"/>
                <a:gd name="connsiteX3" fmla="*/ 3304 w 8678"/>
                <a:gd name="connsiteY3" fmla="*/ 9993 h 10000"/>
                <a:gd name="connsiteX4" fmla="*/ 6990 w 8678"/>
                <a:gd name="connsiteY4" fmla="*/ 9179 h 10000"/>
                <a:gd name="connsiteX5" fmla="*/ 7401 w 8678"/>
                <a:gd name="connsiteY5" fmla="*/ 6761 h 10000"/>
                <a:gd name="connsiteX6" fmla="*/ 8224 w 8678"/>
                <a:gd name="connsiteY6" fmla="*/ 6358 h 10000"/>
                <a:gd name="connsiteX7" fmla="*/ 8090 w 8678"/>
                <a:gd name="connsiteY7" fmla="*/ 5787 h 10000"/>
                <a:gd name="connsiteX8" fmla="*/ 7401 w 8678"/>
                <a:gd name="connsiteY8" fmla="*/ 4746 h 10000"/>
                <a:gd name="connsiteX9" fmla="*/ 8420 w 8678"/>
                <a:gd name="connsiteY9" fmla="*/ 4036 h 10000"/>
                <a:gd name="connsiteX10" fmla="*/ 8224 w 8678"/>
                <a:gd name="connsiteY10" fmla="*/ 2328 h 10000"/>
                <a:gd name="connsiteX11" fmla="*/ 5302 w 8678"/>
                <a:gd name="connsiteY11" fmla="*/ 0 h 10000"/>
                <a:gd name="connsiteX12" fmla="*/ 3289 w 8678"/>
                <a:gd name="connsiteY12" fmla="*/ 715 h 10000"/>
                <a:gd name="connsiteX13" fmla="*/ 5028 w 8678"/>
                <a:gd name="connsiteY13" fmla="*/ 6552 h 10000"/>
                <a:gd name="connsiteX0" fmla="*/ 5820 w 10026"/>
                <a:gd name="connsiteY0" fmla="*/ 6552 h 10001"/>
                <a:gd name="connsiteX1" fmla="*/ 26 w 10026"/>
                <a:gd name="connsiteY1" fmla="*/ 8776 h 10001"/>
                <a:gd name="connsiteX2" fmla="*/ 3833 w 10026"/>
                <a:gd name="connsiteY2" fmla="*/ 9993 h 10001"/>
                <a:gd name="connsiteX3" fmla="*/ 8081 w 10026"/>
                <a:gd name="connsiteY3" fmla="*/ 9179 h 10001"/>
                <a:gd name="connsiteX4" fmla="*/ 8554 w 10026"/>
                <a:gd name="connsiteY4" fmla="*/ 6761 h 10001"/>
                <a:gd name="connsiteX5" fmla="*/ 9503 w 10026"/>
                <a:gd name="connsiteY5" fmla="*/ 6358 h 10001"/>
                <a:gd name="connsiteX6" fmla="*/ 9348 w 10026"/>
                <a:gd name="connsiteY6" fmla="*/ 5787 h 10001"/>
                <a:gd name="connsiteX7" fmla="*/ 8554 w 10026"/>
                <a:gd name="connsiteY7" fmla="*/ 4746 h 10001"/>
                <a:gd name="connsiteX8" fmla="*/ 9729 w 10026"/>
                <a:gd name="connsiteY8" fmla="*/ 4036 h 10001"/>
                <a:gd name="connsiteX9" fmla="*/ 9503 w 10026"/>
                <a:gd name="connsiteY9" fmla="*/ 2328 h 10001"/>
                <a:gd name="connsiteX10" fmla="*/ 6136 w 10026"/>
                <a:gd name="connsiteY10" fmla="*/ 0 h 10001"/>
                <a:gd name="connsiteX11" fmla="*/ 3816 w 10026"/>
                <a:gd name="connsiteY11" fmla="*/ 715 h 10001"/>
                <a:gd name="connsiteX12" fmla="*/ 5820 w 10026"/>
                <a:gd name="connsiteY12" fmla="*/ 6552 h 10001"/>
                <a:gd name="connsiteX0" fmla="*/ 3231 w 7437"/>
                <a:gd name="connsiteY0" fmla="*/ 6552 h 10001"/>
                <a:gd name="connsiteX1" fmla="*/ 1244 w 7437"/>
                <a:gd name="connsiteY1" fmla="*/ 9993 h 10001"/>
                <a:gd name="connsiteX2" fmla="*/ 5492 w 7437"/>
                <a:gd name="connsiteY2" fmla="*/ 9179 h 10001"/>
                <a:gd name="connsiteX3" fmla="*/ 5965 w 7437"/>
                <a:gd name="connsiteY3" fmla="*/ 6761 h 10001"/>
                <a:gd name="connsiteX4" fmla="*/ 6914 w 7437"/>
                <a:gd name="connsiteY4" fmla="*/ 6358 h 10001"/>
                <a:gd name="connsiteX5" fmla="*/ 6759 w 7437"/>
                <a:gd name="connsiteY5" fmla="*/ 5787 h 10001"/>
                <a:gd name="connsiteX6" fmla="*/ 5965 w 7437"/>
                <a:gd name="connsiteY6" fmla="*/ 4746 h 10001"/>
                <a:gd name="connsiteX7" fmla="*/ 7140 w 7437"/>
                <a:gd name="connsiteY7" fmla="*/ 4036 h 10001"/>
                <a:gd name="connsiteX8" fmla="*/ 6914 w 7437"/>
                <a:gd name="connsiteY8" fmla="*/ 2328 h 10001"/>
                <a:gd name="connsiteX9" fmla="*/ 3547 w 7437"/>
                <a:gd name="connsiteY9" fmla="*/ 0 h 10001"/>
                <a:gd name="connsiteX10" fmla="*/ 1227 w 7437"/>
                <a:gd name="connsiteY10" fmla="*/ 715 h 10001"/>
                <a:gd name="connsiteX11" fmla="*/ 3231 w 7437"/>
                <a:gd name="connsiteY11" fmla="*/ 6552 h 10001"/>
                <a:gd name="connsiteX0" fmla="*/ 4344 w 10000"/>
                <a:gd name="connsiteY0" fmla="*/ 6551 h 9178"/>
                <a:gd name="connsiteX1" fmla="*/ 7385 w 10000"/>
                <a:gd name="connsiteY1" fmla="*/ 9178 h 9178"/>
                <a:gd name="connsiteX2" fmla="*/ 8021 w 10000"/>
                <a:gd name="connsiteY2" fmla="*/ 6760 h 9178"/>
                <a:gd name="connsiteX3" fmla="*/ 9297 w 10000"/>
                <a:gd name="connsiteY3" fmla="*/ 6357 h 9178"/>
                <a:gd name="connsiteX4" fmla="*/ 9088 w 10000"/>
                <a:gd name="connsiteY4" fmla="*/ 5786 h 9178"/>
                <a:gd name="connsiteX5" fmla="*/ 8021 w 10000"/>
                <a:gd name="connsiteY5" fmla="*/ 4746 h 9178"/>
                <a:gd name="connsiteX6" fmla="*/ 9601 w 10000"/>
                <a:gd name="connsiteY6" fmla="*/ 4036 h 9178"/>
                <a:gd name="connsiteX7" fmla="*/ 9297 w 10000"/>
                <a:gd name="connsiteY7" fmla="*/ 2328 h 9178"/>
                <a:gd name="connsiteX8" fmla="*/ 4769 w 10000"/>
                <a:gd name="connsiteY8" fmla="*/ 0 h 9178"/>
                <a:gd name="connsiteX9" fmla="*/ 1650 w 10000"/>
                <a:gd name="connsiteY9" fmla="*/ 715 h 9178"/>
                <a:gd name="connsiteX10" fmla="*/ 4344 w 10000"/>
                <a:gd name="connsiteY10" fmla="*/ 6551 h 9178"/>
                <a:gd name="connsiteX0" fmla="*/ 4344 w 10000"/>
                <a:gd name="connsiteY0" fmla="*/ 7138 h 7365"/>
                <a:gd name="connsiteX1" fmla="*/ 8021 w 10000"/>
                <a:gd name="connsiteY1" fmla="*/ 7365 h 7365"/>
                <a:gd name="connsiteX2" fmla="*/ 9297 w 10000"/>
                <a:gd name="connsiteY2" fmla="*/ 6926 h 7365"/>
                <a:gd name="connsiteX3" fmla="*/ 9088 w 10000"/>
                <a:gd name="connsiteY3" fmla="*/ 6304 h 7365"/>
                <a:gd name="connsiteX4" fmla="*/ 8021 w 10000"/>
                <a:gd name="connsiteY4" fmla="*/ 5171 h 7365"/>
                <a:gd name="connsiteX5" fmla="*/ 9601 w 10000"/>
                <a:gd name="connsiteY5" fmla="*/ 4397 h 7365"/>
                <a:gd name="connsiteX6" fmla="*/ 9297 w 10000"/>
                <a:gd name="connsiteY6" fmla="*/ 2537 h 7365"/>
                <a:gd name="connsiteX7" fmla="*/ 4769 w 10000"/>
                <a:gd name="connsiteY7" fmla="*/ 0 h 7365"/>
                <a:gd name="connsiteX8" fmla="*/ 1650 w 10000"/>
                <a:gd name="connsiteY8" fmla="*/ 779 h 7365"/>
                <a:gd name="connsiteX9" fmla="*/ 4344 w 10000"/>
                <a:gd name="connsiteY9" fmla="*/ 7138 h 7365"/>
                <a:gd name="connsiteX0" fmla="*/ 3593 w 9907"/>
                <a:gd name="connsiteY0" fmla="*/ 4878 h 10000"/>
                <a:gd name="connsiteX1" fmla="*/ 7928 w 9907"/>
                <a:gd name="connsiteY1" fmla="*/ 10000 h 10000"/>
                <a:gd name="connsiteX2" fmla="*/ 9204 w 9907"/>
                <a:gd name="connsiteY2" fmla="*/ 9404 h 10000"/>
                <a:gd name="connsiteX3" fmla="*/ 8995 w 9907"/>
                <a:gd name="connsiteY3" fmla="*/ 8559 h 10000"/>
                <a:gd name="connsiteX4" fmla="*/ 7928 w 9907"/>
                <a:gd name="connsiteY4" fmla="*/ 7021 h 10000"/>
                <a:gd name="connsiteX5" fmla="*/ 9508 w 9907"/>
                <a:gd name="connsiteY5" fmla="*/ 5970 h 10000"/>
                <a:gd name="connsiteX6" fmla="*/ 9204 w 9907"/>
                <a:gd name="connsiteY6" fmla="*/ 3445 h 10000"/>
                <a:gd name="connsiteX7" fmla="*/ 4676 w 9907"/>
                <a:gd name="connsiteY7" fmla="*/ 0 h 10000"/>
                <a:gd name="connsiteX8" fmla="*/ 1557 w 9907"/>
                <a:gd name="connsiteY8" fmla="*/ 1058 h 10000"/>
                <a:gd name="connsiteX9" fmla="*/ 3593 w 9907"/>
                <a:gd name="connsiteY9" fmla="*/ 4878 h 10000"/>
                <a:gd name="connsiteX0" fmla="*/ 2055 w 8428"/>
                <a:gd name="connsiteY0" fmla="*/ 4878 h 10000"/>
                <a:gd name="connsiteX1" fmla="*/ 6430 w 8428"/>
                <a:gd name="connsiteY1" fmla="*/ 10000 h 10000"/>
                <a:gd name="connsiteX2" fmla="*/ 7718 w 8428"/>
                <a:gd name="connsiteY2" fmla="*/ 9404 h 10000"/>
                <a:gd name="connsiteX3" fmla="*/ 7507 w 8428"/>
                <a:gd name="connsiteY3" fmla="*/ 8559 h 10000"/>
                <a:gd name="connsiteX4" fmla="*/ 6430 w 8428"/>
                <a:gd name="connsiteY4" fmla="*/ 7021 h 10000"/>
                <a:gd name="connsiteX5" fmla="*/ 8025 w 8428"/>
                <a:gd name="connsiteY5" fmla="*/ 5970 h 10000"/>
                <a:gd name="connsiteX6" fmla="*/ 7718 w 8428"/>
                <a:gd name="connsiteY6" fmla="*/ 3445 h 10000"/>
                <a:gd name="connsiteX7" fmla="*/ 3148 w 8428"/>
                <a:gd name="connsiteY7" fmla="*/ 0 h 10000"/>
                <a:gd name="connsiteX8" fmla="*/ 0 w 8428"/>
                <a:gd name="connsiteY8" fmla="*/ 1058 h 10000"/>
                <a:gd name="connsiteX9" fmla="*/ 2055 w 8428"/>
                <a:gd name="connsiteY9" fmla="*/ 4878 h 10000"/>
                <a:gd name="connsiteX0" fmla="*/ 4279 w 10002"/>
                <a:gd name="connsiteY0" fmla="*/ 4041 h 10000"/>
                <a:gd name="connsiteX1" fmla="*/ 7631 w 10002"/>
                <a:gd name="connsiteY1" fmla="*/ 10000 h 10000"/>
                <a:gd name="connsiteX2" fmla="*/ 9160 w 10002"/>
                <a:gd name="connsiteY2" fmla="*/ 9404 h 10000"/>
                <a:gd name="connsiteX3" fmla="*/ 8909 w 10002"/>
                <a:gd name="connsiteY3" fmla="*/ 8559 h 10000"/>
                <a:gd name="connsiteX4" fmla="*/ 7631 w 10002"/>
                <a:gd name="connsiteY4" fmla="*/ 7021 h 10000"/>
                <a:gd name="connsiteX5" fmla="*/ 9524 w 10002"/>
                <a:gd name="connsiteY5" fmla="*/ 5970 h 10000"/>
                <a:gd name="connsiteX6" fmla="*/ 9160 w 10002"/>
                <a:gd name="connsiteY6" fmla="*/ 3445 h 10000"/>
                <a:gd name="connsiteX7" fmla="*/ 3737 w 10002"/>
                <a:gd name="connsiteY7" fmla="*/ 0 h 10000"/>
                <a:gd name="connsiteX8" fmla="*/ 2 w 10002"/>
                <a:gd name="connsiteY8" fmla="*/ 1058 h 10000"/>
                <a:gd name="connsiteX9" fmla="*/ 4279 w 10002"/>
                <a:gd name="connsiteY9" fmla="*/ 40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2" h="10000">
                  <a:moveTo>
                    <a:pt x="4279" y="4041"/>
                  </a:moveTo>
                  <a:lnTo>
                    <a:pt x="7631" y="10000"/>
                  </a:lnTo>
                  <a:lnTo>
                    <a:pt x="9160" y="9404"/>
                  </a:lnTo>
                  <a:cubicBezTo>
                    <a:pt x="9077" y="9123"/>
                    <a:pt x="8993" y="8840"/>
                    <a:pt x="8909" y="8559"/>
                  </a:cubicBezTo>
                  <a:cubicBezTo>
                    <a:pt x="9161" y="7963"/>
                    <a:pt x="7380" y="7616"/>
                    <a:pt x="7631" y="7021"/>
                  </a:cubicBezTo>
                  <a:cubicBezTo>
                    <a:pt x="7631" y="7021"/>
                    <a:pt x="9524" y="6565"/>
                    <a:pt x="9524" y="5970"/>
                  </a:cubicBezTo>
                  <a:cubicBezTo>
                    <a:pt x="10282" y="4777"/>
                    <a:pt x="10123" y="4439"/>
                    <a:pt x="9160" y="3445"/>
                  </a:cubicBezTo>
                  <a:cubicBezTo>
                    <a:pt x="8195" y="2448"/>
                    <a:pt x="5543" y="1149"/>
                    <a:pt x="3737" y="0"/>
                  </a:cubicBezTo>
                  <a:cubicBezTo>
                    <a:pt x="2491" y="353"/>
                    <a:pt x="-88" y="385"/>
                    <a:pt x="2" y="1058"/>
                  </a:cubicBezTo>
                  <a:cubicBezTo>
                    <a:pt x="92" y="1731"/>
                    <a:pt x="2853" y="3047"/>
                    <a:pt x="4279" y="4041"/>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8" name="AM"/>
            <p:cNvSpPr>
              <a:spLocks/>
            </p:cNvSpPr>
            <p:nvPr/>
          </p:nvSpPr>
          <p:spPr bwMode="auto">
            <a:xfrm>
              <a:off x="5334877" y="3295184"/>
              <a:ext cx="70366" cy="85988"/>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8786"/>
                <a:gd name="connsiteY0" fmla="*/ 3011 h 9999"/>
                <a:gd name="connsiteX1" fmla="*/ 27 w 18786"/>
                <a:gd name="connsiteY1" fmla="*/ 2266 h 9999"/>
                <a:gd name="connsiteX2" fmla="*/ 29 w 18786"/>
                <a:gd name="connsiteY2" fmla="*/ 6447 h 9999"/>
                <a:gd name="connsiteX3" fmla="*/ 1072 w 18786"/>
                <a:gd name="connsiteY3" fmla="*/ 9689 h 9999"/>
                <a:gd name="connsiteX4" fmla="*/ 2938 w 18786"/>
                <a:gd name="connsiteY4" fmla="*/ 7478 h 9999"/>
                <a:gd name="connsiteX5" fmla="*/ 4793 w 18786"/>
                <a:gd name="connsiteY5" fmla="*/ 7452 h 9999"/>
                <a:gd name="connsiteX6" fmla="*/ 6068 w 18786"/>
                <a:gd name="connsiteY6" fmla="*/ 9991 h 9999"/>
                <a:gd name="connsiteX7" fmla="*/ 18786 w 18786"/>
                <a:gd name="connsiteY7" fmla="*/ 7675 h 9999"/>
                <a:gd name="connsiteX8" fmla="*/ 9019 w 18786"/>
                <a:gd name="connsiteY8" fmla="*/ 1404 h 9999"/>
                <a:gd name="connsiteX9" fmla="*/ 7202 w 18786"/>
                <a:gd name="connsiteY9" fmla="*/ 152 h 9999"/>
                <a:gd name="connsiteX10" fmla="*/ 4832 w 18786"/>
                <a:gd name="connsiteY10" fmla="*/ 1543 h 9999"/>
                <a:gd name="connsiteX11" fmla="*/ 2154 w 18786"/>
                <a:gd name="connsiteY11" fmla="*/ 0 h 9999"/>
                <a:gd name="connsiteX12" fmla="*/ 2421 w 18786"/>
                <a:gd name="connsiteY12" fmla="*/ 3011 h 9999"/>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3834 w 10000"/>
                <a:gd name="connsiteY9" fmla="*/ 152 h 10000"/>
                <a:gd name="connsiteX10" fmla="*/ 2572 w 10000"/>
                <a:gd name="connsiteY10" fmla="*/ 1543 h 10000"/>
                <a:gd name="connsiteX11" fmla="*/ 1147 w 10000"/>
                <a:gd name="connsiteY11" fmla="*/ 0 h 10000"/>
                <a:gd name="connsiteX12" fmla="*/ 1289 w 10000"/>
                <a:gd name="connsiteY12" fmla="*/ 3011 h 10000"/>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4588 w 10000"/>
                <a:gd name="connsiteY9" fmla="*/ 2640 h 10000"/>
                <a:gd name="connsiteX10" fmla="*/ 2572 w 10000"/>
                <a:gd name="connsiteY10" fmla="*/ 1543 h 10000"/>
                <a:gd name="connsiteX11" fmla="*/ 1147 w 10000"/>
                <a:gd name="connsiteY11" fmla="*/ 0 h 10000"/>
                <a:gd name="connsiteX12" fmla="*/ 1289 w 10000"/>
                <a:gd name="connsiteY12" fmla="*/ 3011 h 10000"/>
                <a:gd name="connsiteX0" fmla="*/ 0 w 11125"/>
                <a:gd name="connsiteY0" fmla="*/ 372 h 10098"/>
                <a:gd name="connsiteX1" fmla="*/ 1139 w 11125"/>
                <a:gd name="connsiteY1" fmla="*/ 2364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372 h 10098"/>
                <a:gd name="connsiteX1" fmla="*/ 1743 w 11125"/>
                <a:gd name="connsiteY1" fmla="*/ 3857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271 h 9997"/>
                <a:gd name="connsiteX1" fmla="*/ 1743 w 11125"/>
                <a:gd name="connsiteY1" fmla="*/ 3756 h 9997"/>
                <a:gd name="connsiteX2" fmla="*/ 1140 w 11125"/>
                <a:gd name="connsiteY2" fmla="*/ 6445 h 9997"/>
                <a:gd name="connsiteX3" fmla="*/ 1696 w 11125"/>
                <a:gd name="connsiteY3" fmla="*/ 9687 h 9997"/>
                <a:gd name="connsiteX4" fmla="*/ 2689 w 11125"/>
                <a:gd name="connsiteY4" fmla="*/ 7476 h 9997"/>
                <a:gd name="connsiteX5" fmla="*/ 3676 w 11125"/>
                <a:gd name="connsiteY5" fmla="*/ 7450 h 9997"/>
                <a:gd name="connsiteX6" fmla="*/ 4355 w 11125"/>
                <a:gd name="connsiteY6" fmla="*/ 9989 h 9997"/>
                <a:gd name="connsiteX7" fmla="*/ 11125 w 11125"/>
                <a:gd name="connsiteY7" fmla="*/ 7673 h 9997"/>
                <a:gd name="connsiteX8" fmla="*/ 8642 w 11125"/>
                <a:gd name="connsiteY8" fmla="*/ 3889 h 9997"/>
                <a:gd name="connsiteX9" fmla="*/ 5713 w 11125"/>
                <a:gd name="connsiteY9" fmla="*/ 2637 h 9997"/>
                <a:gd name="connsiteX10" fmla="*/ 3697 w 11125"/>
                <a:gd name="connsiteY10" fmla="*/ 1540 h 9997"/>
                <a:gd name="connsiteX11" fmla="*/ 2272 w 11125"/>
                <a:gd name="connsiteY11" fmla="*/ 992 h 9997"/>
                <a:gd name="connsiteX12" fmla="*/ 0 w 11125"/>
                <a:gd name="connsiteY12" fmla="*/ 271 h 9997"/>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135 w 10000"/>
                <a:gd name="connsiteY9" fmla="*/ 2638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2417 w 10000"/>
                <a:gd name="connsiteY3" fmla="*/ 7478 h 10000"/>
                <a:gd name="connsiteX4" fmla="*/ 3304 w 10000"/>
                <a:gd name="connsiteY4" fmla="*/ 7452 h 10000"/>
                <a:gd name="connsiteX5" fmla="*/ 3915 w 10000"/>
                <a:gd name="connsiteY5" fmla="*/ 9992 h 10000"/>
                <a:gd name="connsiteX6" fmla="*/ 10000 w 10000"/>
                <a:gd name="connsiteY6" fmla="*/ 7675 h 10000"/>
                <a:gd name="connsiteX7" fmla="*/ 7768 w 10000"/>
                <a:gd name="connsiteY7" fmla="*/ 3890 h 10000"/>
                <a:gd name="connsiteX8" fmla="*/ 5949 w 10000"/>
                <a:gd name="connsiteY8" fmla="*/ 3385 h 10000"/>
                <a:gd name="connsiteX9" fmla="*/ 3594 w 10000"/>
                <a:gd name="connsiteY9" fmla="*/ 2784 h 10000"/>
                <a:gd name="connsiteX10" fmla="*/ 2042 w 10000"/>
                <a:gd name="connsiteY10" fmla="*/ 992 h 10000"/>
                <a:gd name="connsiteX11" fmla="*/ 0 w 10000"/>
                <a:gd name="connsiteY11" fmla="*/ 271 h 10000"/>
                <a:gd name="connsiteX0" fmla="*/ 0 w 10000"/>
                <a:gd name="connsiteY0" fmla="*/ 271 h 9992"/>
                <a:gd name="connsiteX1" fmla="*/ 889 w 10000"/>
                <a:gd name="connsiteY1" fmla="*/ 3757 h 9992"/>
                <a:gd name="connsiteX2" fmla="*/ 1974 w 10000"/>
                <a:gd name="connsiteY2" fmla="*/ 6198 h 9992"/>
                <a:gd name="connsiteX3" fmla="*/ 2417 w 10000"/>
                <a:gd name="connsiteY3" fmla="*/ 7478 h 9992"/>
                <a:gd name="connsiteX4" fmla="*/ 3915 w 10000"/>
                <a:gd name="connsiteY4" fmla="*/ 9992 h 9992"/>
                <a:gd name="connsiteX5" fmla="*/ 10000 w 10000"/>
                <a:gd name="connsiteY5" fmla="*/ 7675 h 9992"/>
                <a:gd name="connsiteX6" fmla="*/ 7768 w 10000"/>
                <a:gd name="connsiteY6" fmla="*/ 3890 h 9992"/>
                <a:gd name="connsiteX7" fmla="*/ 5949 w 10000"/>
                <a:gd name="connsiteY7" fmla="*/ 3385 h 9992"/>
                <a:gd name="connsiteX8" fmla="*/ 3594 w 10000"/>
                <a:gd name="connsiteY8" fmla="*/ 2784 h 9992"/>
                <a:gd name="connsiteX9" fmla="*/ 2042 w 10000"/>
                <a:gd name="connsiteY9" fmla="*/ 992 h 9992"/>
                <a:gd name="connsiteX10" fmla="*/ 0 w 10000"/>
                <a:gd name="connsiteY10" fmla="*/ 271 h 9992"/>
                <a:gd name="connsiteX0" fmla="*/ 0 w 10000"/>
                <a:gd name="connsiteY0" fmla="*/ 271 h 10000"/>
                <a:gd name="connsiteX1" fmla="*/ 889 w 10000"/>
                <a:gd name="connsiteY1" fmla="*/ 3760 h 10000"/>
                <a:gd name="connsiteX2" fmla="*/ 1974 w 10000"/>
                <a:gd name="connsiteY2" fmla="*/ 6203 h 10000"/>
                <a:gd name="connsiteX3" fmla="*/ 2417 w 10000"/>
                <a:gd name="connsiteY3" fmla="*/ 8729 h 10000"/>
                <a:gd name="connsiteX4" fmla="*/ 3915 w 10000"/>
                <a:gd name="connsiteY4" fmla="*/ 10000 h 10000"/>
                <a:gd name="connsiteX5" fmla="*/ 10000 w 10000"/>
                <a:gd name="connsiteY5" fmla="*/ 7681 h 10000"/>
                <a:gd name="connsiteX6" fmla="*/ 7768 w 10000"/>
                <a:gd name="connsiteY6" fmla="*/ 3893 h 10000"/>
                <a:gd name="connsiteX7" fmla="*/ 5949 w 10000"/>
                <a:gd name="connsiteY7" fmla="*/ 3388 h 10000"/>
                <a:gd name="connsiteX8" fmla="*/ 3594 w 10000"/>
                <a:gd name="connsiteY8" fmla="*/ 2786 h 10000"/>
                <a:gd name="connsiteX9" fmla="*/ 2042 w 10000"/>
                <a:gd name="connsiteY9" fmla="*/ 993 h 10000"/>
                <a:gd name="connsiteX10" fmla="*/ 0 w 10000"/>
                <a:gd name="connsiteY10" fmla="*/ 271 h 10000"/>
                <a:gd name="connsiteX0" fmla="*/ 0 w 9864"/>
                <a:gd name="connsiteY0" fmla="*/ 373 h 9106"/>
                <a:gd name="connsiteX1" fmla="*/ 753 w 9864"/>
                <a:gd name="connsiteY1" fmla="*/ 2866 h 9106"/>
                <a:gd name="connsiteX2" fmla="*/ 1838 w 9864"/>
                <a:gd name="connsiteY2" fmla="*/ 5309 h 9106"/>
                <a:gd name="connsiteX3" fmla="*/ 2281 w 9864"/>
                <a:gd name="connsiteY3" fmla="*/ 7835 h 9106"/>
                <a:gd name="connsiteX4" fmla="*/ 3779 w 9864"/>
                <a:gd name="connsiteY4" fmla="*/ 9106 h 9106"/>
                <a:gd name="connsiteX5" fmla="*/ 9864 w 9864"/>
                <a:gd name="connsiteY5" fmla="*/ 6787 h 9106"/>
                <a:gd name="connsiteX6" fmla="*/ 7632 w 9864"/>
                <a:gd name="connsiteY6" fmla="*/ 2999 h 9106"/>
                <a:gd name="connsiteX7" fmla="*/ 5813 w 9864"/>
                <a:gd name="connsiteY7" fmla="*/ 2494 h 9106"/>
                <a:gd name="connsiteX8" fmla="*/ 3458 w 9864"/>
                <a:gd name="connsiteY8" fmla="*/ 1892 h 9106"/>
                <a:gd name="connsiteX9" fmla="*/ 1906 w 9864"/>
                <a:gd name="connsiteY9" fmla="*/ 99 h 9106"/>
                <a:gd name="connsiteX10" fmla="*/ 0 w 9864"/>
                <a:gd name="connsiteY10" fmla="*/ 373 h 9106"/>
                <a:gd name="connsiteX0" fmla="*/ 0 w 10000"/>
                <a:gd name="connsiteY0" fmla="*/ 409 h 9002"/>
                <a:gd name="connsiteX1" fmla="*/ 763 w 10000"/>
                <a:gd name="connsiteY1" fmla="*/ 3146 h 9002"/>
                <a:gd name="connsiteX2" fmla="*/ 1863 w 10000"/>
                <a:gd name="connsiteY2" fmla="*/ 5829 h 9002"/>
                <a:gd name="connsiteX3" fmla="*/ 2312 w 10000"/>
                <a:gd name="connsiteY3" fmla="*/ 8603 h 9002"/>
                <a:gd name="connsiteX4" fmla="*/ 3968 w 10000"/>
                <a:gd name="connsiteY4" fmla="*/ 8905 h 9002"/>
                <a:gd name="connsiteX5" fmla="*/ 10000 w 10000"/>
                <a:gd name="connsiteY5" fmla="*/ 7452 h 9002"/>
                <a:gd name="connsiteX6" fmla="*/ 7737 w 10000"/>
                <a:gd name="connsiteY6" fmla="*/ 3292 h 9002"/>
                <a:gd name="connsiteX7" fmla="*/ 5893 w 10000"/>
                <a:gd name="connsiteY7" fmla="*/ 2738 h 9002"/>
                <a:gd name="connsiteX8" fmla="*/ 3506 w 10000"/>
                <a:gd name="connsiteY8" fmla="*/ 2077 h 9002"/>
                <a:gd name="connsiteX9" fmla="*/ 1932 w 10000"/>
                <a:gd name="connsiteY9" fmla="*/ 108 h 9002"/>
                <a:gd name="connsiteX10" fmla="*/ 0 w 10000"/>
                <a:gd name="connsiteY10" fmla="*/ 409 h 9002"/>
                <a:gd name="connsiteX0" fmla="*/ 0 w 10000"/>
                <a:gd name="connsiteY0" fmla="*/ 454 h 9892"/>
                <a:gd name="connsiteX1" fmla="*/ 763 w 10000"/>
                <a:gd name="connsiteY1" fmla="*/ 3495 h 9892"/>
                <a:gd name="connsiteX2" fmla="*/ 1863 w 10000"/>
                <a:gd name="connsiteY2" fmla="*/ 6475 h 9892"/>
                <a:gd name="connsiteX3" fmla="*/ 2862 w 10000"/>
                <a:gd name="connsiteY3" fmla="*/ 8038 h 9892"/>
                <a:gd name="connsiteX4" fmla="*/ 3968 w 10000"/>
                <a:gd name="connsiteY4" fmla="*/ 9892 h 9892"/>
                <a:gd name="connsiteX5" fmla="*/ 10000 w 10000"/>
                <a:gd name="connsiteY5" fmla="*/ 8278 h 9892"/>
                <a:gd name="connsiteX6" fmla="*/ 7737 w 10000"/>
                <a:gd name="connsiteY6" fmla="*/ 3657 h 9892"/>
                <a:gd name="connsiteX7" fmla="*/ 5893 w 10000"/>
                <a:gd name="connsiteY7" fmla="*/ 3042 h 9892"/>
                <a:gd name="connsiteX8" fmla="*/ 3506 w 10000"/>
                <a:gd name="connsiteY8" fmla="*/ 2307 h 9892"/>
                <a:gd name="connsiteX9" fmla="*/ 1932 w 10000"/>
                <a:gd name="connsiteY9" fmla="*/ 120 h 9892"/>
                <a:gd name="connsiteX10" fmla="*/ 0 w 10000"/>
                <a:gd name="connsiteY10" fmla="*/ 454 h 9892"/>
                <a:gd name="connsiteX0" fmla="*/ 0 w 10000"/>
                <a:gd name="connsiteY0" fmla="*/ 459 h 10000"/>
                <a:gd name="connsiteX1" fmla="*/ 763 w 10000"/>
                <a:gd name="connsiteY1" fmla="*/ 3533 h 10000"/>
                <a:gd name="connsiteX2" fmla="*/ 227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3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450 w 10000"/>
                <a:gd name="connsiteY1" fmla="*/ 2919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2 w 10000"/>
                <a:gd name="connsiteY1" fmla="*/ 3840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62 w 10000"/>
                <a:gd name="connsiteY2" fmla="*/ 8126 h 10000"/>
                <a:gd name="connsiteX3" fmla="*/ 3968 w 10000"/>
                <a:gd name="connsiteY3" fmla="*/ 10000 h 10000"/>
                <a:gd name="connsiteX4" fmla="*/ 10000 w 10000"/>
                <a:gd name="connsiteY4" fmla="*/ 8368 h 10000"/>
                <a:gd name="connsiteX5" fmla="*/ 7737 w 10000"/>
                <a:gd name="connsiteY5" fmla="*/ 3697 h 10000"/>
                <a:gd name="connsiteX6" fmla="*/ 5893 w 10000"/>
                <a:gd name="connsiteY6" fmla="*/ 3075 h 10000"/>
                <a:gd name="connsiteX7" fmla="*/ 3506 w 10000"/>
                <a:gd name="connsiteY7" fmla="*/ 2332 h 10000"/>
                <a:gd name="connsiteX8" fmla="*/ 1932 w 10000"/>
                <a:gd name="connsiteY8" fmla="*/ 121 h 10000"/>
                <a:gd name="connsiteX9" fmla="*/ 0 w 10000"/>
                <a:gd name="connsiteY9" fmla="*/ 459 h 10000"/>
                <a:gd name="connsiteX0" fmla="*/ 0 w 10000"/>
                <a:gd name="connsiteY0" fmla="*/ 459 h 11229"/>
                <a:gd name="connsiteX1" fmla="*/ 1174 w 10000"/>
                <a:gd name="connsiteY1" fmla="*/ 3533 h 11229"/>
                <a:gd name="connsiteX2" fmla="*/ 2862 w 10000"/>
                <a:gd name="connsiteY2" fmla="*/ 8126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8087 w 10000"/>
                <a:gd name="connsiteY2" fmla="*/ 9355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3900 w 10000"/>
                <a:gd name="connsiteY2" fmla="*/ 5636 h 11229"/>
                <a:gd name="connsiteX3" fmla="*/ 8087 w 10000"/>
                <a:gd name="connsiteY3" fmla="*/ 9355 h 11229"/>
                <a:gd name="connsiteX4" fmla="*/ 9605 w 10000"/>
                <a:gd name="connsiteY4" fmla="*/ 11229 h 11229"/>
                <a:gd name="connsiteX5" fmla="*/ 10000 w 10000"/>
                <a:gd name="connsiteY5" fmla="*/ 8368 h 11229"/>
                <a:gd name="connsiteX6" fmla="*/ 7737 w 10000"/>
                <a:gd name="connsiteY6" fmla="*/ 3697 h 11229"/>
                <a:gd name="connsiteX7" fmla="*/ 5893 w 10000"/>
                <a:gd name="connsiteY7" fmla="*/ 3075 h 11229"/>
                <a:gd name="connsiteX8" fmla="*/ 3506 w 10000"/>
                <a:gd name="connsiteY8" fmla="*/ 2332 h 11229"/>
                <a:gd name="connsiteX9" fmla="*/ 1932 w 10000"/>
                <a:gd name="connsiteY9" fmla="*/ 121 h 11229"/>
                <a:gd name="connsiteX10" fmla="*/ 0 w 10000"/>
                <a:gd name="connsiteY10"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338 h 11108"/>
                <a:gd name="connsiteX1" fmla="*/ 1174 w 10000"/>
                <a:gd name="connsiteY1" fmla="*/ 3412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0000"/>
                <a:gd name="connsiteY0" fmla="*/ 338 h 11108"/>
                <a:gd name="connsiteX1" fmla="*/ 1312 w 10000"/>
                <a:gd name="connsiteY1" fmla="*/ 4641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9725"/>
                <a:gd name="connsiteY0" fmla="*/ 338 h 11108"/>
                <a:gd name="connsiteX1" fmla="*/ 1312 w 9725"/>
                <a:gd name="connsiteY1" fmla="*/ 4641 h 11108"/>
                <a:gd name="connsiteX2" fmla="*/ 3900 w 9725"/>
                <a:gd name="connsiteY2" fmla="*/ 5515 h 11108"/>
                <a:gd name="connsiteX3" fmla="*/ 4862 w 9725"/>
                <a:gd name="connsiteY3" fmla="*/ 10122 h 11108"/>
                <a:gd name="connsiteX4" fmla="*/ 8087 w 9725"/>
                <a:gd name="connsiteY4" fmla="*/ 9234 h 11108"/>
                <a:gd name="connsiteX5" fmla="*/ 9605 w 9725"/>
                <a:gd name="connsiteY5" fmla="*/ 11108 h 11108"/>
                <a:gd name="connsiteX6" fmla="*/ 9725 w 9725"/>
                <a:gd name="connsiteY6" fmla="*/ 6404 h 11108"/>
                <a:gd name="connsiteX7" fmla="*/ 7737 w 9725"/>
                <a:gd name="connsiteY7" fmla="*/ 3576 h 11108"/>
                <a:gd name="connsiteX8" fmla="*/ 5893 w 9725"/>
                <a:gd name="connsiteY8" fmla="*/ 2954 h 11108"/>
                <a:gd name="connsiteX9" fmla="*/ 3506 w 9725"/>
                <a:gd name="connsiteY9" fmla="*/ 2211 h 11108"/>
                <a:gd name="connsiteX10" fmla="*/ 1932 w 9725"/>
                <a:gd name="connsiteY10" fmla="*/ 0 h 11108"/>
                <a:gd name="connsiteX11" fmla="*/ 0 w 9725"/>
                <a:gd name="connsiteY11" fmla="*/ 338 h 11108"/>
                <a:gd name="connsiteX0" fmla="*/ 0 w 10000"/>
                <a:gd name="connsiteY0" fmla="*/ 304 h 10000"/>
                <a:gd name="connsiteX1" fmla="*/ 1349 w 10000"/>
                <a:gd name="connsiteY1" fmla="*/ 4178 h 10000"/>
                <a:gd name="connsiteX2" fmla="*/ 4010 w 10000"/>
                <a:gd name="connsiteY2" fmla="*/ 4965 h 10000"/>
                <a:gd name="connsiteX3" fmla="*/ 4999 w 10000"/>
                <a:gd name="connsiteY3" fmla="*/ 9112 h 10000"/>
                <a:gd name="connsiteX4" fmla="*/ 8316 w 10000"/>
                <a:gd name="connsiteY4" fmla="*/ 8313 h 10000"/>
                <a:gd name="connsiteX5" fmla="*/ 9877 w 10000"/>
                <a:gd name="connsiteY5" fmla="*/ 10000 h 10000"/>
                <a:gd name="connsiteX6" fmla="*/ 10000 w 10000"/>
                <a:gd name="connsiteY6" fmla="*/ 5765 h 10000"/>
                <a:gd name="connsiteX7" fmla="*/ 9653 w 10000"/>
                <a:gd name="connsiteY7" fmla="*/ 1560 h 10000"/>
                <a:gd name="connsiteX8" fmla="*/ 6060 w 10000"/>
                <a:gd name="connsiteY8" fmla="*/ 2659 h 10000"/>
                <a:gd name="connsiteX9" fmla="*/ 3605 w 10000"/>
                <a:gd name="connsiteY9" fmla="*/ 1990 h 10000"/>
                <a:gd name="connsiteX10" fmla="*/ 1987 w 10000"/>
                <a:gd name="connsiteY10" fmla="*/ 0 h 10000"/>
                <a:gd name="connsiteX11" fmla="*/ 0 w 10000"/>
                <a:gd name="connsiteY11" fmla="*/ 304 h 10000"/>
                <a:gd name="connsiteX0" fmla="*/ 0 w 10000"/>
                <a:gd name="connsiteY0" fmla="*/ 788 h 10484"/>
                <a:gd name="connsiteX1" fmla="*/ 1349 w 10000"/>
                <a:gd name="connsiteY1" fmla="*/ 4662 h 10484"/>
                <a:gd name="connsiteX2" fmla="*/ 4010 w 10000"/>
                <a:gd name="connsiteY2" fmla="*/ 5449 h 10484"/>
                <a:gd name="connsiteX3" fmla="*/ 4999 w 10000"/>
                <a:gd name="connsiteY3" fmla="*/ 9596 h 10484"/>
                <a:gd name="connsiteX4" fmla="*/ 8316 w 10000"/>
                <a:gd name="connsiteY4" fmla="*/ 8797 h 10484"/>
                <a:gd name="connsiteX5" fmla="*/ 9877 w 10000"/>
                <a:gd name="connsiteY5" fmla="*/ 10484 h 10484"/>
                <a:gd name="connsiteX6" fmla="*/ 10000 w 10000"/>
                <a:gd name="connsiteY6" fmla="*/ 6249 h 10484"/>
                <a:gd name="connsiteX7" fmla="*/ 9653 w 10000"/>
                <a:gd name="connsiteY7" fmla="*/ 2044 h 10484"/>
                <a:gd name="connsiteX8" fmla="*/ 9029 w 10000"/>
                <a:gd name="connsiteY8" fmla="*/ 101 h 10484"/>
                <a:gd name="connsiteX9" fmla="*/ 3605 w 10000"/>
                <a:gd name="connsiteY9" fmla="*/ 2474 h 10484"/>
                <a:gd name="connsiteX10" fmla="*/ 1987 w 10000"/>
                <a:gd name="connsiteY10" fmla="*/ 484 h 10484"/>
                <a:gd name="connsiteX11" fmla="*/ 0 w 10000"/>
                <a:gd name="connsiteY11" fmla="*/ 788 h 10484"/>
                <a:gd name="connsiteX0" fmla="*/ 0 w 10000"/>
                <a:gd name="connsiteY0" fmla="*/ 893 h 10589"/>
                <a:gd name="connsiteX1" fmla="*/ 1349 w 10000"/>
                <a:gd name="connsiteY1" fmla="*/ 4767 h 10589"/>
                <a:gd name="connsiteX2" fmla="*/ 4010 w 10000"/>
                <a:gd name="connsiteY2" fmla="*/ 5554 h 10589"/>
                <a:gd name="connsiteX3" fmla="*/ 4999 w 10000"/>
                <a:gd name="connsiteY3" fmla="*/ 9701 h 10589"/>
                <a:gd name="connsiteX4" fmla="*/ 8316 w 10000"/>
                <a:gd name="connsiteY4" fmla="*/ 8902 h 10589"/>
                <a:gd name="connsiteX5" fmla="*/ 9877 w 10000"/>
                <a:gd name="connsiteY5" fmla="*/ 10589 h 10589"/>
                <a:gd name="connsiteX6" fmla="*/ 10000 w 10000"/>
                <a:gd name="connsiteY6" fmla="*/ 6354 h 10589"/>
                <a:gd name="connsiteX7" fmla="*/ 9653 w 10000"/>
                <a:gd name="connsiteY7" fmla="*/ 2149 h 10589"/>
                <a:gd name="connsiteX8" fmla="*/ 9029 w 10000"/>
                <a:gd name="connsiteY8" fmla="*/ 206 h 10589"/>
                <a:gd name="connsiteX9" fmla="*/ 5726 w 10000"/>
                <a:gd name="connsiteY9" fmla="*/ 367 h 10589"/>
                <a:gd name="connsiteX10" fmla="*/ 1987 w 10000"/>
                <a:gd name="connsiteY10" fmla="*/ 589 h 10589"/>
                <a:gd name="connsiteX11" fmla="*/ 0 w 10000"/>
                <a:gd name="connsiteY11" fmla="*/ 893 h 10589"/>
                <a:gd name="connsiteX0" fmla="*/ 0 w 10000"/>
                <a:gd name="connsiteY0" fmla="*/ 893 h 10589"/>
                <a:gd name="connsiteX1" fmla="*/ 1349 w 10000"/>
                <a:gd name="connsiteY1" fmla="*/ 4767 h 10589"/>
                <a:gd name="connsiteX2" fmla="*/ 4010 w 10000"/>
                <a:gd name="connsiteY2" fmla="*/ 5554 h 10589"/>
                <a:gd name="connsiteX3" fmla="*/ 4999 w 10000"/>
                <a:gd name="connsiteY3" fmla="*/ 9701 h 10589"/>
                <a:gd name="connsiteX4" fmla="*/ 8316 w 10000"/>
                <a:gd name="connsiteY4" fmla="*/ 8902 h 10589"/>
                <a:gd name="connsiteX5" fmla="*/ 9877 w 10000"/>
                <a:gd name="connsiteY5" fmla="*/ 10589 h 10589"/>
                <a:gd name="connsiteX6" fmla="*/ 10000 w 10000"/>
                <a:gd name="connsiteY6" fmla="*/ 6354 h 10589"/>
                <a:gd name="connsiteX7" fmla="*/ 9653 w 10000"/>
                <a:gd name="connsiteY7" fmla="*/ 2149 h 10589"/>
                <a:gd name="connsiteX8" fmla="*/ 9029 w 10000"/>
                <a:gd name="connsiteY8" fmla="*/ 206 h 10589"/>
                <a:gd name="connsiteX9" fmla="*/ 5726 w 10000"/>
                <a:gd name="connsiteY9" fmla="*/ 367 h 10589"/>
                <a:gd name="connsiteX10" fmla="*/ 5380 w 10000"/>
                <a:gd name="connsiteY10" fmla="*/ 3078 h 10589"/>
                <a:gd name="connsiteX11" fmla="*/ 0 w 10000"/>
                <a:gd name="connsiteY11" fmla="*/ 893 h 10589"/>
                <a:gd name="connsiteX0" fmla="*/ 0 w 10000"/>
                <a:gd name="connsiteY0" fmla="*/ 893 h 10589"/>
                <a:gd name="connsiteX1" fmla="*/ 1349 w 10000"/>
                <a:gd name="connsiteY1" fmla="*/ 4767 h 10589"/>
                <a:gd name="connsiteX2" fmla="*/ 4010 w 10000"/>
                <a:gd name="connsiteY2" fmla="*/ 5554 h 10589"/>
                <a:gd name="connsiteX3" fmla="*/ 4999 w 10000"/>
                <a:gd name="connsiteY3" fmla="*/ 9701 h 10589"/>
                <a:gd name="connsiteX4" fmla="*/ 8316 w 10000"/>
                <a:gd name="connsiteY4" fmla="*/ 8902 h 10589"/>
                <a:gd name="connsiteX5" fmla="*/ 9877 w 10000"/>
                <a:gd name="connsiteY5" fmla="*/ 10589 h 10589"/>
                <a:gd name="connsiteX6" fmla="*/ 10000 w 10000"/>
                <a:gd name="connsiteY6" fmla="*/ 6354 h 10589"/>
                <a:gd name="connsiteX7" fmla="*/ 9653 w 10000"/>
                <a:gd name="connsiteY7" fmla="*/ 2149 h 10589"/>
                <a:gd name="connsiteX8" fmla="*/ 9029 w 10000"/>
                <a:gd name="connsiteY8" fmla="*/ 206 h 10589"/>
                <a:gd name="connsiteX9" fmla="*/ 5726 w 10000"/>
                <a:gd name="connsiteY9" fmla="*/ 367 h 10589"/>
                <a:gd name="connsiteX10" fmla="*/ 5380 w 10000"/>
                <a:gd name="connsiteY10" fmla="*/ 3078 h 10589"/>
                <a:gd name="connsiteX11" fmla="*/ 5938 w 10000"/>
                <a:gd name="connsiteY11" fmla="*/ 6396 h 10589"/>
                <a:gd name="connsiteX12" fmla="*/ 0 w 10000"/>
                <a:gd name="connsiteY12" fmla="*/ 893 h 10589"/>
                <a:gd name="connsiteX0" fmla="*/ 4589 w 8651"/>
                <a:gd name="connsiteY0" fmla="*/ 6396 h 10589"/>
                <a:gd name="connsiteX1" fmla="*/ 0 w 8651"/>
                <a:gd name="connsiteY1" fmla="*/ 4767 h 10589"/>
                <a:gd name="connsiteX2" fmla="*/ 2661 w 8651"/>
                <a:gd name="connsiteY2" fmla="*/ 5554 h 10589"/>
                <a:gd name="connsiteX3" fmla="*/ 3650 w 8651"/>
                <a:gd name="connsiteY3" fmla="*/ 9701 h 10589"/>
                <a:gd name="connsiteX4" fmla="*/ 6967 w 8651"/>
                <a:gd name="connsiteY4" fmla="*/ 8902 h 10589"/>
                <a:gd name="connsiteX5" fmla="*/ 8528 w 8651"/>
                <a:gd name="connsiteY5" fmla="*/ 10589 h 10589"/>
                <a:gd name="connsiteX6" fmla="*/ 8651 w 8651"/>
                <a:gd name="connsiteY6" fmla="*/ 6354 h 10589"/>
                <a:gd name="connsiteX7" fmla="*/ 8304 w 8651"/>
                <a:gd name="connsiteY7" fmla="*/ 2149 h 10589"/>
                <a:gd name="connsiteX8" fmla="*/ 7680 w 8651"/>
                <a:gd name="connsiteY8" fmla="*/ 206 h 10589"/>
                <a:gd name="connsiteX9" fmla="*/ 4377 w 8651"/>
                <a:gd name="connsiteY9" fmla="*/ 367 h 10589"/>
                <a:gd name="connsiteX10" fmla="*/ 4031 w 8651"/>
                <a:gd name="connsiteY10" fmla="*/ 3078 h 10589"/>
                <a:gd name="connsiteX11" fmla="*/ 4589 w 8651"/>
                <a:gd name="connsiteY11" fmla="*/ 6396 h 10589"/>
                <a:gd name="connsiteX0" fmla="*/ 2229 w 6924"/>
                <a:gd name="connsiteY0" fmla="*/ 6040 h 10000"/>
                <a:gd name="connsiteX1" fmla="*/ 0 w 6924"/>
                <a:gd name="connsiteY1" fmla="*/ 5245 h 10000"/>
                <a:gd name="connsiteX2" fmla="*/ 1143 w 6924"/>
                <a:gd name="connsiteY2" fmla="*/ 9161 h 10000"/>
                <a:gd name="connsiteX3" fmla="*/ 4977 w 6924"/>
                <a:gd name="connsiteY3" fmla="*/ 8407 h 10000"/>
                <a:gd name="connsiteX4" fmla="*/ 6782 w 6924"/>
                <a:gd name="connsiteY4" fmla="*/ 10000 h 10000"/>
                <a:gd name="connsiteX5" fmla="*/ 6924 w 6924"/>
                <a:gd name="connsiteY5" fmla="*/ 6001 h 10000"/>
                <a:gd name="connsiteX6" fmla="*/ 6523 w 6924"/>
                <a:gd name="connsiteY6" fmla="*/ 2029 h 10000"/>
                <a:gd name="connsiteX7" fmla="*/ 5802 w 6924"/>
                <a:gd name="connsiteY7" fmla="*/ 195 h 10000"/>
                <a:gd name="connsiteX8" fmla="*/ 1984 w 6924"/>
                <a:gd name="connsiteY8" fmla="*/ 347 h 10000"/>
                <a:gd name="connsiteX9" fmla="*/ 1584 w 6924"/>
                <a:gd name="connsiteY9" fmla="*/ 2907 h 10000"/>
                <a:gd name="connsiteX10" fmla="*/ 2229 w 6924"/>
                <a:gd name="connsiteY10" fmla="*/ 6040 h 10000"/>
                <a:gd name="connsiteX0" fmla="*/ 1634 w 8415"/>
                <a:gd name="connsiteY0" fmla="*/ 6040 h 10000"/>
                <a:gd name="connsiteX1" fmla="*/ 66 w 8415"/>
                <a:gd name="connsiteY1" fmla="*/ 9161 h 10000"/>
                <a:gd name="connsiteX2" fmla="*/ 5603 w 8415"/>
                <a:gd name="connsiteY2" fmla="*/ 8407 h 10000"/>
                <a:gd name="connsiteX3" fmla="*/ 8210 w 8415"/>
                <a:gd name="connsiteY3" fmla="*/ 10000 h 10000"/>
                <a:gd name="connsiteX4" fmla="*/ 8415 w 8415"/>
                <a:gd name="connsiteY4" fmla="*/ 6001 h 10000"/>
                <a:gd name="connsiteX5" fmla="*/ 7836 w 8415"/>
                <a:gd name="connsiteY5" fmla="*/ 2029 h 10000"/>
                <a:gd name="connsiteX6" fmla="*/ 6795 w 8415"/>
                <a:gd name="connsiteY6" fmla="*/ 195 h 10000"/>
                <a:gd name="connsiteX7" fmla="*/ 1280 w 8415"/>
                <a:gd name="connsiteY7" fmla="*/ 347 h 10000"/>
                <a:gd name="connsiteX8" fmla="*/ 703 w 8415"/>
                <a:gd name="connsiteY8" fmla="*/ 2907 h 10000"/>
                <a:gd name="connsiteX9" fmla="*/ 1634 w 8415"/>
                <a:gd name="connsiteY9" fmla="*/ 6040 h 10000"/>
                <a:gd name="connsiteX0" fmla="*/ 1942 w 10000"/>
                <a:gd name="connsiteY0" fmla="*/ 6040 h 10000"/>
                <a:gd name="connsiteX1" fmla="*/ 4285 w 10000"/>
                <a:gd name="connsiteY1" fmla="*/ 7594 h 10000"/>
                <a:gd name="connsiteX2" fmla="*/ 6658 w 10000"/>
                <a:gd name="connsiteY2" fmla="*/ 8407 h 10000"/>
                <a:gd name="connsiteX3" fmla="*/ 9756 w 10000"/>
                <a:gd name="connsiteY3" fmla="*/ 10000 h 10000"/>
                <a:gd name="connsiteX4" fmla="*/ 10000 w 10000"/>
                <a:gd name="connsiteY4" fmla="*/ 6001 h 10000"/>
                <a:gd name="connsiteX5" fmla="*/ 9312 w 10000"/>
                <a:gd name="connsiteY5" fmla="*/ 2029 h 10000"/>
                <a:gd name="connsiteX6" fmla="*/ 8075 w 10000"/>
                <a:gd name="connsiteY6" fmla="*/ 195 h 10000"/>
                <a:gd name="connsiteX7" fmla="*/ 1521 w 10000"/>
                <a:gd name="connsiteY7" fmla="*/ 347 h 10000"/>
                <a:gd name="connsiteX8" fmla="*/ 835 w 10000"/>
                <a:gd name="connsiteY8" fmla="*/ 2907 h 10000"/>
                <a:gd name="connsiteX9" fmla="*/ 1942 w 10000"/>
                <a:gd name="connsiteY9" fmla="*/ 6040 h 10000"/>
                <a:gd name="connsiteX0" fmla="*/ 422 w 8480"/>
                <a:gd name="connsiteY0" fmla="*/ 6040 h 10000"/>
                <a:gd name="connsiteX1" fmla="*/ 2765 w 8480"/>
                <a:gd name="connsiteY1" fmla="*/ 7594 h 10000"/>
                <a:gd name="connsiteX2" fmla="*/ 5138 w 8480"/>
                <a:gd name="connsiteY2" fmla="*/ 8407 h 10000"/>
                <a:gd name="connsiteX3" fmla="*/ 8236 w 8480"/>
                <a:gd name="connsiteY3" fmla="*/ 10000 h 10000"/>
                <a:gd name="connsiteX4" fmla="*/ 8480 w 8480"/>
                <a:gd name="connsiteY4" fmla="*/ 6001 h 10000"/>
                <a:gd name="connsiteX5" fmla="*/ 7792 w 8480"/>
                <a:gd name="connsiteY5" fmla="*/ 2029 h 10000"/>
                <a:gd name="connsiteX6" fmla="*/ 6555 w 8480"/>
                <a:gd name="connsiteY6" fmla="*/ 195 h 10000"/>
                <a:gd name="connsiteX7" fmla="*/ 1 w 8480"/>
                <a:gd name="connsiteY7" fmla="*/ 347 h 10000"/>
                <a:gd name="connsiteX8" fmla="*/ 1839 w 8480"/>
                <a:gd name="connsiteY8" fmla="*/ 4213 h 10000"/>
                <a:gd name="connsiteX9" fmla="*/ 422 w 8480"/>
                <a:gd name="connsiteY9" fmla="*/ 6040 h 10000"/>
                <a:gd name="connsiteX0" fmla="*/ 4467 w 10000"/>
                <a:gd name="connsiteY0" fmla="*/ 6040 h 10000"/>
                <a:gd name="connsiteX1" fmla="*/ 3261 w 10000"/>
                <a:gd name="connsiteY1" fmla="*/ 7594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2169 w 10000"/>
                <a:gd name="connsiteY8" fmla="*/ 4213 h 10000"/>
                <a:gd name="connsiteX9" fmla="*/ 4467 w 10000"/>
                <a:gd name="connsiteY9" fmla="*/ 6040 h 10000"/>
                <a:gd name="connsiteX0" fmla="*/ 4467 w 10000"/>
                <a:gd name="connsiteY0" fmla="*/ 6040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2169 w 10000"/>
                <a:gd name="connsiteY8" fmla="*/ 4213 h 10000"/>
                <a:gd name="connsiteX9" fmla="*/ 4467 w 10000"/>
                <a:gd name="connsiteY9" fmla="*/ 6040 h 10000"/>
                <a:gd name="connsiteX0" fmla="*/ 4467 w 10000"/>
                <a:gd name="connsiteY0" fmla="*/ 6040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1507 w 10000"/>
                <a:gd name="connsiteY8" fmla="*/ 2907 h 10000"/>
                <a:gd name="connsiteX9" fmla="*/ 4467 w 10000"/>
                <a:gd name="connsiteY9" fmla="*/ 6040 h 10000"/>
                <a:gd name="connsiteX0" fmla="*/ 4467 w 10000"/>
                <a:gd name="connsiteY0" fmla="*/ 6040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1507 w 10000"/>
                <a:gd name="connsiteY8" fmla="*/ 2907 h 10000"/>
                <a:gd name="connsiteX9" fmla="*/ 2481 w 10000"/>
                <a:gd name="connsiteY9" fmla="*/ 4734 h 10000"/>
                <a:gd name="connsiteX10" fmla="*/ 4467 w 10000"/>
                <a:gd name="connsiteY10" fmla="*/ 6040 h 10000"/>
                <a:gd name="connsiteX0" fmla="*/ 2481 w 10000"/>
                <a:gd name="connsiteY0" fmla="*/ 4734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1507 w 10000"/>
                <a:gd name="connsiteY8" fmla="*/ 2907 h 10000"/>
                <a:gd name="connsiteX9" fmla="*/ 2481 w 10000"/>
                <a:gd name="connsiteY9" fmla="*/ 4734 h 10000"/>
                <a:gd name="connsiteX0" fmla="*/ 3804 w 10000"/>
                <a:gd name="connsiteY0" fmla="*/ 4734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1507 w 10000"/>
                <a:gd name="connsiteY8" fmla="*/ 2907 h 10000"/>
                <a:gd name="connsiteX9" fmla="*/ 3804 w 10000"/>
                <a:gd name="connsiteY9" fmla="*/ 4734 h 10000"/>
                <a:gd name="connsiteX0" fmla="*/ 3804 w 10000"/>
                <a:gd name="connsiteY0" fmla="*/ 4387 h 9653"/>
                <a:gd name="connsiteX1" fmla="*/ 5245 w 10000"/>
                <a:gd name="connsiteY1" fmla="*/ 6725 h 9653"/>
                <a:gd name="connsiteX2" fmla="*/ 6059 w 10000"/>
                <a:gd name="connsiteY2" fmla="*/ 8060 h 9653"/>
                <a:gd name="connsiteX3" fmla="*/ 9712 w 10000"/>
                <a:gd name="connsiteY3" fmla="*/ 9653 h 9653"/>
                <a:gd name="connsiteX4" fmla="*/ 10000 w 10000"/>
                <a:gd name="connsiteY4" fmla="*/ 5654 h 9653"/>
                <a:gd name="connsiteX5" fmla="*/ 9189 w 10000"/>
                <a:gd name="connsiteY5" fmla="*/ 1682 h 9653"/>
                <a:gd name="connsiteX6" fmla="*/ 7068 w 10000"/>
                <a:gd name="connsiteY6" fmla="*/ 631 h 9653"/>
                <a:gd name="connsiteX7" fmla="*/ 1 w 10000"/>
                <a:gd name="connsiteY7" fmla="*/ 0 h 9653"/>
                <a:gd name="connsiteX8" fmla="*/ 1507 w 10000"/>
                <a:gd name="connsiteY8" fmla="*/ 2560 h 9653"/>
                <a:gd name="connsiteX9" fmla="*/ 3804 w 10000"/>
                <a:gd name="connsiteY9" fmla="*/ 4387 h 9653"/>
                <a:gd name="connsiteX0" fmla="*/ 3804 w 10000"/>
                <a:gd name="connsiteY0" fmla="*/ 4664 h 10119"/>
                <a:gd name="connsiteX1" fmla="*/ 5245 w 10000"/>
                <a:gd name="connsiteY1" fmla="*/ 7086 h 10119"/>
                <a:gd name="connsiteX2" fmla="*/ 6059 w 10000"/>
                <a:gd name="connsiteY2" fmla="*/ 8469 h 10119"/>
                <a:gd name="connsiteX3" fmla="*/ 9712 w 10000"/>
                <a:gd name="connsiteY3" fmla="*/ 10119 h 10119"/>
                <a:gd name="connsiteX4" fmla="*/ 10000 w 10000"/>
                <a:gd name="connsiteY4" fmla="*/ 5976 h 10119"/>
                <a:gd name="connsiteX5" fmla="*/ 9189 w 10000"/>
                <a:gd name="connsiteY5" fmla="*/ 1861 h 10119"/>
                <a:gd name="connsiteX6" fmla="*/ 6737 w 10000"/>
                <a:gd name="connsiteY6" fmla="*/ 232 h 10119"/>
                <a:gd name="connsiteX7" fmla="*/ 1 w 10000"/>
                <a:gd name="connsiteY7" fmla="*/ 119 h 10119"/>
                <a:gd name="connsiteX8" fmla="*/ 1507 w 10000"/>
                <a:gd name="connsiteY8" fmla="*/ 2771 h 10119"/>
                <a:gd name="connsiteX9" fmla="*/ 3804 w 10000"/>
                <a:gd name="connsiteY9" fmla="*/ 4664 h 10119"/>
                <a:gd name="connsiteX0" fmla="*/ 3804 w 10000"/>
                <a:gd name="connsiteY0" fmla="*/ 4664 h 10119"/>
                <a:gd name="connsiteX1" fmla="*/ 5245 w 10000"/>
                <a:gd name="connsiteY1" fmla="*/ 7086 h 10119"/>
                <a:gd name="connsiteX2" fmla="*/ 6059 w 10000"/>
                <a:gd name="connsiteY2" fmla="*/ 8469 h 10119"/>
                <a:gd name="connsiteX3" fmla="*/ 9712 w 10000"/>
                <a:gd name="connsiteY3" fmla="*/ 10119 h 10119"/>
                <a:gd name="connsiteX4" fmla="*/ 10000 w 10000"/>
                <a:gd name="connsiteY4" fmla="*/ 5976 h 10119"/>
                <a:gd name="connsiteX5" fmla="*/ 8527 w 10000"/>
                <a:gd name="connsiteY5" fmla="*/ 2131 h 10119"/>
                <a:gd name="connsiteX6" fmla="*/ 6737 w 10000"/>
                <a:gd name="connsiteY6" fmla="*/ 232 h 10119"/>
                <a:gd name="connsiteX7" fmla="*/ 1 w 10000"/>
                <a:gd name="connsiteY7" fmla="*/ 119 h 10119"/>
                <a:gd name="connsiteX8" fmla="*/ 1507 w 10000"/>
                <a:gd name="connsiteY8" fmla="*/ 2771 h 10119"/>
                <a:gd name="connsiteX9" fmla="*/ 3804 w 10000"/>
                <a:gd name="connsiteY9" fmla="*/ 4664 h 10119"/>
                <a:gd name="connsiteX0" fmla="*/ 3804 w 9774"/>
                <a:gd name="connsiteY0" fmla="*/ 4664 h 10119"/>
                <a:gd name="connsiteX1" fmla="*/ 5245 w 9774"/>
                <a:gd name="connsiteY1" fmla="*/ 7086 h 10119"/>
                <a:gd name="connsiteX2" fmla="*/ 6059 w 9774"/>
                <a:gd name="connsiteY2" fmla="*/ 8469 h 10119"/>
                <a:gd name="connsiteX3" fmla="*/ 9712 w 9774"/>
                <a:gd name="connsiteY3" fmla="*/ 10119 h 10119"/>
                <a:gd name="connsiteX4" fmla="*/ 9339 w 9774"/>
                <a:gd name="connsiteY4" fmla="*/ 5976 h 10119"/>
                <a:gd name="connsiteX5" fmla="*/ 8527 w 9774"/>
                <a:gd name="connsiteY5" fmla="*/ 2131 h 10119"/>
                <a:gd name="connsiteX6" fmla="*/ 6737 w 9774"/>
                <a:gd name="connsiteY6" fmla="*/ 232 h 10119"/>
                <a:gd name="connsiteX7" fmla="*/ 1 w 9774"/>
                <a:gd name="connsiteY7" fmla="*/ 119 h 10119"/>
                <a:gd name="connsiteX8" fmla="*/ 1507 w 9774"/>
                <a:gd name="connsiteY8" fmla="*/ 2771 h 10119"/>
                <a:gd name="connsiteX9" fmla="*/ 3804 w 9774"/>
                <a:gd name="connsiteY9" fmla="*/ 4664 h 10119"/>
                <a:gd name="connsiteX0" fmla="*/ 3892 w 10000"/>
                <a:gd name="connsiteY0" fmla="*/ 4609 h 9465"/>
                <a:gd name="connsiteX1" fmla="*/ 5366 w 10000"/>
                <a:gd name="connsiteY1" fmla="*/ 7003 h 9465"/>
                <a:gd name="connsiteX2" fmla="*/ 6199 w 10000"/>
                <a:gd name="connsiteY2" fmla="*/ 8369 h 9465"/>
                <a:gd name="connsiteX3" fmla="*/ 9937 w 10000"/>
                <a:gd name="connsiteY3" fmla="*/ 9465 h 9465"/>
                <a:gd name="connsiteX4" fmla="*/ 9555 w 10000"/>
                <a:gd name="connsiteY4" fmla="*/ 5906 h 9465"/>
                <a:gd name="connsiteX5" fmla="*/ 8724 w 10000"/>
                <a:gd name="connsiteY5" fmla="*/ 2106 h 9465"/>
                <a:gd name="connsiteX6" fmla="*/ 6893 w 10000"/>
                <a:gd name="connsiteY6" fmla="*/ 229 h 9465"/>
                <a:gd name="connsiteX7" fmla="*/ 1 w 10000"/>
                <a:gd name="connsiteY7" fmla="*/ 118 h 9465"/>
                <a:gd name="connsiteX8" fmla="*/ 1542 w 10000"/>
                <a:gd name="connsiteY8" fmla="*/ 2738 h 9465"/>
                <a:gd name="connsiteX9" fmla="*/ 3892 w 10000"/>
                <a:gd name="connsiteY9" fmla="*/ 4609 h 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9465">
                  <a:moveTo>
                    <a:pt x="3892" y="4609"/>
                  </a:moveTo>
                  <a:cubicBezTo>
                    <a:pt x="4529" y="5320"/>
                    <a:pt x="4756" y="6376"/>
                    <a:pt x="5366" y="7003"/>
                  </a:cubicBezTo>
                  <a:lnTo>
                    <a:pt x="6199" y="8369"/>
                  </a:lnTo>
                  <a:cubicBezTo>
                    <a:pt x="7006" y="9047"/>
                    <a:pt x="6782" y="9430"/>
                    <a:pt x="9937" y="9465"/>
                  </a:cubicBezTo>
                  <a:cubicBezTo>
                    <a:pt x="10260" y="8635"/>
                    <a:pt x="9230" y="6736"/>
                    <a:pt x="9555" y="5906"/>
                  </a:cubicBezTo>
                  <a:cubicBezTo>
                    <a:pt x="9277" y="4551"/>
                    <a:pt x="9000" y="3462"/>
                    <a:pt x="8724" y="2106"/>
                  </a:cubicBezTo>
                  <a:cubicBezTo>
                    <a:pt x="8337" y="680"/>
                    <a:pt x="7276" y="1659"/>
                    <a:pt x="6893" y="229"/>
                  </a:cubicBezTo>
                  <a:cubicBezTo>
                    <a:pt x="6968" y="-520"/>
                    <a:pt x="-74" y="866"/>
                    <a:pt x="1" y="118"/>
                  </a:cubicBezTo>
                  <a:lnTo>
                    <a:pt x="1542" y="2738"/>
                  </a:lnTo>
                  <a:cubicBezTo>
                    <a:pt x="1964" y="3309"/>
                    <a:pt x="3255" y="3899"/>
                    <a:pt x="3892" y="4609"/>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69" name="TM"/>
            <p:cNvSpPr>
              <a:spLocks/>
            </p:cNvSpPr>
            <p:nvPr/>
          </p:nvSpPr>
          <p:spPr bwMode="auto">
            <a:xfrm>
              <a:off x="5573442" y="3263416"/>
              <a:ext cx="349311" cy="229918"/>
            </a:xfrm>
            <a:custGeom>
              <a:avLst/>
              <a:gdLst>
                <a:gd name="T0" fmla="*/ 327261 w 10348"/>
                <a:gd name="T1" fmla="*/ 8222 h 11017"/>
                <a:gd name="T2" fmla="*/ 294275 w 10348"/>
                <a:gd name="T3" fmla="*/ 29389 h 11017"/>
                <a:gd name="T4" fmla="*/ 271988 w 10348"/>
                <a:gd name="T5" fmla="*/ 29389 h 11017"/>
                <a:gd name="T6" fmla="*/ 264536 w 10348"/>
                <a:gd name="T7" fmla="*/ 7347 h 11017"/>
                <a:gd name="T8" fmla="*/ 257119 w 10348"/>
                <a:gd name="T9" fmla="*/ 0 h 11017"/>
                <a:gd name="T10" fmla="*/ 234832 w 10348"/>
                <a:gd name="T11" fmla="*/ 22042 h 11017"/>
                <a:gd name="T12" fmla="*/ 219963 w 10348"/>
                <a:gd name="T13" fmla="*/ 36761 h 11017"/>
                <a:gd name="T14" fmla="*/ 191557 w 10348"/>
                <a:gd name="T15" fmla="*/ 28989 h 11017"/>
                <a:gd name="T16" fmla="*/ 175389 w 10348"/>
                <a:gd name="T17" fmla="*/ 29389 h 11017"/>
                <a:gd name="T18" fmla="*/ 153068 w 10348"/>
                <a:gd name="T19" fmla="*/ 29389 h 11017"/>
                <a:gd name="T20" fmla="*/ 123364 w 10348"/>
                <a:gd name="T21" fmla="*/ 22042 h 11017"/>
                <a:gd name="T22" fmla="*/ 115912 w 10348"/>
                <a:gd name="T23" fmla="*/ 58803 h 11017"/>
                <a:gd name="T24" fmla="*/ 78790 w 10348"/>
                <a:gd name="T25" fmla="*/ 73498 h 11017"/>
                <a:gd name="T26" fmla="*/ 63921 w 10348"/>
                <a:gd name="T27" fmla="*/ 88192 h 11017"/>
                <a:gd name="T28" fmla="*/ 41634 w 10348"/>
                <a:gd name="T29" fmla="*/ 80845 h 11017"/>
                <a:gd name="T30" fmla="*/ 19621 w 10348"/>
                <a:gd name="T31" fmla="*/ 71124 h 11017"/>
                <a:gd name="T32" fmla="*/ 12169 w 10348"/>
                <a:gd name="T33" fmla="*/ 117606 h 11017"/>
                <a:gd name="T34" fmla="*/ 11895 w 10348"/>
                <a:gd name="T35" fmla="*/ 146996 h 11017"/>
                <a:gd name="T36" fmla="*/ 0 w 10348"/>
                <a:gd name="T37" fmla="*/ 193278 h 11017"/>
                <a:gd name="T38" fmla="*/ 27346 w 10348"/>
                <a:gd name="T39" fmla="*/ 210347 h 11017"/>
                <a:gd name="T40" fmla="*/ 26765 w 10348"/>
                <a:gd name="T41" fmla="*/ 242560 h 11017"/>
                <a:gd name="T42" fmla="*/ 16134 w 10348"/>
                <a:gd name="T43" fmla="*/ 265427 h 11017"/>
                <a:gd name="T44" fmla="*/ 46659 w 10348"/>
                <a:gd name="T45" fmla="*/ 271949 h 11017"/>
                <a:gd name="T46" fmla="*/ 61802 w 10348"/>
                <a:gd name="T47" fmla="*/ 272224 h 11017"/>
                <a:gd name="T48" fmla="*/ 103367 w 10348"/>
                <a:gd name="T49" fmla="*/ 274398 h 11017"/>
                <a:gd name="T50" fmla="*/ 163460 w 10348"/>
                <a:gd name="T51" fmla="*/ 256430 h 11017"/>
                <a:gd name="T52" fmla="*/ 172655 w 10348"/>
                <a:gd name="T53" fmla="*/ 222942 h 11017"/>
                <a:gd name="T54" fmla="*/ 201539 w 10348"/>
                <a:gd name="T55" fmla="*/ 214795 h 11017"/>
                <a:gd name="T56" fmla="*/ 247719 w 10348"/>
                <a:gd name="T57" fmla="*/ 194378 h 11017"/>
                <a:gd name="T58" fmla="*/ 249428 w 10348"/>
                <a:gd name="T59" fmla="*/ 169037 h 11017"/>
                <a:gd name="T60" fmla="*/ 259341 w 10348"/>
                <a:gd name="T61" fmla="*/ 162515 h 11017"/>
                <a:gd name="T62" fmla="*/ 272398 w 10348"/>
                <a:gd name="T63" fmla="*/ 151894 h 11017"/>
                <a:gd name="T64" fmla="*/ 294617 w 10348"/>
                <a:gd name="T65" fmla="*/ 123329 h 11017"/>
                <a:gd name="T66" fmla="*/ 298855 w 10348"/>
                <a:gd name="T67" fmla="*/ 106161 h 11017"/>
                <a:gd name="T68" fmla="*/ 313554 w 10348"/>
                <a:gd name="T69" fmla="*/ 80045 h 11017"/>
                <a:gd name="T70" fmla="*/ 301693 w 10348"/>
                <a:gd name="T71" fmla="*/ 51456 h 11017"/>
                <a:gd name="T72" fmla="*/ 353718 w 10348"/>
                <a:gd name="T73" fmla="*/ 44109 h 11017"/>
                <a:gd name="T74" fmla="*/ 338849 w 10348"/>
                <a:gd name="T75" fmla="*/ 22042 h 11017"/>
                <a:gd name="T76" fmla="*/ 327261 w 10348"/>
                <a:gd name="T77" fmla="*/ 822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348"/>
                <a:gd name="connsiteY0" fmla="*/ 329 h 10984"/>
                <a:gd name="connsiteX1" fmla="*/ 8609 w 10348"/>
                <a:gd name="connsiteY1" fmla="*/ 1176 h 10984"/>
                <a:gd name="connsiteX2" fmla="*/ 7957 w 10348"/>
                <a:gd name="connsiteY2" fmla="*/ 1176 h 10984"/>
                <a:gd name="connsiteX3" fmla="*/ 7739 w 10348"/>
                <a:gd name="connsiteY3" fmla="*/ 294 h 10984"/>
                <a:gd name="connsiteX4" fmla="*/ 7522 w 10348"/>
                <a:gd name="connsiteY4" fmla="*/ 0 h 10984"/>
                <a:gd name="connsiteX5" fmla="*/ 6870 w 10348"/>
                <a:gd name="connsiteY5" fmla="*/ 882 h 10984"/>
                <a:gd name="connsiteX6" fmla="*/ 6435 w 10348"/>
                <a:gd name="connsiteY6" fmla="*/ 1471 h 10984"/>
                <a:gd name="connsiteX7" fmla="*/ 5604 w 10348"/>
                <a:gd name="connsiteY7" fmla="*/ 1160 h 10984"/>
                <a:gd name="connsiteX8" fmla="*/ 5131 w 10348"/>
                <a:gd name="connsiteY8" fmla="*/ 1176 h 10984"/>
                <a:gd name="connsiteX9" fmla="*/ 4478 w 10348"/>
                <a:gd name="connsiteY9" fmla="*/ 1176 h 10984"/>
                <a:gd name="connsiteX10" fmla="*/ 3609 w 10348"/>
                <a:gd name="connsiteY10" fmla="*/ 882 h 10984"/>
                <a:gd name="connsiteX11" fmla="*/ 3391 w 10348"/>
                <a:gd name="connsiteY11" fmla="*/ 2353 h 10984"/>
                <a:gd name="connsiteX12" fmla="*/ 2305 w 10348"/>
                <a:gd name="connsiteY12" fmla="*/ 2941 h 10984"/>
                <a:gd name="connsiteX13" fmla="*/ 1870 w 10348"/>
                <a:gd name="connsiteY13" fmla="*/ 3529 h 10984"/>
                <a:gd name="connsiteX14" fmla="*/ 1218 w 10348"/>
                <a:gd name="connsiteY14" fmla="*/ 3235 h 10984"/>
                <a:gd name="connsiteX15" fmla="*/ 574 w 10348"/>
                <a:gd name="connsiteY15" fmla="*/ 2846 h 10984"/>
                <a:gd name="connsiteX16" fmla="*/ 356 w 10348"/>
                <a:gd name="connsiteY16" fmla="*/ 4706 h 10984"/>
                <a:gd name="connsiteX17" fmla="*/ 348 w 10348"/>
                <a:gd name="connsiteY17" fmla="*/ 5882 h 10984"/>
                <a:gd name="connsiteX18" fmla="*/ 0 w 10348"/>
                <a:gd name="connsiteY18" fmla="*/ 7734 h 10984"/>
                <a:gd name="connsiteX19" fmla="*/ 800 w 10348"/>
                <a:gd name="connsiteY19" fmla="*/ 8417 h 10984"/>
                <a:gd name="connsiteX20" fmla="*/ 783 w 10348"/>
                <a:gd name="connsiteY20" fmla="*/ 9706 h 10984"/>
                <a:gd name="connsiteX21" fmla="*/ 472 w 10348"/>
                <a:gd name="connsiteY21" fmla="*/ 10621 h 10984"/>
                <a:gd name="connsiteX22" fmla="*/ 1365 w 10348"/>
                <a:gd name="connsiteY22" fmla="*/ 10882 h 10984"/>
                <a:gd name="connsiteX23" fmla="*/ 1808 w 10348"/>
                <a:gd name="connsiteY23" fmla="*/ 9923 h 10984"/>
                <a:gd name="connsiteX24" fmla="*/ 3024 w 10348"/>
                <a:gd name="connsiteY24" fmla="*/ 10980 h 10984"/>
                <a:gd name="connsiteX25" fmla="*/ 4782 w 10348"/>
                <a:gd name="connsiteY25" fmla="*/ 10261 h 10984"/>
                <a:gd name="connsiteX26" fmla="*/ 5051 w 10348"/>
                <a:gd name="connsiteY26" fmla="*/ 8921 h 10984"/>
                <a:gd name="connsiteX27" fmla="*/ 5896 w 10348"/>
                <a:gd name="connsiteY27" fmla="*/ 8595 h 10984"/>
                <a:gd name="connsiteX28" fmla="*/ 7247 w 10348"/>
                <a:gd name="connsiteY28" fmla="*/ 7778 h 10984"/>
                <a:gd name="connsiteX29" fmla="*/ 7297 w 10348"/>
                <a:gd name="connsiteY29" fmla="*/ 6764 h 10984"/>
                <a:gd name="connsiteX30" fmla="*/ 7587 w 10348"/>
                <a:gd name="connsiteY30" fmla="*/ 6503 h 10984"/>
                <a:gd name="connsiteX31" fmla="*/ 7969 w 10348"/>
                <a:gd name="connsiteY31" fmla="*/ 6078 h 10984"/>
                <a:gd name="connsiteX32" fmla="*/ 8619 w 10348"/>
                <a:gd name="connsiteY32" fmla="*/ 4935 h 10984"/>
                <a:gd name="connsiteX33" fmla="*/ 8743 w 10348"/>
                <a:gd name="connsiteY33" fmla="*/ 4248 h 10984"/>
                <a:gd name="connsiteX34" fmla="*/ 9173 w 10348"/>
                <a:gd name="connsiteY34" fmla="*/ 3203 h 10984"/>
                <a:gd name="connsiteX35" fmla="*/ 8826 w 10348"/>
                <a:gd name="connsiteY35" fmla="*/ 2059 h 10984"/>
                <a:gd name="connsiteX36" fmla="*/ 10348 w 10348"/>
                <a:gd name="connsiteY36" fmla="*/ 1765 h 10984"/>
                <a:gd name="connsiteX37" fmla="*/ 9913 w 10348"/>
                <a:gd name="connsiteY37" fmla="*/ 882 h 10984"/>
                <a:gd name="connsiteX38" fmla="*/ 9574 w 10348"/>
                <a:gd name="connsiteY38" fmla="*/ 329 h 10984"/>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365 w 10348"/>
                <a:gd name="connsiteY22" fmla="*/ 10882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017 w 10348"/>
                <a:gd name="connsiteY22" fmla="*/ 9428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156 w 10348"/>
                <a:gd name="connsiteY22" fmla="*/ 10204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0987"/>
                <a:gd name="connsiteX1" fmla="*/ 8609 w 10348"/>
                <a:gd name="connsiteY1" fmla="*/ 1176 h 10987"/>
                <a:gd name="connsiteX2" fmla="*/ 7957 w 10348"/>
                <a:gd name="connsiteY2" fmla="*/ 1176 h 10987"/>
                <a:gd name="connsiteX3" fmla="*/ 7739 w 10348"/>
                <a:gd name="connsiteY3" fmla="*/ 294 h 10987"/>
                <a:gd name="connsiteX4" fmla="*/ 7522 w 10348"/>
                <a:gd name="connsiteY4" fmla="*/ 0 h 10987"/>
                <a:gd name="connsiteX5" fmla="*/ 6870 w 10348"/>
                <a:gd name="connsiteY5" fmla="*/ 882 h 10987"/>
                <a:gd name="connsiteX6" fmla="*/ 6435 w 10348"/>
                <a:gd name="connsiteY6" fmla="*/ 1471 h 10987"/>
                <a:gd name="connsiteX7" fmla="*/ 5604 w 10348"/>
                <a:gd name="connsiteY7" fmla="*/ 1160 h 10987"/>
                <a:gd name="connsiteX8" fmla="*/ 5131 w 10348"/>
                <a:gd name="connsiteY8" fmla="*/ 1176 h 10987"/>
                <a:gd name="connsiteX9" fmla="*/ 4478 w 10348"/>
                <a:gd name="connsiteY9" fmla="*/ 1176 h 10987"/>
                <a:gd name="connsiteX10" fmla="*/ 3609 w 10348"/>
                <a:gd name="connsiteY10" fmla="*/ 882 h 10987"/>
                <a:gd name="connsiteX11" fmla="*/ 3391 w 10348"/>
                <a:gd name="connsiteY11" fmla="*/ 2353 h 10987"/>
                <a:gd name="connsiteX12" fmla="*/ 2305 w 10348"/>
                <a:gd name="connsiteY12" fmla="*/ 2941 h 10987"/>
                <a:gd name="connsiteX13" fmla="*/ 1870 w 10348"/>
                <a:gd name="connsiteY13" fmla="*/ 3529 h 10987"/>
                <a:gd name="connsiteX14" fmla="*/ 1218 w 10348"/>
                <a:gd name="connsiteY14" fmla="*/ 3235 h 10987"/>
                <a:gd name="connsiteX15" fmla="*/ 574 w 10348"/>
                <a:gd name="connsiteY15" fmla="*/ 2846 h 10987"/>
                <a:gd name="connsiteX16" fmla="*/ 356 w 10348"/>
                <a:gd name="connsiteY16" fmla="*/ 4706 h 10987"/>
                <a:gd name="connsiteX17" fmla="*/ 348 w 10348"/>
                <a:gd name="connsiteY17" fmla="*/ 5882 h 10987"/>
                <a:gd name="connsiteX18" fmla="*/ 0 w 10348"/>
                <a:gd name="connsiteY18" fmla="*/ 7734 h 10987"/>
                <a:gd name="connsiteX19" fmla="*/ 800 w 10348"/>
                <a:gd name="connsiteY19" fmla="*/ 8417 h 10987"/>
                <a:gd name="connsiteX20" fmla="*/ 783 w 10348"/>
                <a:gd name="connsiteY20" fmla="*/ 9706 h 10987"/>
                <a:gd name="connsiteX21" fmla="*/ 472 w 10348"/>
                <a:gd name="connsiteY21" fmla="*/ 10621 h 10987"/>
                <a:gd name="connsiteX22" fmla="*/ 1156 w 10348"/>
                <a:gd name="connsiteY22" fmla="*/ 10204 h 10987"/>
                <a:gd name="connsiteX23" fmla="*/ 2017 w 10348"/>
                <a:gd name="connsiteY23" fmla="*/ 9826 h 10987"/>
                <a:gd name="connsiteX24" fmla="*/ 3024 w 10348"/>
                <a:gd name="connsiteY24" fmla="*/ 10980 h 10987"/>
                <a:gd name="connsiteX25" fmla="*/ 4782 w 10348"/>
                <a:gd name="connsiteY25" fmla="*/ 10261 h 10987"/>
                <a:gd name="connsiteX26" fmla="*/ 5051 w 10348"/>
                <a:gd name="connsiteY26" fmla="*/ 8921 h 10987"/>
                <a:gd name="connsiteX27" fmla="*/ 5896 w 10348"/>
                <a:gd name="connsiteY27" fmla="*/ 8595 h 10987"/>
                <a:gd name="connsiteX28" fmla="*/ 7247 w 10348"/>
                <a:gd name="connsiteY28" fmla="*/ 7778 h 10987"/>
                <a:gd name="connsiteX29" fmla="*/ 7297 w 10348"/>
                <a:gd name="connsiteY29" fmla="*/ 6764 h 10987"/>
                <a:gd name="connsiteX30" fmla="*/ 7587 w 10348"/>
                <a:gd name="connsiteY30" fmla="*/ 6503 h 10987"/>
                <a:gd name="connsiteX31" fmla="*/ 7969 w 10348"/>
                <a:gd name="connsiteY31" fmla="*/ 6078 h 10987"/>
                <a:gd name="connsiteX32" fmla="*/ 8619 w 10348"/>
                <a:gd name="connsiteY32" fmla="*/ 4935 h 10987"/>
                <a:gd name="connsiteX33" fmla="*/ 8743 w 10348"/>
                <a:gd name="connsiteY33" fmla="*/ 4248 h 10987"/>
                <a:gd name="connsiteX34" fmla="*/ 9173 w 10348"/>
                <a:gd name="connsiteY34" fmla="*/ 3203 h 10987"/>
                <a:gd name="connsiteX35" fmla="*/ 8826 w 10348"/>
                <a:gd name="connsiteY35" fmla="*/ 2059 h 10987"/>
                <a:gd name="connsiteX36" fmla="*/ 10348 w 10348"/>
                <a:gd name="connsiteY36" fmla="*/ 1765 h 10987"/>
                <a:gd name="connsiteX37" fmla="*/ 9913 w 10348"/>
                <a:gd name="connsiteY37" fmla="*/ 882 h 10987"/>
                <a:gd name="connsiteX38" fmla="*/ 9574 w 10348"/>
                <a:gd name="connsiteY38" fmla="*/ 329 h 10987"/>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3442 w 10348"/>
                <a:gd name="connsiteY24" fmla="*/ 10010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3094 w 10348"/>
                <a:gd name="connsiteY24" fmla="*/ 8652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2816 w 10348"/>
                <a:gd name="connsiteY24" fmla="*/ 9816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857"/>
                <a:gd name="connsiteX1" fmla="*/ 8609 w 10348"/>
                <a:gd name="connsiteY1" fmla="*/ 1176 h 10857"/>
                <a:gd name="connsiteX2" fmla="*/ 7957 w 10348"/>
                <a:gd name="connsiteY2" fmla="*/ 1176 h 10857"/>
                <a:gd name="connsiteX3" fmla="*/ 7739 w 10348"/>
                <a:gd name="connsiteY3" fmla="*/ 294 h 10857"/>
                <a:gd name="connsiteX4" fmla="*/ 7522 w 10348"/>
                <a:gd name="connsiteY4" fmla="*/ 0 h 10857"/>
                <a:gd name="connsiteX5" fmla="*/ 6870 w 10348"/>
                <a:gd name="connsiteY5" fmla="*/ 882 h 10857"/>
                <a:gd name="connsiteX6" fmla="*/ 6435 w 10348"/>
                <a:gd name="connsiteY6" fmla="*/ 1471 h 10857"/>
                <a:gd name="connsiteX7" fmla="*/ 5604 w 10348"/>
                <a:gd name="connsiteY7" fmla="*/ 1160 h 10857"/>
                <a:gd name="connsiteX8" fmla="*/ 5131 w 10348"/>
                <a:gd name="connsiteY8" fmla="*/ 1176 h 10857"/>
                <a:gd name="connsiteX9" fmla="*/ 4478 w 10348"/>
                <a:gd name="connsiteY9" fmla="*/ 1176 h 10857"/>
                <a:gd name="connsiteX10" fmla="*/ 3609 w 10348"/>
                <a:gd name="connsiteY10" fmla="*/ 882 h 10857"/>
                <a:gd name="connsiteX11" fmla="*/ 3391 w 10348"/>
                <a:gd name="connsiteY11" fmla="*/ 2353 h 10857"/>
                <a:gd name="connsiteX12" fmla="*/ 2305 w 10348"/>
                <a:gd name="connsiteY12" fmla="*/ 2941 h 10857"/>
                <a:gd name="connsiteX13" fmla="*/ 1870 w 10348"/>
                <a:gd name="connsiteY13" fmla="*/ 3529 h 10857"/>
                <a:gd name="connsiteX14" fmla="*/ 1218 w 10348"/>
                <a:gd name="connsiteY14" fmla="*/ 3235 h 10857"/>
                <a:gd name="connsiteX15" fmla="*/ 574 w 10348"/>
                <a:gd name="connsiteY15" fmla="*/ 2846 h 10857"/>
                <a:gd name="connsiteX16" fmla="*/ 356 w 10348"/>
                <a:gd name="connsiteY16" fmla="*/ 4706 h 10857"/>
                <a:gd name="connsiteX17" fmla="*/ 348 w 10348"/>
                <a:gd name="connsiteY17" fmla="*/ 5882 h 10857"/>
                <a:gd name="connsiteX18" fmla="*/ 0 w 10348"/>
                <a:gd name="connsiteY18" fmla="*/ 7734 h 10857"/>
                <a:gd name="connsiteX19" fmla="*/ 800 w 10348"/>
                <a:gd name="connsiteY19" fmla="*/ 8417 h 10857"/>
                <a:gd name="connsiteX20" fmla="*/ 783 w 10348"/>
                <a:gd name="connsiteY20" fmla="*/ 9706 h 10857"/>
                <a:gd name="connsiteX21" fmla="*/ 472 w 10348"/>
                <a:gd name="connsiteY21" fmla="*/ 10621 h 10857"/>
                <a:gd name="connsiteX22" fmla="*/ 1156 w 10348"/>
                <a:gd name="connsiteY22" fmla="*/ 10204 h 10857"/>
                <a:gd name="connsiteX23" fmla="*/ 2017 w 10348"/>
                <a:gd name="connsiteY23" fmla="*/ 9826 h 10857"/>
                <a:gd name="connsiteX24" fmla="*/ 2816 w 10348"/>
                <a:gd name="connsiteY24" fmla="*/ 9816 h 10857"/>
                <a:gd name="connsiteX25" fmla="*/ 4016 w 10348"/>
                <a:gd name="connsiteY25" fmla="*/ 10843 h 10857"/>
                <a:gd name="connsiteX26" fmla="*/ 5051 w 10348"/>
                <a:gd name="connsiteY26" fmla="*/ 8921 h 10857"/>
                <a:gd name="connsiteX27" fmla="*/ 5896 w 10348"/>
                <a:gd name="connsiteY27" fmla="*/ 8595 h 10857"/>
                <a:gd name="connsiteX28" fmla="*/ 7247 w 10348"/>
                <a:gd name="connsiteY28" fmla="*/ 7778 h 10857"/>
                <a:gd name="connsiteX29" fmla="*/ 7297 w 10348"/>
                <a:gd name="connsiteY29" fmla="*/ 6764 h 10857"/>
                <a:gd name="connsiteX30" fmla="*/ 7587 w 10348"/>
                <a:gd name="connsiteY30" fmla="*/ 6503 h 10857"/>
                <a:gd name="connsiteX31" fmla="*/ 7969 w 10348"/>
                <a:gd name="connsiteY31" fmla="*/ 6078 h 10857"/>
                <a:gd name="connsiteX32" fmla="*/ 8619 w 10348"/>
                <a:gd name="connsiteY32" fmla="*/ 4935 h 10857"/>
                <a:gd name="connsiteX33" fmla="*/ 8743 w 10348"/>
                <a:gd name="connsiteY33" fmla="*/ 4248 h 10857"/>
                <a:gd name="connsiteX34" fmla="*/ 9173 w 10348"/>
                <a:gd name="connsiteY34" fmla="*/ 3203 h 10857"/>
                <a:gd name="connsiteX35" fmla="*/ 8826 w 10348"/>
                <a:gd name="connsiteY35" fmla="*/ 2059 h 10857"/>
                <a:gd name="connsiteX36" fmla="*/ 10348 w 10348"/>
                <a:gd name="connsiteY36" fmla="*/ 1765 h 10857"/>
                <a:gd name="connsiteX37" fmla="*/ 9913 w 10348"/>
                <a:gd name="connsiteY37" fmla="*/ 882 h 10857"/>
                <a:gd name="connsiteX38" fmla="*/ 9574 w 10348"/>
                <a:gd name="connsiteY38" fmla="*/ 329 h 10857"/>
                <a:gd name="connsiteX0" fmla="*/ 9574 w 10348"/>
                <a:gd name="connsiteY0" fmla="*/ 329 h 11549"/>
                <a:gd name="connsiteX1" fmla="*/ 8609 w 10348"/>
                <a:gd name="connsiteY1" fmla="*/ 1176 h 11549"/>
                <a:gd name="connsiteX2" fmla="*/ 7957 w 10348"/>
                <a:gd name="connsiteY2" fmla="*/ 1176 h 11549"/>
                <a:gd name="connsiteX3" fmla="*/ 7739 w 10348"/>
                <a:gd name="connsiteY3" fmla="*/ 294 h 11549"/>
                <a:gd name="connsiteX4" fmla="*/ 7522 w 10348"/>
                <a:gd name="connsiteY4" fmla="*/ 0 h 11549"/>
                <a:gd name="connsiteX5" fmla="*/ 6870 w 10348"/>
                <a:gd name="connsiteY5" fmla="*/ 882 h 11549"/>
                <a:gd name="connsiteX6" fmla="*/ 6435 w 10348"/>
                <a:gd name="connsiteY6" fmla="*/ 1471 h 11549"/>
                <a:gd name="connsiteX7" fmla="*/ 5604 w 10348"/>
                <a:gd name="connsiteY7" fmla="*/ 1160 h 11549"/>
                <a:gd name="connsiteX8" fmla="*/ 5131 w 10348"/>
                <a:gd name="connsiteY8" fmla="*/ 1176 h 11549"/>
                <a:gd name="connsiteX9" fmla="*/ 4478 w 10348"/>
                <a:gd name="connsiteY9" fmla="*/ 1176 h 11549"/>
                <a:gd name="connsiteX10" fmla="*/ 3609 w 10348"/>
                <a:gd name="connsiteY10" fmla="*/ 882 h 11549"/>
                <a:gd name="connsiteX11" fmla="*/ 3391 w 10348"/>
                <a:gd name="connsiteY11" fmla="*/ 2353 h 11549"/>
                <a:gd name="connsiteX12" fmla="*/ 2305 w 10348"/>
                <a:gd name="connsiteY12" fmla="*/ 2941 h 11549"/>
                <a:gd name="connsiteX13" fmla="*/ 1870 w 10348"/>
                <a:gd name="connsiteY13" fmla="*/ 3529 h 11549"/>
                <a:gd name="connsiteX14" fmla="*/ 1218 w 10348"/>
                <a:gd name="connsiteY14" fmla="*/ 3235 h 11549"/>
                <a:gd name="connsiteX15" fmla="*/ 574 w 10348"/>
                <a:gd name="connsiteY15" fmla="*/ 2846 h 11549"/>
                <a:gd name="connsiteX16" fmla="*/ 356 w 10348"/>
                <a:gd name="connsiteY16" fmla="*/ 4706 h 11549"/>
                <a:gd name="connsiteX17" fmla="*/ 348 w 10348"/>
                <a:gd name="connsiteY17" fmla="*/ 5882 h 11549"/>
                <a:gd name="connsiteX18" fmla="*/ 0 w 10348"/>
                <a:gd name="connsiteY18" fmla="*/ 7734 h 11549"/>
                <a:gd name="connsiteX19" fmla="*/ 800 w 10348"/>
                <a:gd name="connsiteY19" fmla="*/ 8417 h 11549"/>
                <a:gd name="connsiteX20" fmla="*/ 783 w 10348"/>
                <a:gd name="connsiteY20" fmla="*/ 9706 h 11549"/>
                <a:gd name="connsiteX21" fmla="*/ 472 w 10348"/>
                <a:gd name="connsiteY21" fmla="*/ 10621 h 11549"/>
                <a:gd name="connsiteX22" fmla="*/ 1156 w 10348"/>
                <a:gd name="connsiteY22" fmla="*/ 10204 h 11549"/>
                <a:gd name="connsiteX23" fmla="*/ 2017 w 10348"/>
                <a:gd name="connsiteY23" fmla="*/ 9826 h 11549"/>
                <a:gd name="connsiteX24" fmla="*/ 2816 w 10348"/>
                <a:gd name="connsiteY24" fmla="*/ 9816 h 11549"/>
                <a:gd name="connsiteX25" fmla="*/ 4016 w 10348"/>
                <a:gd name="connsiteY25" fmla="*/ 10843 h 11549"/>
                <a:gd name="connsiteX26" fmla="*/ 5121 w 10348"/>
                <a:gd name="connsiteY26" fmla="*/ 11442 h 11549"/>
                <a:gd name="connsiteX27" fmla="*/ 5896 w 10348"/>
                <a:gd name="connsiteY27" fmla="*/ 8595 h 11549"/>
                <a:gd name="connsiteX28" fmla="*/ 7247 w 10348"/>
                <a:gd name="connsiteY28" fmla="*/ 7778 h 11549"/>
                <a:gd name="connsiteX29" fmla="*/ 7297 w 10348"/>
                <a:gd name="connsiteY29" fmla="*/ 6764 h 11549"/>
                <a:gd name="connsiteX30" fmla="*/ 7587 w 10348"/>
                <a:gd name="connsiteY30" fmla="*/ 6503 h 11549"/>
                <a:gd name="connsiteX31" fmla="*/ 7969 w 10348"/>
                <a:gd name="connsiteY31" fmla="*/ 6078 h 11549"/>
                <a:gd name="connsiteX32" fmla="*/ 8619 w 10348"/>
                <a:gd name="connsiteY32" fmla="*/ 4935 h 11549"/>
                <a:gd name="connsiteX33" fmla="*/ 8743 w 10348"/>
                <a:gd name="connsiteY33" fmla="*/ 4248 h 11549"/>
                <a:gd name="connsiteX34" fmla="*/ 9173 w 10348"/>
                <a:gd name="connsiteY34" fmla="*/ 3203 h 11549"/>
                <a:gd name="connsiteX35" fmla="*/ 8826 w 10348"/>
                <a:gd name="connsiteY35" fmla="*/ 2059 h 11549"/>
                <a:gd name="connsiteX36" fmla="*/ 10348 w 10348"/>
                <a:gd name="connsiteY36" fmla="*/ 1765 h 11549"/>
                <a:gd name="connsiteX37" fmla="*/ 9913 w 10348"/>
                <a:gd name="connsiteY37" fmla="*/ 882 h 11549"/>
                <a:gd name="connsiteX38" fmla="*/ 9574 w 10348"/>
                <a:gd name="connsiteY38" fmla="*/ 329 h 11549"/>
                <a:gd name="connsiteX0" fmla="*/ 9574 w 10348"/>
                <a:gd name="connsiteY0" fmla="*/ 329 h 11911"/>
                <a:gd name="connsiteX1" fmla="*/ 8609 w 10348"/>
                <a:gd name="connsiteY1" fmla="*/ 1176 h 11911"/>
                <a:gd name="connsiteX2" fmla="*/ 7957 w 10348"/>
                <a:gd name="connsiteY2" fmla="*/ 1176 h 11911"/>
                <a:gd name="connsiteX3" fmla="*/ 7739 w 10348"/>
                <a:gd name="connsiteY3" fmla="*/ 294 h 11911"/>
                <a:gd name="connsiteX4" fmla="*/ 7522 w 10348"/>
                <a:gd name="connsiteY4" fmla="*/ 0 h 11911"/>
                <a:gd name="connsiteX5" fmla="*/ 6870 w 10348"/>
                <a:gd name="connsiteY5" fmla="*/ 882 h 11911"/>
                <a:gd name="connsiteX6" fmla="*/ 6435 w 10348"/>
                <a:gd name="connsiteY6" fmla="*/ 1471 h 11911"/>
                <a:gd name="connsiteX7" fmla="*/ 5604 w 10348"/>
                <a:gd name="connsiteY7" fmla="*/ 1160 h 11911"/>
                <a:gd name="connsiteX8" fmla="*/ 5131 w 10348"/>
                <a:gd name="connsiteY8" fmla="*/ 1176 h 11911"/>
                <a:gd name="connsiteX9" fmla="*/ 4478 w 10348"/>
                <a:gd name="connsiteY9" fmla="*/ 1176 h 11911"/>
                <a:gd name="connsiteX10" fmla="*/ 3609 w 10348"/>
                <a:gd name="connsiteY10" fmla="*/ 882 h 11911"/>
                <a:gd name="connsiteX11" fmla="*/ 3391 w 10348"/>
                <a:gd name="connsiteY11" fmla="*/ 2353 h 11911"/>
                <a:gd name="connsiteX12" fmla="*/ 2305 w 10348"/>
                <a:gd name="connsiteY12" fmla="*/ 2941 h 11911"/>
                <a:gd name="connsiteX13" fmla="*/ 1870 w 10348"/>
                <a:gd name="connsiteY13" fmla="*/ 3529 h 11911"/>
                <a:gd name="connsiteX14" fmla="*/ 1218 w 10348"/>
                <a:gd name="connsiteY14" fmla="*/ 3235 h 11911"/>
                <a:gd name="connsiteX15" fmla="*/ 574 w 10348"/>
                <a:gd name="connsiteY15" fmla="*/ 2846 h 11911"/>
                <a:gd name="connsiteX16" fmla="*/ 356 w 10348"/>
                <a:gd name="connsiteY16" fmla="*/ 4706 h 11911"/>
                <a:gd name="connsiteX17" fmla="*/ 348 w 10348"/>
                <a:gd name="connsiteY17" fmla="*/ 5882 h 11911"/>
                <a:gd name="connsiteX18" fmla="*/ 0 w 10348"/>
                <a:gd name="connsiteY18" fmla="*/ 7734 h 11911"/>
                <a:gd name="connsiteX19" fmla="*/ 800 w 10348"/>
                <a:gd name="connsiteY19" fmla="*/ 8417 h 11911"/>
                <a:gd name="connsiteX20" fmla="*/ 783 w 10348"/>
                <a:gd name="connsiteY20" fmla="*/ 9706 h 11911"/>
                <a:gd name="connsiteX21" fmla="*/ 472 w 10348"/>
                <a:gd name="connsiteY21" fmla="*/ 10621 h 11911"/>
                <a:gd name="connsiteX22" fmla="*/ 1156 w 10348"/>
                <a:gd name="connsiteY22" fmla="*/ 10204 h 11911"/>
                <a:gd name="connsiteX23" fmla="*/ 2017 w 10348"/>
                <a:gd name="connsiteY23" fmla="*/ 9826 h 11911"/>
                <a:gd name="connsiteX24" fmla="*/ 2816 w 10348"/>
                <a:gd name="connsiteY24" fmla="*/ 9816 h 11911"/>
                <a:gd name="connsiteX25" fmla="*/ 4016 w 10348"/>
                <a:gd name="connsiteY25" fmla="*/ 10843 h 11911"/>
                <a:gd name="connsiteX26" fmla="*/ 5469 w 10348"/>
                <a:gd name="connsiteY26" fmla="*/ 11830 h 11911"/>
                <a:gd name="connsiteX27" fmla="*/ 5896 w 10348"/>
                <a:gd name="connsiteY27" fmla="*/ 8595 h 11911"/>
                <a:gd name="connsiteX28" fmla="*/ 7247 w 10348"/>
                <a:gd name="connsiteY28" fmla="*/ 7778 h 11911"/>
                <a:gd name="connsiteX29" fmla="*/ 7297 w 10348"/>
                <a:gd name="connsiteY29" fmla="*/ 6764 h 11911"/>
                <a:gd name="connsiteX30" fmla="*/ 7587 w 10348"/>
                <a:gd name="connsiteY30" fmla="*/ 6503 h 11911"/>
                <a:gd name="connsiteX31" fmla="*/ 7969 w 10348"/>
                <a:gd name="connsiteY31" fmla="*/ 6078 h 11911"/>
                <a:gd name="connsiteX32" fmla="*/ 8619 w 10348"/>
                <a:gd name="connsiteY32" fmla="*/ 4935 h 11911"/>
                <a:gd name="connsiteX33" fmla="*/ 8743 w 10348"/>
                <a:gd name="connsiteY33" fmla="*/ 4248 h 11911"/>
                <a:gd name="connsiteX34" fmla="*/ 9173 w 10348"/>
                <a:gd name="connsiteY34" fmla="*/ 3203 h 11911"/>
                <a:gd name="connsiteX35" fmla="*/ 8826 w 10348"/>
                <a:gd name="connsiteY35" fmla="*/ 2059 h 11911"/>
                <a:gd name="connsiteX36" fmla="*/ 10348 w 10348"/>
                <a:gd name="connsiteY36" fmla="*/ 1765 h 11911"/>
                <a:gd name="connsiteX37" fmla="*/ 9913 w 10348"/>
                <a:gd name="connsiteY37" fmla="*/ 882 h 11911"/>
                <a:gd name="connsiteX38" fmla="*/ 9574 w 10348"/>
                <a:gd name="connsiteY38" fmla="*/ 329 h 11911"/>
                <a:gd name="connsiteX0" fmla="*/ 9574 w 10348"/>
                <a:gd name="connsiteY0" fmla="*/ 329 h 12956"/>
                <a:gd name="connsiteX1" fmla="*/ 8609 w 10348"/>
                <a:gd name="connsiteY1" fmla="*/ 1176 h 12956"/>
                <a:gd name="connsiteX2" fmla="*/ 7957 w 10348"/>
                <a:gd name="connsiteY2" fmla="*/ 1176 h 12956"/>
                <a:gd name="connsiteX3" fmla="*/ 7739 w 10348"/>
                <a:gd name="connsiteY3" fmla="*/ 294 h 12956"/>
                <a:gd name="connsiteX4" fmla="*/ 7522 w 10348"/>
                <a:gd name="connsiteY4" fmla="*/ 0 h 12956"/>
                <a:gd name="connsiteX5" fmla="*/ 6870 w 10348"/>
                <a:gd name="connsiteY5" fmla="*/ 882 h 12956"/>
                <a:gd name="connsiteX6" fmla="*/ 6435 w 10348"/>
                <a:gd name="connsiteY6" fmla="*/ 1471 h 12956"/>
                <a:gd name="connsiteX7" fmla="*/ 5604 w 10348"/>
                <a:gd name="connsiteY7" fmla="*/ 1160 h 12956"/>
                <a:gd name="connsiteX8" fmla="*/ 5131 w 10348"/>
                <a:gd name="connsiteY8" fmla="*/ 1176 h 12956"/>
                <a:gd name="connsiteX9" fmla="*/ 4478 w 10348"/>
                <a:gd name="connsiteY9" fmla="*/ 1176 h 12956"/>
                <a:gd name="connsiteX10" fmla="*/ 3609 w 10348"/>
                <a:gd name="connsiteY10" fmla="*/ 882 h 12956"/>
                <a:gd name="connsiteX11" fmla="*/ 3391 w 10348"/>
                <a:gd name="connsiteY11" fmla="*/ 2353 h 12956"/>
                <a:gd name="connsiteX12" fmla="*/ 2305 w 10348"/>
                <a:gd name="connsiteY12" fmla="*/ 2941 h 12956"/>
                <a:gd name="connsiteX13" fmla="*/ 1870 w 10348"/>
                <a:gd name="connsiteY13" fmla="*/ 3529 h 12956"/>
                <a:gd name="connsiteX14" fmla="*/ 1218 w 10348"/>
                <a:gd name="connsiteY14" fmla="*/ 3235 h 12956"/>
                <a:gd name="connsiteX15" fmla="*/ 574 w 10348"/>
                <a:gd name="connsiteY15" fmla="*/ 2846 h 12956"/>
                <a:gd name="connsiteX16" fmla="*/ 356 w 10348"/>
                <a:gd name="connsiteY16" fmla="*/ 4706 h 12956"/>
                <a:gd name="connsiteX17" fmla="*/ 348 w 10348"/>
                <a:gd name="connsiteY17" fmla="*/ 5882 h 12956"/>
                <a:gd name="connsiteX18" fmla="*/ 0 w 10348"/>
                <a:gd name="connsiteY18" fmla="*/ 7734 h 12956"/>
                <a:gd name="connsiteX19" fmla="*/ 800 w 10348"/>
                <a:gd name="connsiteY19" fmla="*/ 8417 h 12956"/>
                <a:gd name="connsiteX20" fmla="*/ 783 w 10348"/>
                <a:gd name="connsiteY20" fmla="*/ 9706 h 12956"/>
                <a:gd name="connsiteX21" fmla="*/ 472 w 10348"/>
                <a:gd name="connsiteY21" fmla="*/ 10621 h 12956"/>
                <a:gd name="connsiteX22" fmla="*/ 1156 w 10348"/>
                <a:gd name="connsiteY22" fmla="*/ 10204 h 12956"/>
                <a:gd name="connsiteX23" fmla="*/ 2017 w 10348"/>
                <a:gd name="connsiteY23" fmla="*/ 9826 h 12956"/>
                <a:gd name="connsiteX24" fmla="*/ 2816 w 10348"/>
                <a:gd name="connsiteY24" fmla="*/ 9816 h 12956"/>
                <a:gd name="connsiteX25" fmla="*/ 4016 w 10348"/>
                <a:gd name="connsiteY25" fmla="*/ 10843 h 12956"/>
                <a:gd name="connsiteX26" fmla="*/ 5469 w 10348"/>
                <a:gd name="connsiteY26" fmla="*/ 11830 h 12956"/>
                <a:gd name="connsiteX27" fmla="*/ 5478 w 10348"/>
                <a:gd name="connsiteY27" fmla="*/ 12764 h 12956"/>
                <a:gd name="connsiteX28" fmla="*/ 7247 w 10348"/>
                <a:gd name="connsiteY28" fmla="*/ 7778 h 12956"/>
                <a:gd name="connsiteX29" fmla="*/ 7297 w 10348"/>
                <a:gd name="connsiteY29" fmla="*/ 6764 h 12956"/>
                <a:gd name="connsiteX30" fmla="*/ 7587 w 10348"/>
                <a:gd name="connsiteY30" fmla="*/ 6503 h 12956"/>
                <a:gd name="connsiteX31" fmla="*/ 7969 w 10348"/>
                <a:gd name="connsiteY31" fmla="*/ 6078 h 12956"/>
                <a:gd name="connsiteX32" fmla="*/ 8619 w 10348"/>
                <a:gd name="connsiteY32" fmla="*/ 4935 h 12956"/>
                <a:gd name="connsiteX33" fmla="*/ 8743 w 10348"/>
                <a:gd name="connsiteY33" fmla="*/ 4248 h 12956"/>
                <a:gd name="connsiteX34" fmla="*/ 9173 w 10348"/>
                <a:gd name="connsiteY34" fmla="*/ 3203 h 12956"/>
                <a:gd name="connsiteX35" fmla="*/ 8826 w 10348"/>
                <a:gd name="connsiteY35" fmla="*/ 2059 h 12956"/>
                <a:gd name="connsiteX36" fmla="*/ 10348 w 10348"/>
                <a:gd name="connsiteY36" fmla="*/ 1765 h 12956"/>
                <a:gd name="connsiteX37" fmla="*/ 9913 w 10348"/>
                <a:gd name="connsiteY37" fmla="*/ 882 h 12956"/>
                <a:gd name="connsiteX38" fmla="*/ 9574 w 10348"/>
                <a:gd name="connsiteY38" fmla="*/ 329 h 12956"/>
                <a:gd name="connsiteX0" fmla="*/ 9574 w 10348"/>
                <a:gd name="connsiteY0" fmla="*/ 329 h 13761"/>
                <a:gd name="connsiteX1" fmla="*/ 8609 w 10348"/>
                <a:gd name="connsiteY1" fmla="*/ 1176 h 13761"/>
                <a:gd name="connsiteX2" fmla="*/ 7957 w 10348"/>
                <a:gd name="connsiteY2" fmla="*/ 1176 h 13761"/>
                <a:gd name="connsiteX3" fmla="*/ 7739 w 10348"/>
                <a:gd name="connsiteY3" fmla="*/ 294 h 13761"/>
                <a:gd name="connsiteX4" fmla="*/ 7522 w 10348"/>
                <a:gd name="connsiteY4" fmla="*/ 0 h 13761"/>
                <a:gd name="connsiteX5" fmla="*/ 6870 w 10348"/>
                <a:gd name="connsiteY5" fmla="*/ 882 h 13761"/>
                <a:gd name="connsiteX6" fmla="*/ 6435 w 10348"/>
                <a:gd name="connsiteY6" fmla="*/ 1471 h 13761"/>
                <a:gd name="connsiteX7" fmla="*/ 5604 w 10348"/>
                <a:gd name="connsiteY7" fmla="*/ 1160 h 13761"/>
                <a:gd name="connsiteX8" fmla="*/ 5131 w 10348"/>
                <a:gd name="connsiteY8" fmla="*/ 1176 h 13761"/>
                <a:gd name="connsiteX9" fmla="*/ 4478 w 10348"/>
                <a:gd name="connsiteY9" fmla="*/ 1176 h 13761"/>
                <a:gd name="connsiteX10" fmla="*/ 3609 w 10348"/>
                <a:gd name="connsiteY10" fmla="*/ 882 h 13761"/>
                <a:gd name="connsiteX11" fmla="*/ 3391 w 10348"/>
                <a:gd name="connsiteY11" fmla="*/ 2353 h 13761"/>
                <a:gd name="connsiteX12" fmla="*/ 2305 w 10348"/>
                <a:gd name="connsiteY12" fmla="*/ 2941 h 13761"/>
                <a:gd name="connsiteX13" fmla="*/ 1870 w 10348"/>
                <a:gd name="connsiteY13" fmla="*/ 3529 h 13761"/>
                <a:gd name="connsiteX14" fmla="*/ 1218 w 10348"/>
                <a:gd name="connsiteY14" fmla="*/ 3235 h 13761"/>
                <a:gd name="connsiteX15" fmla="*/ 574 w 10348"/>
                <a:gd name="connsiteY15" fmla="*/ 2846 h 13761"/>
                <a:gd name="connsiteX16" fmla="*/ 356 w 10348"/>
                <a:gd name="connsiteY16" fmla="*/ 4706 h 13761"/>
                <a:gd name="connsiteX17" fmla="*/ 348 w 10348"/>
                <a:gd name="connsiteY17" fmla="*/ 5882 h 13761"/>
                <a:gd name="connsiteX18" fmla="*/ 0 w 10348"/>
                <a:gd name="connsiteY18" fmla="*/ 7734 h 13761"/>
                <a:gd name="connsiteX19" fmla="*/ 800 w 10348"/>
                <a:gd name="connsiteY19" fmla="*/ 8417 h 13761"/>
                <a:gd name="connsiteX20" fmla="*/ 783 w 10348"/>
                <a:gd name="connsiteY20" fmla="*/ 9706 h 13761"/>
                <a:gd name="connsiteX21" fmla="*/ 472 w 10348"/>
                <a:gd name="connsiteY21" fmla="*/ 10621 h 13761"/>
                <a:gd name="connsiteX22" fmla="*/ 1156 w 10348"/>
                <a:gd name="connsiteY22" fmla="*/ 10204 h 13761"/>
                <a:gd name="connsiteX23" fmla="*/ 2017 w 10348"/>
                <a:gd name="connsiteY23" fmla="*/ 9826 h 13761"/>
                <a:gd name="connsiteX24" fmla="*/ 2816 w 10348"/>
                <a:gd name="connsiteY24" fmla="*/ 9816 h 13761"/>
                <a:gd name="connsiteX25" fmla="*/ 4016 w 10348"/>
                <a:gd name="connsiteY25" fmla="*/ 10843 h 13761"/>
                <a:gd name="connsiteX26" fmla="*/ 5469 w 10348"/>
                <a:gd name="connsiteY26" fmla="*/ 11830 h 13761"/>
                <a:gd name="connsiteX27" fmla="*/ 5478 w 10348"/>
                <a:gd name="connsiteY27" fmla="*/ 12764 h 13761"/>
                <a:gd name="connsiteX28" fmla="*/ 6829 w 10348"/>
                <a:gd name="connsiteY28" fmla="*/ 13402 h 13761"/>
                <a:gd name="connsiteX29" fmla="*/ 7297 w 10348"/>
                <a:gd name="connsiteY29" fmla="*/ 6764 h 13761"/>
                <a:gd name="connsiteX30" fmla="*/ 7587 w 10348"/>
                <a:gd name="connsiteY30" fmla="*/ 6503 h 13761"/>
                <a:gd name="connsiteX31" fmla="*/ 7969 w 10348"/>
                <a:gd name="connsiteY31" fmla="*/ 6078 h 13761"/>
                <a:gd name="connsiteX32" fmla="*/ 8619 w 10348"/>
                <a:gd name="connsiteY32" fmla="*/ 4935 h 13761"/>
                <a:gd name="connsiteX33" fmla="*/ 8743 w 10348"/>
                <a:gd name="connsiteY33" fmla="*/ 4248 h 13761"/>
                <a:gd name="connsiteX34" fmla="*/ 9173 w 10348"/>
                <a:gd name="connsiteY34" fmla="*/ 3203 h 13761"/>
                <a:gd name="connsiteX35" fmla="*/ 8826 w 10348"/>
                <a:gd name="connsiteY35" fmla="*/ 2059 h 13761"/>
                <a:gd name="connsiteX36" fmla="*/ 10348 w 10348"/>
                <a:gd name="connsiteY36" fmla="*/ 1765 h 13761"/>
                <a:gd name="connsiteX37" fmla="*/ 9913 w 10348"/>
                <a:gd name="connsiteY37" fmla="*/ 882 h 13761"/>
                <a:gd name="connsiteX38" fmla="*/ 9574 w 10348"/>
                <a:gd name="connsiteY38" fmla="*/ 329 h 13761"/>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32"/>
                <a:gd name="connsiteX1" fmla="*/ 8609 w 10348"/>
                <a:gd name="connsiteY1" fmla="*/ 1176 h 13432"/>
                <a:gd name="connsiteX2" fmla="*/ 7957 w 10348"/>
                <a:gd name="connsiteY2" fmla="*/ 1176 h 13432"/>
                <a:gd name="connsiteX3" fmla="*/ 7739 w 10348"/>
                <a:gd name="connsiteY3" fmla="*/ 294 h 13432"/>
                <a:gd name="connsiteX4" fmla="*/ 7522 w 10348"/>
                <a:gd name="connsiteY4" fmla="*/ 0 h 13432"/>
                <a:gd name="connsiteX5" fmla="*/ 6870 w 10348"/>
                <a:gd name="connsiteY5" fmla="*/ 882 h 13432"/>
                <a:gd name="connsiteX6" fmla="*/ 6435 w 10348"/>
                <a:gd name="connsiteY6" fmla="*/ 1471 h 13432"/>
                <a:gd name="connsiteX7" fmla="*/ 5604 w 10348"/>
                <a:gd name="connsiteY7" fmla="*/ 1160 h 13432"/>
                <a:gd name="connsiteX8" fmla="*/ 5131 w 10348"/>
                <a:gd name="connsiteY8" fmla="*/ 1176 h 13432"/>
                <a:gd name="connsiteX9" fmla="*/ 4478 w 10348"/>
                <a:gd name="connsiteY9" fmla="*/ 1176 h 13432"/>
                <a:gd name="connsiteX10" fmla="*/ 3609 w 10348"/>
                <a:gd name="connsiteY10" fmla="*/ 882 h 13432"/>
                <a:gd name="connsiteX11" fmla="*/ 3391 w 10348"/>
                <a:gd name="connsiteY11" fmla="*/ 2353 h 13432"/>
                <a:gd name="connsiteX12" fmla="*/ 2305 w 10348"/>
                <a:gd name="connsiteY12" fmla="*/ 2941 h 13432"/>
                <a:gd name="connsiteX13" fmla="*/ 1870 w 10348"/>
                <a:gd name="connsiteY13" fmla="*/ 3529 h 13432"/>
                <a:gd name="connsiteX14" fmla="*/ 1218 w 10348"/>
                <a:gd name="connsiteY14" fmla="*/ 3235 h 13432"/>
                <a:gd name="connsiteX15" fmla="*/ 574 w 10348"/>
                <a:gd name="connsiteY15" fmla="*/ 2846 h 13432"/>
                <a:gd name="connsiteX16" fmla="*/ 356 w 10348"/>
                <a:gd name="connsiteY16" fmla="*/ 4706 h 13432"/>
                <a:gd name="connsiteX17" fmla="*/ 348 w 10348"/>
                <a:gd name="connsiteY17" fmla="*/ 5882 h 13432"/>
                <a:gd name="connsiteX18" fmla="*/ 0 w 10348"/>
                <a:gd name="connsiteY18" fmla="*/ 7734 h 13432"/>
                <a:gd name="connsiteX19" fmla="*/ 800 w 10348"/>
                <a:gd name="connsiteY19" fmla="*/ 8417 h 13432"/>
                <a:gd name="connsiteX20" fmla="*/ 783 w 10348"/>
                <a:gd name="connsiteY20" fmla="*/ 9706 h 13432"/>
                <a:gd name="connsiteX21" fmla="*/ 472 w 10348"/>
                <a:gd name="connsiteY21" fmla="*/ 10621 h 13432"/>
                <a:gd name="connsiteX22" fmla="*/ 1156 w 10348"/>
                <a:gd name="connsiteY22" fmla="*/ 10204 h 13432"/>
                <a:gd name="connsiteX23" fmla="*/ 2017 w 10348"/>
                <a:gd name="connsiteY23" fmla="*/ 9826 h 13432"/>
                <a:gd name="connsiteX24" fmla="*/ 2816 w 10348"/>
                <a:gd name="connsiteY24" fmla="*/ 9816 h 13432"/>
                <a:gd name="connsiteX25" fmla="*/ 4016 w 10348"/>
                <a:gd name="connsiteY25" fmla="*/ 10843 h 13432"/>
                <a:gd name="connsiteX26" fmla="*/ 5469 w 10348"/>
                <a:gd name="connsiteY26" fmla="*/ 11830 h 13432"/>
                <a:gd name="connsiteX27" fmla="*/ 5478 w 10348"/>
                <a:gd name="connsiteY27" fmla="*/ 12764 h 13432"/>
                <a:gd name="connsiteX28" fmla="*/ 6829 w 10348"/>
                <a:gd name="connsiteY28" fmla="*/ 13402 h 13432"/>
                <a:gd name="connsiteX29" fmla="*/ 7923 w 10348"/>
                <a:gd name="connsiteY29" fmla="*/ 12582 h 13432"/>
                <a:gd name="connsiteX30" fmla="*/ 7587 w 10348"/>
                <a:gd name="connsiteY30" fmla="*/ 6503 h 13432"/>
                <a:gd name="connsiteX31" fmla="*/ 7969 w 10348"/>
                <a:gd name="connsiteY31" fmla="*/ 6078 h 13432"/>
                <a:gd name="connsiteX32" fmla="*/ 8619 w 10348"/>
                <a:gd name="connsiteY32" fmla="*/ 4935 h 13432"/>
                <a:gd name="connsiteX33" fmla="*/ 8743 w 10348"/>
                <a:gd name="connsiteY33" fmla="*/ 4248 h 13432"/>
                <a:gd name="connsiteX34" fmla="*/ 9173 w 10348"/>
                <a:gd name="connsiteY34" fmla="*/ 3203 h 13432"/>
                <a:gd name="connsiteX35" fmla="*/ 8826 w 10348"/>
                <a:gd name="connsiteY35" fmla="*/ 2059 h 13432"/>
                <a:gd name="connsiteX36" fmla="*/ 10348 w 10348"/>
                <a:gd name="connsiteY36" fmla="*/ 1765 h 13432"/>
                <a:gd name="connsiteX37" fmla="*/ 9913 w 10348"/>
                <a:gd name="connsiteY37" fmla="*/ 882 h 13432"/>
                <a:gd name="connsiteX38" fmla="*/ 9574 w 10348"/>
                <a:gd name="connsiteY38" fmla="*/ 329 h 13432"/>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7587 w 10348"/>
                <a:gd name="connsiteY30" fmla="*/ 650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7587 w 10348"/>
                <a:gd name="connsiteY30" fmla="*/ 650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9913"/>
                <a:gd name="connsiteY0" fmla="*/ 329 h 13403"/>
                <a:gd name="connsiteX1" fmla="*/ 8609 w 9913"/>
                <a:gd name="connsiteY1" fmla="*/ 1176 h 13403"/>
                <a:gd name="connsiteX2" fmla="*/ 7957 w 9913"/>
                <a:gd name="connsiteY2" fmla="*/ 1176 h 13403"/>
                <a:gd name="connsiteX3" fmla="*/ 7739 w 9913"/>
                <a:gd name="connsiteY3" fmla="*/ 294 h 13403"/>
                <a:gd name="connsiteX4" fmla="*/ 7522 w 9913"/>
                <a:gd name="connsiteY4" fmla="*/ 0 h 13403"/>
                <a:gd name="connsiteX5" fmla="*/ 6870 w 9913"/>
                <a:gd name="connsiteY5" fmla="*/ 882 h 13403"/>
                <a:gd name="connsiteX6" fmla="*/ 6435 w 9913"/>
                <a:gd name="connsiteY6" fmla="*/ 1471 h 13403"/>
                <a:gd name="connsiteX7" fmla="*/ 5604 w 9913"/>
                <a:gd name="connsiteY7" fmla="*/ 1160 h 13403"/>
                <a:gd name="connsiteX8" fmla="*/ 5131 w 9913"/>
                <a:gd name="connsiteY8" fmla="*/ 1176 h 13403"/>
                <a:gd name="connsiteX9" fmla="*/ 4478 w 9913"/>
                <a:gd name="connsiteY9" fmla="*/ 1176 h 13403"/>
                <a:gd name="connsiteX10" fmla="*/ 3609 w 9913"/>
                <a:gd name="connsiteY10" fmla="*/ 882 h 13403"/>
                <a:gd name="connsiteX11" fmla="*/ 3391 w 9913"/>
                <a:gd name="connsiteY11" fmla="*/ 2353 h 13403"/>
                <a:gd name="connsiteX12" fmla="*/ 2305 w 9913"/>
                <a:gd name="connsiteY12" fmla="*/ 2941 h 13403"/>
                <a:gd name="connsiteX13" fmla="*/ 1870 w 9913"/>
                <a:gd name="connsiteY13" fmla="*/ 3529 h 13403"/>
                <a:gd name="connsiteX14" fmla="*/ 1218 w 9913"/>
                <a:gd name="connsiteY14" fmla="*/ 3235 h 13403"/>
                <a:gd name="connsiteX15" fmla="*/ 574 w 9913"/>
                <a:gd name="connsiteY15" fmla="*/ 2846 h 13403"/>
                <a:gd name="connsiteX16" fmla="*/ 356 w 9913"/>
                <a:gd name="connsiteY16" fmla="*/ 4706 h 13403"/>
                <a:gd name="connsiteX17" fmla="*/ 348 w 9913"/>
                <a:gd name="connsiteY17" fmla="*/ 5882 h 13403"/>
                <a:gd name="connsiteX18" fmla="*/ 0 w 9913"/>
                <a:gd name="connsiteY18" fmla="*/ 7734 h 13403"/>
                <a:gd name="connsiteX19" fmla="*/ 800 w 9913"/>
                <a:gd name="connsiteY19" fmla="*/ 8417 h 13403"/>
                <a:gd name="connsiteX20" fmla="*/ 783 w 9913"/>
                <a:gd name="connsiteY20" fmla="*/ 9706 h 13403"/>
                <a:gd name="connsiteX21" fmla="*/ 472 w 9913"/>
                <a:gd name="connsiteY21" fmla="*/ 10621 h 13403"/>
                <a:gd name="connsiteX22" fmla="*/ 1156 w 9913"/>
                <a:gd name="connsiteY22" fmla="*/ 10204 h 13403"/>
                <a:gd name="connsiteX23" fmla="*/ 2017 w 9913"/>
                <a:gd name="connsiteY23" fmla="*/ 9826 h 13403"/>
                <a:gd name="connsiteX24" fmla="*/ 2816 w 9913"/>
                <a:gd name="connsiteY24" fmla="*/ 9816 h 13403"/>
                <a:gd name="connsiteX25" fmla="*/ 4016 w 9913"/>
                <a:gd name="connsiteY25" fmla="*/ 10843 h 13403"/>
                <a:gd name="connsiteX26" fmla="*/ 5469 w 9913"/>
                <a:gd name="connsiteY26" fmla="*/ 11830 h 13403"/>
                <a:gd name="connsiteX27" fmla="*/ 5478 w 9913"/>
                <a:gd name="connsiteY27" fmla="*/ 12764 h 13403"/>
                <a:gd name="connsiteX28" fmla="*/ 6829 w 9913"/>
                <a:gd name="connsiteY28" fmla="*/ 13402 h 13403"/>
                <a:gd name="connsiteX29" fmla="*/ 7923 w 9913"/>
                <a:gd name="connsiteY29" fmla="*/ 12582 h 13403"/>
                <a:gd name="connsiteX30" fmla="*/ 8561 w 9913"/>
                <a:gd name="connsiteY30" fmla="*/ 11933 h 13403"/>
                <a:gd name="connsiteX31" fmla="*/ 8740 w 9913"/>
                <a:gd name="connsiteY31" fmla="*/ 10758 h 13403"/>
                <a:gd name="connsiteX32" fmla="*/ 9779 w 9913"/>
                <a:gd name="connsiteY32" fmla="*/ 10829 h 13403"/>
                <a:gd name="connsiteX33" fmla="*/ 9872 w 9913"/>
                <a:gd name="connsiteY33" fmla="*/ 9686 h 13403"/>
                <a:gd name="connsiteX34" fmla="*/ 7003 w 9913"/>
                <a:gd name="connsiteY34" fmla="*/ 7157 h 13403"/>
                <a:gd name="connsiteX35" fmla="*/ 6319 w 9913"/>
                <a:gd name="connsiteY35" fmla="*/ 5530 h 13403"/>
                <a:gd name="connsiteX36" fmla="*/ 4789 w 9913"/>
                <a:gd name="connsiteY36" fmla="*/ 5162 h 13403"/>
                <a:gd name="connsiteX37" fmla="*/ 4153 w 9913"/>
                <a:gd name="connsiteY37" fmla="*/ 3607 h 13403"/>
                <a:gd name="connsiteX38" fmla="*/ 9913 w 9913"/>
                <a:gd name="connsiteY38" fmla="*/ 882 h 13403"/>
                <a:gd name="connsiteX39" fmla="*/ 9574 w 9913"/>
                <a:gd name="connsiteY39" fmla="*/ 329 h 13403"/>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3641 w 10000"/>
                <a:gd name="connsiteY10" fmla="*/ 658 h 10000"/>
                <a:gd name="connsiteX11" fmla="*/ 3421 w 10000"/>
                <a:gd name="connsiteY11" fmla="*/ 1756 h 10000"/>
                <a:gd name="connsiteX12" fmla="*/ 2325 w 10000"/>
                <a:gd name="connsiteY12" fmla="*/ 2194 h 10000"/>
                <a:gd name="connsiteX13" fmla="*/ 1886 w 10000"/>
                <a:gd name="connsiteY13" fmla="*/ 2633 h 10000"/>
                <a:gd name="connsiteX14" fmla="*/ 1229 w 10000"/>
                <a:gd name="connsiteY14" fmla="*/ 2414 h 10000"/>
                <a:gd name="connsiteX15" fmla="*/ 579 w 10000"/>
                <a:gd name="connsiteY15" fmla="*/ 2123 h 10000"/>
                <a:gd name="connsiteX16" fmla="*/ 359 w 10000"/>
                <a:gd name="connsiteY16" fmla="*/ 3511 h 10000"/>
                <a:gd name="connsiteX17" fmla="*/ 351 w 10000"/>
                <a:gd name="connsiteY17" fmla="*/ 4389 h 10000"/>
                <a:gd name="connsiteX18" fmla="*/ 0 w 10000"/>
                <a:gd name="connsiteY18" fmla="*/ 5770 h 10000"/>
                <a:gd name="connsiteX19" fmla="*/ 807 w 10000"/>
                <a:gd name="connsiteY19" fmla="*/ 6280 h 10000"/>
                <a:gd name="connsiteX20" fmla="*/ 790 w 10000"/>
                <a:gd name="connsiteY20" fmla="*/ 7242 h 10000"/>
                <a:gd name="connsiteX21" fmla="*/ 476 w 10000"/>
                <a:gd name="connsiteY21" fmla="*/ 7924 h 10000"/>
                <a:gd name="connsiteX22" fmla="*/ 1166 w 10000"/>
                <a:gd name="connsiteY22" fmla="*/ 7613 h 10000"/>
                <a:gd name="connsiteX23" fmla="*/ 2035 w 10000"/>
                <a:gd name="connsiteY23" fmla="*/ 7331 h 10000"/>
                <a:gd name="connsiteX24" fmla="*/ 2841 w 10000"/>
                <a:gd name="connsiteY24" fmla="*/ 7324 h 10000"/>
                <a:gd name="connsiteX25" fmla="*/ 4051 w 10000"/>
                <a:gd name="connsiteY25" fmla="*/ 8090 h 10000"/>
                <a:gd name="connsiteX26" fmla="*/ 5517 w 10000"/>
                <a:gd name="connsiteY26" fmla="*/ 8826 h 10000"/>
                <a:gd name="connsiteX27" fmla="*/ 5526 w 10000"/>
                <a:gd name="connsiteY27" fmla="*/ 9523 h 10000"/>
                <a:gd name="connsiteX28" fmla="*/ 6889 w 10000"/>
                <a:gd name="connsiteY28" fmla="*/ 9999 h 10000"/>
                <a:gd name="connsiteX29" fmla="*/ 7993 w 10000"/>
                <a:gd name="connsiteY29" fmla="*/ 9387 h 10000"/>
                <a:gd name="connsiteX30" fmla="*/ 8636 w 10000"/>
                <a:gd name="connsiteY30" fmla="*/ 8903 h 10000"/>
                <a:gd name="connsiteX31" fmla="*/ 8817 w 10000"/>
                <a:gd name="connsiteY31" fmla="*/ 8027 h 10000"/>
                <a:gd name="connsiteX32" fmla="*/ 9865 w 10000"/>
                <a:gd name="connsiteY32" fmla="*/ 8080 h 10000"/>
                <a:gd name="connsiteX33" fmla="*/ 9959 w 10000"/>
                <a:gd name="connsiteY33" fmla="*/ 7227 h 10000"/>
                <a:gd name="connsiteX34" fmla="*/ 7064 w 10000"/>
                <a:gd name="connsiteY34" fmla="*/ 5340 h 10000"/>
                <a:gd name="connsiteX35" fmla="*/ 6374 w 10000"/>
                <a:gd name="connsiteY35" fmla="*/ 4126 h 10000"/>
                <a:gd name="connsiteX36" fmla="*/ 4831 w 10000"/>
                <a:gd name="connsiteY36" fmla="*/ 3851 h 10000"/>
                <a:gd name="connsiteX37" fmla="*/ 4189 w 10000"/>
                <a:gd name="connsiteY37" fmla="*/ 2691 h 10000"/>
                <a:gd name="connsiteX38" fmla="*/ 10000 w 10000"/>
                <a:gd name="connsiteY38" fmla="*/ 658 h 10000"/>
                <a:gd name="connsiteX39" fmla="*/ 9658 w 10000"/>
                <a:gd name="connsiteY39"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3641 w 10000"/>
                <a:gd name="connsiteY10" fmla="*/ 658 h 10000"/>
                <a:gd name="connsiteX11" fmla="*/ 2325 w 10000"/>
                <a:gd name="connsiteY11" fmla="*/ 2194 h 10000"/>
                <a:gd name="connsiteX12" fmla="*/ 1886 w 10000"/>
                <a:gd name="connsiteY12" fmla="*/ 2633 h 10000"/>
                <a:gd name="connsiteX13" fmla="*/ 1229 w 10000"/>
                <a:gd name="connsiteY13" fmla="*/ 2414 h 10000"/>
                <a:gd name="connsiteX14" fmla="*/ 579 w 10000"/>
                <a:gd name="connsiteY14" fmla="*/ 2123 h 10000"/>
                <a:gd name="connsiteX15" fmla="*/ 359 w 10000"/>
                <a:gd name="connsiteY15" fmla="*/ 3511 h 10000"/>
                <a:gd name="connsiteX16" fmla="*/ 351 w 10000"/>
                <a:gd name="connsiteY16" fmla="*/ 4389 h 10000"/>
                <a:gd name="connsiteX17" fmla="*/ 0 w 10000"/>
                <a:gd name="connsiteY17" fmla="*/ 5770 h 10000"/>
                <a:gd name="connsiteX18" fmla="*/ 807 w 10000"/>
                <a:gd name="connsiteY18" fmla="*/ 6280 h 10000"/>
                <a:gd name="connsiteX19" fmla="*/ 790 w 10000"/>
                <a:gd name="connsiteY19" fmla="*/ 7242 h 10000"/>
                <a:gd name="connsiteX20" fmla="*/ 476 w 10000"/>
                <a:gd name="connsiteY20" fmla="*/ 7924 h 10000"/>
                <a:gd name="connsiteX21" fmla="*/ 1166 w 10000"/>
                <a:gd name="connsiteY21" fmla="*/ 7613 h 10000"/>
                <a:gd name="connsiteX22" fmla="*/ 2035 w 10000"/>
                <a:gd name="connsiteY22" fmla="*/ 7331 h 10000"/>
                <a:gd name="connsiteX23" fmla="*/ 2841 w 10000"/>
                <a:gd name="connsiteY23" fmla="*/ 7324 h 10000"/>
                <a:gd name="connsiteX24" fmla="*/ 4051 w 10000"/>
                <a:gd name="connsiteY24" fmla="*/ 8090 h 10000"/>
                <a:gd name="connsiteX25" fmla="*/ 5517 w 10000"/>
                <a:gd name="connsiteY25" fmla="*/ 8826 h 10000"/>
                <a:gd name="connsiteX26" fmla="*/ 5526 w 10000"/>
                <a:gd name="connsiteY26" fmla="*/ 9523 h 10000"/>
                <a:gd name="connsiteX27" fmla="*/ 6889 w 10000"/>
                <a:gd name="connsiteY27" fmla="*/ 9999 h 10000"/>
                <a:gd name="connsiteX28" fmla="*/ 7993 w 10000"/>
                <a:gd name="connsiteY28" fmla="*/ 9387 h 10000"/>
                <a:gd name="connsiteX29" fmla="*/ 8636 w 10000"/>
                <a:gd name="connsiteY29" fmla="*/ 8903 h 10000"/>
                <a:gd name="connsiteX30" fmla="*/ 8817 w 10000"/>
                <a:gd name="connsiteY30" fmla="*/ 8027 h 10000"/>
                <a:gd name="connsiteX31" fmla="*/ 9865 w 10000"/>
                <a:gd name="connsiteY31" fmla="*/ 8080 h 10000"/>
                <a:gd name="connsiteX32" fmla="*/ 9959 w 10000"/>
                <a:gd name="connsiteY32" fmla="*/ 7227 h 10000"/>
                <a:gd name="connsiteX33" fmla="*/ 7064 w 10000"/>
                <a:gd name="connsiteY33" fmla="*/ 5340 h 10000"/>
                <a:gd name="connsiteX34" fmla="*/ 6374 w 10000"/>
                <a:gd name="connsiteY34" fmla="*/ 4126 h 10000"/>
                <a:gd name="connsiteX35" fmla="*/ 4831 w 10000"/>
                <a:gd name="connsiteY35" fmla="*/ 3851 h 10000"/>
                <a:gd name="connsiteX36" fmla="*/ 4189 w 10000"/>
                <a:gd name="connsiteY36" fmla="*/ 2691 h 10000"/>
                <a:gd name="connsiteX37" fmla="*/ 10000 w 10000"/>
                <a:gd name="connsiteY37" fmla="*/ 658 h 10000"/>
                <a:gd name="connsiteX38" fmla="*/ 9658 w 10000"/>
                <a:gd name="connsiteY38"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2325 w 10000"/>
                <a:gd name="connsiteY10" fmla="*/ 2194 h 10000"/>
                <a:gd name="connsiteX11" fmla="*/ 1886 w 10000"/>
                <a:gd name="connsiteY11" fmla="*/ 2633 h 10000"/>
                <a:gd name="connsiteX12" fmla="*/ 1229 w 10000"/>
                <a:gd name="connsiteY12" fmla="*/ 2414 h 10000"/>
                <a:gd name="connsiteX13" fmla="*/ 579 w 10000"/>
                <a:gd name="connsiteY13" fmla="*/ 2123 h 10000"/>
                <a:gd name="connsiteX14" fmla="*/ 359 w 10000"/>
                <a:gd name="connsiteY14" fmla="*/ 3511 h 10000"/>
                <a:gd name="connsiteX15" fmla="*/ 351 w 10000"/>
                <a:gd name="connsiteY15" fmla="*/ 4389 h 10000"/>
                <a:gd name="connsiteX16" fmla="*/ 0 w 10000"/>
                <a:gd name="connsiteY16" fmla="*/ 5770 h 10000"/>
                <a:gd name="connsiteX17" fmla="*/ 807 w 10000"/>
                <a:gd name="connsiteY17" fmla="*/ 6280 h 10000"/>
                <a:gd name="connsiteX18" fmla="*/ 790 w 10000"/>
                <a:gd name="connsiteY18" fmla="*/ 7242 h 10000"/>
                <a:gd name="connsiteX19" fmla="*/ 476 w 10000"/>
                <a:gd name="connsiteY19" fmla="*/ 7924 h 10000"/>
                <a:gd name="connsiteX20" fmla="*/ 1166 w 10000"/>
                <a:gd name="connsiteY20" fmla="*/ 7613 h 10000"/>
                <a:gd name="connsiteX21" fmla="*/ 2035 w 10000"/>
                <a:gd name="connsiteY21" fmla="*/ 7331 h 10000"/>
                <a:gd name="connsiteX22" fmla="*/ 2841 w 10000"/>
                <a:gd name="connsiteY22" fmla="*/ 7324 h 10000"/>
                <a:gd name="connsiteX23" fmla="*/ 4051 w 10000"/>
                <a:gd name="connsiteY23" fmla="*/ 8090 h 10000"/>
                <a:gd name="connsiteX24" fmla="*/ 5517 w 10000"/>
                <a:gd name="connsiteY24" fmla="*/ 8826 h 10000"/>
                <a:gd name="connsiteX25" fmla="*/ 5526 w 10000"/>
                <a:gd name="connsiteY25" fmla="*/ 9523 h 10000"/>
                <a:gd name="connsiteX26" fmla="*/ 6889 w 10000"/>
                <a:gd name="connsiteY26" fmla="*/ 9999 h 10000"/>
                <a:gd name="connsiteX27" fmla="*/ 7993 w 10000"/>
                <a:gd name="connsiteY27" fmla="*/ 9387 h 10000"/>
                <a:gd name="connsiteX28" fmla="*/ 8636 w 10000"/>
                <a:gd name="connsiteY28" fmla="*/ 8903 h 10000"/>
                <a:gd name="connsiteX29" fmla="*/ 8817 w 10000"/>
                <a:gd name="connsiteY29" fmla="*/ 8027 h 10000"/>
                <a:gd name="connsiteX30" fmla="*/ 9865 w 10000"/>
                <a:gd name="connsiteY30" fmla="*/ 8080 h 10000"/>
                <a:gd name="connsiteX31" fmla="*/ 9959 w 10000"/>
                <a:gd name="connsiteY31" fmla="*/ 7227 h 10000"/>
                <a:gd name="connsiteX32" fmla="*/ 7064 w 10000"/>
                <a:gd name="connsiteY32" fmla="*/ 5340 h 10000"/>
                <a:gd name="connsiteX33" fmla="*/ 6374 w 10000"/>
                <a:gd name="connsiteY33" fmla="*/ 4126 h 10000"/>
                <a:gd name="connsiteX34" fmla="*/ 4831 w 10000"/>
                <a:gd name="connsiteY34" fmla="*/ 3851 h 10000"/>
                <a:gd name="connsiteX35" fmla="*/ 4189 w 10000"/>
                <a:gd name="connsiteY35" fmla="*/ 2691 h 10000"/>
                <a:gd name="connsiteX36" fmla="*/ 10000 w 10000"/>
                <a:gd name="connsiteY36" fmla="*/ 658 h 10000"/>
                <a:gd name="connsiteX37" fmla="*/ 9658 w 10000"/>
                <a:gd name="connsiteY37"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4517 w 10000"/>
                <a:gd name="connsiteY8" fmla="*/ 877 h 10000"/>
                <a:gd name="connsiteX9" fmla="*/ 2325 w 10000"/>
                <a:gd name="connsiteY9" fmla="*/ 2194 h 10000"/>
                <a:gd name="connsiteX10" fmla="*/ 1886 w 10000"/>
                <a:gd name="connsiteY10" fmla="*/ 2633 h 10000"/>
                <a:gd name="connsiteX11" fmla="*/ 1229 w 10000"/>
                <a:gd name="connsiteY11" fmla="*/ 2414 h 10000"/>
                <a:gd name="connsiteX12" fmla="*/ 579 w 10000"/>
                <a:gd name="connsiteY12" fmla="*/ 2123 h 10000"/>
                <a:gd name="connsiteX13" fmla="*/ 359 w 10000"/>
                <a:gd name="connsiteY13" fmla="*/ 3511 h 10000"/>
                <a:gd name="connsiteX14" fmla="*/ 351 w 10000"/>
                <a:gd name="connsiteY14" fmla="*/ 4389 h 10000"/>
                <a:gd name="connsiteX15" fmla="*/ 0 w 10000"/>
                <a:gd name="connsiteY15" fmla="*/ 5770 h 10000"/>
                <a:gd name="connsiteX16" fmla="*/ 807 w 10000"/>
                <a:gd name="connsiteY16" fmla="*/ 6280 h 10000"/>
                <a:gd name="connsiteX17" fmla="*/ 790 w 10000"/>
                <a:gd name="connsiteY17" fmla="*/ 7242 h 10000"/>
                <a:gd name="connsiteX18" fmla="*/ 476 w 10000"/>
                <a:gd name="connsiteY18" fmla="*/ 7924 h 10000"/>
                <a:gd name="connsiteX19" fmla="*/ 1166 w 10000"/>
                <a:gd name="connsiteY19" fmla="*/ 7613 h 10000"/>
                <a:gd name="connsiteX20" fmla="*/ 2035 w 10000"/>
                <a:gd name="connsiteY20" fmla="*/ 7331 h 10000"/>
                <a:gd name="connsiteX21" fmla="*/ 2841 w 10000"/>
                <a:gd name="connsiteY21" fmla="*/ 7324 h 10000"/>
                <a:gd name="connsiteX22" fmla="*/ 4051 w 10000"/>
                <a:gd name="connsiteY22" fmla="*/ 8090 h 10000"/>
                <a:gd name="connsiteX23" fmla="*/ 5517 w 10000"/>
                <a:gd name="connsiteY23" fmla="*/ 8826 h 10000"/>
                <a:gd name="connsiteX24" fmla="*/ 5526 w 10000"/>
                <a:gd name="connsiteY24" fmla="*/ 9523 h 10000"/>
                <a:gd name="connsiteX25" fmla="*/ 6889 w 10000"/>
                <a:gd name="connsiteY25" fmla="*/ 9999 h 10000"/>
                <a:gd name="connsiteX26" fmla="*/ 7993 w 10000"/>
                <a:gd name="connsiteY26" fmla="*/ 9387 h 10000"/>
                <a:gd name="connsiteX27" fmla="*/ 8636 w 10000"/>
                <a:gd name="connsiteY27" fmla="*/ 8903 h 10000"/>
                <a:gd name="connsiteX28" fmla="*/ 8817 w 10000"/>
                <a:gd name="connsiteY28" fmla="*/ 8027 h 10000"/>
                <a:gd name="connsiteX29" fmla="*/ 9865 w 10000"/>
                <a:gd name="connsiteY29" fmla="*/ 8080 h 10000"/>
                <a:gd name="connsiteX30" fmla="*/ 9959 w 10000"/>
                <a:gd name="connsiteY30" fmla="*/ 7227 h 10000"/>
                <a:gd name="connsiteX31" fmla="*/ 7064 w 10000"/>
                <a:gd name="connsiteY31" fmla="*/ 5340 h 10000"/>
                <a:gd name="connsiteX32" fmla="*/ 6374 w 10000"/>
                <a:gd name="connsiteY32" fmla="*/ 4126 h 10000"/>
                <a:gd name="connsiteX33" fmla="*/ 4831 w 10000"/>
                <a:gd name="connsiteY33" fmla="*/ 3851 h 10000"/>
                <a:gd name="connsiteX34" fmla="*/ 4189 w 10000"/>
                <a:gd name="connsiteY34" fmla="*/ 2691 h 10000"/>
                <a:gd name="connsiteX35" fmla="*/ 10000 w 10000"/>
                <a:gd name="connsiteY35" fmla="*/ 658 h 10000"/>
                <a:gd name="connsiteX36" fmla="*/ 9658 w 10000"/>
                <a:gd name="connsiteY36"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4517 w 10000"/>
                <a:gd name="connsiteY7" fmla="*/ 877 h 10000"/>
                <a:gd name="connsiteX8" fmla="*/ 2325 w 10000"/>
                <a:gd name="connsiteY8" fmla="*/ 2194 h 10000"/>
                <a:gd name="connsiteX9" fmla="*/ 1886 w 10000"/>
                <a:gd name="connsiteY9" fmla="*/ 2633 h 10000"/>
                <a:gd name="connsiteX10" fmla="*/ 1229 w 10000"/>
                <a:gd name="connsiteY10" fmla="*/ 2414 h 10000"/>
                <a:gd name="connsiteX11" fmla="*/ 579 w 10000"/>
                <a:gd name="connsiteY11" fmla="*/ 2123 h 10000"/>
                <a:gd name="connsiteX12" fmla="*/ 359 w 10000"/>
                <a:gd name="connsiteY12" fmla="*/ 3511 h 10000"/>
                <a:gd name="connsiteX13" fmla="*/ 351 w 10000"/>
                <a:gd name="connsiteY13" fmla="*/ 4389 h 10000"/>
                <a:gd name="connsiteX14" fmla="*/ 0 w 10000"/>
                <a:gd name="connsiteY14" fmla="*/ 5770 h 10000"/>
                <a:gd name="connsiteX15" fmla="*/ 807 w 10000"/>
                <a:gd name="connsiteY15" fmla="*/ 6280 h 10000"/>
                <a:gd name="connsiteX16" fmla="*/ 790 w 10000"/>
                <a:gd name="connsiteY16" fmla="*/ 7242 h 10000"/>
                <a:gd name="connsiteX17" fmla="*/ 476 w 10000"/>
                <a:gd name="connsiteY17" fmla="*/ 7924 h 10000"/>
                <a:gd name="connsiteX18" fmla="*/ 1166 w 10000"/>
                <a:gd name="connsiteY18" fmla="*/ 7613 h 10000"/>
                <a:gd name="connsiteX19" fmla="*/ 2035 w 10000"/>
                <a:gd name="connsiteY19" fmla="*/ 7331 h 10000"/>
                <a:gd name="connsiteX20" fmla="*/ 2841 w 10000"/>
                <a:gd name="connsiteY20" fmla="*/ 7324 h 10000"/>
                <a:gd name="connsiteX21" fmla="*/ 4051 w 10000"/>
                <a:gd name="connsiteY21" fmla="*/ 8090 h 10000"/>
                <a:gd name="connsiteX22" fmla="*/ 5517 w 10000"/>
                <a:gd name="connsiteY22" fmla="*/ 8826 h 10000"/>
                <a:gd name="connsiteX23" fmla="*/ 5526 w 10000"/>
                <a:gd name="connsiteY23" fmla="*/ 9523 h 10000"/>
                <a:gd name="connsiteX24" fmla="*/ 6889 w 10000"/>
                <a:gd name="connsiteY24" fmla="*/ 9999 h 10000"/>
                <a:gd name="connsiteX25" fmla="*/ 7993 w 10000"/>
                <a:gd name="connsiteY25" fmla="*/ 9387 h 10000"/>
                <a:gd name="connsiteX26" fmla="*/ 8636 w 10000"/>
                <a:gd name="connsiteY26" fmla="*/ 8903 h 10000"/>
                <a:gd name="connsiteX27" fmla="*/ 8817 w 10000"/>
                <a:gd name="connsiteY27" fmla="*/ 8027 h 10000"/>
                <a:gd name="connsiteX28" fmla="*/ 9865 w 10000"/>
                <a:gd name="connsiteY28" fmla="*/ 8080 h 10000"/>
                <a:gd name="connsiteX29" fmla="*/ 9959 w 10000"/>
                <a:gd name="connsiteY29" fmla="*/ 7227 h 10000"/>
                <a:gd name="connsiteX30" fmla="*/ 7064 w 10000"/>
                <a:gd name="connsiteY30" fmla="*/ 5340 h 10000"/>
                <a:gd name="connsiteX31" fmla="*/ 6374 w 10000"/>
                <a:gd name="connsiteY31" fmla="*/ 4126 h 10000"/>
                <a:gd name="connsiteX32" fmla="*/ 4831 w 10000"/>
                <a:gd name="connsiteY32" fmla="*/ 3851 h 10000"/>
                <a:gd name="connsiteX33" fmla="*/ 4189 w 10000"/>
                <a:gd name="connsiteY33" fmla="*/ 2691 h 10000"/>
                <a:gd name="connsiteX34" fmla="*/ 10000 w 10000"/>
                <a:gd name="connsiteY34" fmla="*/ 658 h 10000"/>
                <a:gd name="connsiteX35" fmla="*/ 9658 w 10000"/>
                <a:gd name="connsiteY35"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4517 w 10000"/>
                <a:gd name="connsiteY6" fmla="*/ 877 h 10000"/>
                <a:gd name="connsiteX7" fmla="*/ 2325 w 10000"/>
                <a:gd name="connsiteY7" fmla="*/ 2194 h 10000"/>
                <a:gd name="connsiteX8" fmla="*/ 1886 w 10000"/>
                <a:gd name="connsiteY8" fmla="*/ 2633 h 10000"/>
                <a:gd name="connsiteX9" fmla="*/ 1229 w 10000"/>
                <a:gd name="connsiteY9" fmla="*/ 2414 h 10000"/>
                <a:gd name="connsiteX10" fmla="*/ 579 w 10000"/>
                <a:gd name="connsiteY10" fmla="*/ 2123 h 10000"/>
                <a:gd name="connsiteX11" fmla="*/ 359 w 10000"/>
                <a:gd name="connsiteY11" fmla="*/ 3511 h 10000"/>
                <a:gd name="connsiteX12" fmla="*/ 351 w 10000"/>
                <a:gd name="connsiteY12" fmla="*/ 4389 h 10000"/>
                <a:gd name="connsiteX13" fmla="*/ 0 w 10000"/>
                <a:gd name="connsiteY13" fmla="*/ 5770 h 10000"/>
                <a:gd name="connsiteX14" fmla="*/ 807 w 10000"/>
                <a:gd name="connsiteY14" fmla="*/ 6280 h 10000"/>
                <a:gd name="connsiteX15" fmla="*/ 790 w 10000"/>
                <a:gd name="connsiteY15" fmla="*/ 7242 h 10000"/>
                <a:gd name="connsiteX16" fmla="*/ 476 w 10000"/>
                <a:gd name="connsiteY16" fmla="*/ 7924 h 10000"/>
                <a:gd name="connsiteX17" fmla="*/ 1166 w 10000"/>
                <a:gd name="connsiteY17" fmla="*/ 7613 h 10000"/>
                <a:gd name="connsiteX18" fmla="*/ 2035 w 10000"/>
                <a:gd name="connsiteY18" fmla="*/ 7331 h 10000"/>
                <a:gd name="connsiteX19" fmla="*/ 2841 w 10000"/>
                <a:gd name="connsiteY19" fmla="*/ 7324 h 10000"/>
                <a:gd name="connsiteX20" fmla="*/ 4051 w 10000"/>
                <a:gd name="connsiteY20" fmla="*/ 8090 h 10000"/>
                <a:gd name="connsiteX21" fmla="*/ 5517 w 10000"/>
                <a:gd name="connsiteY21" fmla="*/ 8826 h 10000"/>
                <a:gd name="connsiteX22" fmla="*/ 5526 w 10000"/>
                <a:gd name="connsiteY22" fmla="*/ 9523 h 10000"/>
                <a:gd name="connsiteX23" fmla="*/ 6889 w 10000"/>
                <a:gd name="connsiteY23" fmla="*/ 9999 h 10000"/>
                <a:gd name="connsiteX24" fmla="*/ 7993 w 10000"/>
                <a:gd name="connsiteY24" fmla="*/ 9387 h 10000"/>
                <a:gd name="connsiteX25" fmla="*/ 8636 w 10000"/>
                <a:gd name="connsiteY25" fmla="*/ 8903 h 10000"/>
                <a:gd name="connsiteX26" fmla="*/ 8817 w 10000"/>
                <a:gd name="connsiteY26" fmla="*/ 8027 h 10000"/>
                <a:gd name="connsiteX27" fmla="*/ 9865 w 10000"/>
                <a:gd name="connsiteY27" fmla="*/ 8080 h 10000"/>
                <a:gd name="connsiteX28" fmla="*/ 9959 w 10000"/>
                <a:gd name="connsiteY28" fmla="*/ 7227 h 10000"/>
                <a:gd name="connsiteX29" fmla="*/ 7064 w 10000"/>
                <a:gd name="connsiteY29" fmla="*/ 5340 h 10000"/>
                <a:gd name="connsiteX30" fmla="*/ 6374 w 10000"/>
                <a:gd name="connsiteY30" fmla="*/ 4126 h 10000"/>
                <a:gd name="connsiteX31" fmla="*/ 4831 w 10000"/>
                <a:gd name="connsiteY31" fmla="*/ 3851 h 10000"/>
                <a:gd name="connsiteX32" fmla="*/ 4189 w 10000"/>
                <a:gd name="connsiteY32" fmla="*/ 2691 h 10000"/>
                <a:gd name="connsiteX33" fmla="*/ 10000 w 10000"/>
                <a:gd name="connsiteY33" fmla="*/ 658 h 10000"/>
                <a:gd name="connsiteX34" fmla="*/ 9658 w 10000"/>
                <a:gd name="connsiteY34"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4517 w 10000"/>
                <a:gd name="connsiteY5" fmla="*/ 877 h 10000"/>
                <a:gd name="connsiteX6" fmla="*/ 2325 w 10000"/>
                <a:gd name="connsiteY6" fmla="*/ 2194 h 10000"/>
                <a:gd name="connsiteX7" fmla="*/ 1886 w 10000"/>
                <a:gd name="connsiteY7" fmla="*/ 2633 h 10000"/>
                <a:gd name="connsiteX8" fmla="*/ 1229 w 10000"/>
                <a:gd name="connsiteY8" fmla="*/ 2414 h 10000"/>
                <a:gd name="connsiteX9" fmla="*/ 579 w 10000"/>
                <a:gd name="connsiteY9" fmla="*/ 2123 h 10000"/>
                <a:gd name="connsiteX10" fmla="*/ 359 w 10000"/>
                <a:gd name="connsiteY10" fmla="*/ 3511 h 10000"/>
                <a:gd name="connsiteX11" fmla="*/ 351 w 10000"/>
                <a:gd name="connsiteY11" fmla="*/ 4389 h 10000"/>
                <a:gd name="connsiteX12" fmla="*/ 0 w 10000"/>
                <a:gd name="connsiteY12" fmla="*/ 5770 h 10000"/>
                <a:gd name="connsiteX13" fmla="*/ 807 w 10000"/>
                <a:gd name="connsiteY13" fmla="*/ 6280 h 10000"/>
                <a:gd name="connsiteX14" fmla="*/ 790 w 10000"/>
                <a:gd name="connsiteY14" fmla="*/ 7242 h 10000"/>
                <a:gd name="connsiteX15" fmla="*/ 476 w 10000"/>
                <a:gd name="connsiteY15" fmla="*/ 7924 h 10000"/>
                <a:gd name="connsiteX16" fmla="*/ 1166 w 10000"/>
                <a:gd name="connsiteY16" fmla="*/ 7613 h 10000"/>
                <a:gd name="connsiteX17" fmla="*/ 2035 w 10000"/>
                <a:gd name="connsiteY17" fmla="*/ 7331 h 10000"/>
                <a:gd name="connsiteX18" fmla="*/ 2841 w 10000"/>
                <a:gd name="connsiteY18" fmla="*/ 7324 h 10000"/>
                <a:gd name="connsiteX19" fmla="*/ 4051 w 10000"/>
                <a:gd name="connsiteY19" fmla="*/ 8090 h 10000"/>
                <a:gd name="connsiteX20" fmla="*/ 5517 w 10000"/>
                <a:gd name="connsiteY20" fmla="*/ 8826 h 10000"/>
                <a:gd name="connsiteX21" fmla="*/ 5526 w 10000"/>
                <a:gd name="connsiteY21" fmla="*/ 9523 h 10000"/>
                <a:gd name="connsiteX22" fmla="*/ 6889 w 10000"/>
                <a:gd name="connsiteY22" fmla="*/ 9999 h 10000"/>
                <a:gd name="connsiteX23" fmla="*/ 7993 w 10000"/>
                <a:gd name="connsiteY23" fmla="*/ 9387 h 10000"/>
                <a:gd name="connsiteX24" fmla="*/ 8636 w 10000"/>
                <a:gd name="connsiteY24" fmla="*/ 8903 h 10000"/>
                <a:gd name="connsiteX25" fmla="*/ 8817 w 10000"/>
                <a:gd name="connsiteY25" fmla="*/ 8027 h 10000"/>
                <a:gd name="connsiteX26" fmla="*/ 9865 w 10000"/>
                <a:gd name="connsiteY26" fmla="*/ 8080 h 10000"/>
                <a:gd name="connsiteX27" fmla="*/ 9959 w 10000"/>
                <a:gd name="connsiteY27" fmla="*/ 7227 h 10000"/>
                <a:gd name="connsiteX28" fmla="*/ 7064 w 10000"/>
                <a:gd name="connsiteY28" fmla="*/ 5340 h 10000"/>
                <a:gd name="connsiteX29" fmla="*/ 6374 w 10000"/>
                <a:gd name="connsiteY29" fmla="*/ 4126 h 10000"/>
                <a:gd name="connsiteX30" fmla="*/ 4831 w 10000"/>
                <a:gd name="connsiteY30" fmla="*/ 3851 h 10000"/>
                <a:gd name="connsiteX31" fmla="*/ 4189 w 10000"/>
                <a:gd name="connsiteY31" fmla="*/ 2691 h 10000"/>
                <a:gd name="connsiteX32" fmla="*/ 10000 w 10000"/>
                <a:gd name="connsiteY32" fmla="*/ 658 h 10000"/>
                <a:gd name="connsiteX33" fmla="*/ 9658 w 10000"/>
                <a:gd name="connsiteY33" fmla="*/ 245 h 10000"/>
                <a:gd name="connsiteX0" fmla="*/ 9658 w 10000"/>
                <a:gd name="connsiteY0" fmla="*/ 26 h 9781"/>
                <a:gd name="connsiteX1" fmla="*/ 8685 w 10000"/>
                <a:gd name="connsiteY1" fmla="*/ 658 h 9781"/>
                <a:gd name="connsiteX2" fmla="*/ 8027 w 10000"/>
                <a:gd name="connsiteY2" fmla="*/ 658 h 9781"/>
                <a:gd name="connsiteX3" fmla="*/ 7807 w 10000"/>
                <a:gd name="connsiteY3" fmla="*/ 0 h 9781"/>
                <a:gd name="connsiteX4" fmla="*/ 4517 w 10000"/>
                <a:gd name="connsiteY4" fmla="*/ 658 h 9781"/>
                <a:gd name="connsiteX5" fmla="*/ 2325 w 10000"/>
                <a:gd name="connsiteY5" fmla="*/ 1975 h 9781"/>
                <a:gd name="connsiteX6" fmla="*/ 1886 w 10000"/>
                <a:gd name="connsiteY6" fmla="*/ 2414 h 9781"/>
                <a:gd name="connsiteX7" fmla="*/ 1229 w 10000"/>
                <a:gd name="connsiteY7" fmla="*/ 2195 h 9781"/>
                <a:gd name="connsiteX8" fmla="*/ 579 w 10000"/>
                <a:gd name="connsiteY8" fmla="*/ 1904 h 9781"/>
                <a:gd name="connsiteX9" fmla="*/ 359 w 10000"/>
                <a:gd name="connsiteY9" fmla="*/ 3292 h 9781"/>
                <a:gd name="connsiteX10" fmla="*/ 351 w 10000"/>
                <a:gd name="connsiteY10" fmla="*/ 4170 h 9781"/>
                <a:gd name="connsiteX11" fmla="*/ 0 w 10000"/>
                <a:gd name="connsiteY11" fmla="*/ 5551 h 9781"/>
                <a:gd name="connsiteX12" fmla="*/ 807 w 10000"/>
                <a:gd name="connsiteY12" fmla="*/ 6061 h 9781"/>
                <a:gd name="connsiteX13" fmla="*/ 790 w 10000"/>
                <a:gd name="connsiteY13" fmla="*/ 7023 h 9781"/>
                <a:gd name="connsiteX14" fmla="*/ 476 w 10000"/>
                <a:gd name="connsiteY14" fmla="*/ 7705 h 9781"/>
                <a:gd name="connsiteX15" fmla="*/ 1166 w 10000"/>
                <a:gd name="connsiteY15" fmla="*/ 7394 h 9781"/>
                <a:gd name="connsiteX16" fmla="*/ 2035 w 10000"/>
                <a:gd name="connsiteY16" fmla="*/ 7112 h 9781"/>
                <a:gd name="connsiteX17" fmla="*/ 2841 w 10000"/>
                <a:gd name="connsiteY17" fmla="*/ 7105 h 9781"/>
                <a:gd name="connsiteX18" fmla="*/ 4051 w 10000"/>
                <a:gd name="connsiteY18" fmla="*/ 7871 h 9781"/>
                <a:gd name="connsiteX19" fmla="*/ 5517 w 10000"/>
                <a:gd name="connsiteY19" fmla="*/ 8607 h 9781"/>
                <a:gd name="connsiteX20" fmla="*/ 5526 w 10000"/>
                <a:gd name="connsiteY20" fmla="*/ 9304 h 9781"/>
                <a:gd name="connsiteX21" fmla="*/ 6889 w 10000"/>
                <a:gd name="connsiteY21" fmla="*/ 9780 h 9781"/>
                <a:gd name="connsiteX22" fmla="*/ 7993 w 10000"/>
                <a:gd name="connsiteY22" fmla="*/ 9168 h 9781"/>
                <a:gd name="connsiteX23" fmla="*/ 8636 w 10000"/>
                <a:gd name="connsiteY23" fmla="*/ 8684 h 9781"/>
                <a:gd name="connsiteX24" fmla="*/ 8817 w 10000"/>
                <a:gd name="connsiteY24" fmla="*/ 7808 h 9781"/>
                <a:gd name="connsiteX25" fmla="*/ 9865 w 10000"/>
                <a:gd name="connsiteY25" fmla="*/ 7861 h 9781"/>
                <a:gd name="connsiteX26" fmla="*/ 9959 w 10000"/>
                <a:gd name="connsiteY26" fmla="*/ 7008 h 9781"/>
                <a:gd name="connsiteX27" fmla="*/ 7064 w 10000"/>
                <a:gd name="connsiteY27" fmla="*/ 5121 h 9781"/>
                <a:gd name="connsiteX28" fmla="*/ 6374 w 10000"/>
                <a:gd name="connsiteY28" fmla="*/ 3907 h 9781"/>
                <a:gd name="connsiteX29" fmla="*/ 4831 w 10000"/>
                <a:gd name="connsiteY29" fmla="*/ 3632 h 9781"/>
                <a:gd name="connsiteX30" fmla="*/ 4189 w 10000"/>
                <a:gd name="connsiteY30" fmla="*/ 2472 h 9781"/>
                <a:gd name="connsiteX31" fmla="*/ 10000 w 10000"/>
                <a:gd name="connsiteY31" fmla="*/ 439 h 9781"/>
                <a:gd name="connsiteX32" fmla="*/ 9658 w 10000"/>
                <a:gd name="connsiteY32" fmla="*/ 26 h 9781"/>
                <a:gd name="connsiteX0" fmla="*/ 9658 w 10000"/>
                <a:gd name="connsiteY0" fmla="*/ 0 h 9973"/>
                <a:gd name="connsiteX1" fmla="*/ 8685 w 10000"/>
                <a:gd name="connsiteY1" fmla="*/ 646 h 9973"/>
                <a:gd name="connsiteX2" fmla="*/ 8027 w 10000"/>
                <a:gd name="connsiteY2" fmla="*/ 646 h 9973"/>
                <a:gd name="connsiteX3" fmla="*/ 4517 w 10000"/>
                <a:gd name="connsiteY3" fmla="*/ 646 h 9973"/>
                <a:gd name="connsiteX4" fmla="*/ 2325 w 10000"/>
                <a:gd name="connsiteY4" fmla="*/ 1992 h 9973"/>
                <a:gd name="connsiteX5" fmla="*/ 1886 w 10000"/>
                <a:gd name="connsiteY5" fmla="*/ 2441 h 9973"/>
                <a:gd name="connsiteX6" fmla="*/ 1229 w 10000"/>
                <a:gd name="connsiteY6" fmla="*/ 2217 h 9973"/>
                <a:gd name="connsiteX7" fmla="*/ 579 w 10000"/>
                <a:gd name="connsiteY7" fmla="*/ 1920 h 9973"/>
                <a:gd name="connsiteX8" fmla="*/ 359 w 10000"/>
                <a:gd name="connsiteY8" fmla="*/ 3339 h 9973"/>
                <a:gd name="connsiteX9" fmla="*/ 351 w 10000"/>
                <a:gd name="connsiteY9" fmla="*/ 4236 h 9973"/>
                <a:gd name="connsiteX10" fmla="*/ 0 w 10000"/>
                <a:gd name="connsiteY10" fmla="*/ 5648 h 9973"/>
                <a:gd name="connsiteX11" fmla="*/ 807 w 10000"/>
                <a:gd name="connsiteY11" fmla="*/ 6170 h 9973"/>
                <a:gd name="connsiteX12" fmla="*/ 790 w 10000"/>
                <a:gd name="connsiteY12" fmla="*/ 7153 h 9973"/>
                <a:gd name="connsiteX13" fmla="*/ 476 w 10000"/>
                <a:gd name="connsiteY13" fmla="*/ 7851 h 9973"/>
                <a:gd name="connsiteX14" fmla="*/ 1166 w 10000"/>
                <a:gd name="connsiteY14" fmla="*/ 7533 h 9973"/>
                <a:gd name="connsiteX15" fmla="*/ 2035 w 10000"/>
                <a:gd name="connsiteY15" fmla="*/ 7244 h 9973"/>
                <a:gd name="connsiteX16" fmla="*/ 2841 w 10000"/>
                <a:gd name="connsiteY16" fmla="*/ 7237 h 9973"/>
                <a:gd name="connsiteX17" fmla="*/ 4051 w 10000"/>
                <a:gd name="connsiteY17" fmla="*/ 8020 h 9973"/>
                <a:gd name="connsiteX18" fmla="*/ 5517 w 10000"/>
                <a:gd name="connsiteY18" fmla="*/ 8773 h 9973"/>
                <a:gd name="connsiteX19" fmla="*/ 5526 w 10000"/>
                <a:gd name="connsiteY19" fmla="*/ 9485 h 9973"/>
                <a:gd name="connsiteX20" fmla="*/ 6889 w 10000"/>
                <a:gd name="connsiteY20" fmla="*/ 9972 h 9973"/>
                <a:gd name="connsiteX21" fmla="*/ 7993 w 10000"/>
                <a:gd name="connsiteY21" fmla="*/ 9346 h 9973"/>
                <a:gd name="connsiteX22" fmla="*/ 8636 w 10000"/>
                <a:gd name="connsiteY22" fmla="*/ 8851 h 9973"/>
                <a:gd name="connsiteX23" fmla="*/ 8817 w 10000"/>
                <a:gd name="connsiteY23" fmla="*/ 7956 h 9973"/>
                <a:gd name="connsiteX24" fmla="*/ 9865 w 10000"/>
                <a:gd name="connsiteY24" fmla="*/ 8010 h 9973"/>
                <a:gd name="connsiteX25" fmla="*/ 9959 w 10000"/>
                <a:gd name="connsiteY25" fmla="*/ 7138 h 9973"/>
                <a:gd name="connsiteX26" fmla="*/ 7064 w 10000"/>
                <a:gd name="connsiteY26" fmla="*/ 5209 h 9973"/>
                <a:gd name="connsiteX27" fmla="*/ 6374 w 10000"/>
                <a:gd name="connsiteY27" fmla="*/ 3967 h 9973"/>
                <a:gd name="connsiteX28" fmla="*/ 4831 w 10000"/>
                <a:gd name="connsiteY28" fmla="*/ 3686 h 9973"/>
                <a:gd name="connsiteX29" fmla="*/ 4189 w 10000"/>
                <a:gd name="connsiteY29" fmla="*/ 2500 h 9973"/>
                <a:gd name="connsiteX30" fmla="*/ 10000 w 10000"/>
                <a:gd name="connsiteY30" fmla="*/ 422 h 9973"/>
                <a:gd name="connsiteX31" fmla="*/ 9658 w 10000"/>
                <a:gd name="connsiteY31" fmla="*/ 0 h 9973"/>
                <a:gd name="connsiteX0" fmla="*/ 9658 w 10000"/>
                <a:gd name="connsiteY0" fmla="*/ 0 h 10000"/>
                <a:gd name="connsiteX1" fmla="*/ 8685 w 10000"/>
                <a:gd name="connsiteY1" fmla="*/ 648 h 10000"/>
                <a:gd name="connsiteX2" fmla="*/ 4517 w 10000"/>
                <a:gd name="connsiteY2" fmla="*/ 648 h 10000"/>
                <a:gd name="connsiteX3" fmla="*/ 2325 w 10000"/>
                <a:gd name="connsiteY3" fmla="*/ 1997 h 10000"/>
                <a:gd name="connsiteX4" fmla="*/ 1886 w 10000"/>
                <a:gd name="connsiteY4" fmla="*/ 2448 h 10000"/>
                <a:gd name="connsiteX5" fmla="*/ 1229 w 10000"/>
                <a:gd name="connsiteY5" fmla="*/ 2223 h 10000"/>
                <a:gd name="connsiteX6" fmla="*/ 579 w 10000"/>
                <a:gd name="connsiteY6" fmla="*/ 1925 h 10000"/>
                <a:gd name="connsiteX7" fmla="*/ 359 w 10000"/>
                <a:gd name="connsiteY7" fmla="*/ 3348 h 10000"/>
                <a:gd name="connsiteX8" fmla="*/ 351 w 10000"/>
                <a:gd name="connsiteY8" fmla="*/ 4247 h 10000"/>
                <a:gd name="connsiteX9" fmla="*/ 0 w 10000"/>
                <a:gd name="connsiteY9" fmla="*/ 5663 h 10000"/>
                <a:gd name="connsiteX10" fmla="*/ 807 w 10000"/>
                <a:gd name="connsiteY10" fmla="*/ 6187 h 10000"/>
                <a:gd name="connsiteX11" fmla="*/ 790 w 10000"/>
                <a:gd name="connsiteY11" fmla="*/ 7172 h 10000"/>
                <a:gd name="connsiteX12" fmla="*/ 476 w 10000"/>
                <a:gd name="connsiteY12" fmla="*/ 7872 h 10000"/>
                <a:gd name="connsiteX13" fmla="*/ 1166 w 10000"/>
                <a:gd name="connsiteY13" fmla="*/ 7553 h 10000"/>
                <a:gd name="connsiteX14" fmla="*/ 2035 w 10000"/>
                <a:gd name="connsiteY14" fmla="*/ 7264 h 10000"/>
                <a:gd name="connsiteX15" fmla="*/ 2841 w 10000"/>
                <a:gd name="connsiteY15" fmla="*/ 7257 h 10000"/>
                <a:gd name="connsiteX16" fmla="*/ 4051 w 10000"/>
                <a:gd name="connsiteY16" fmla="*/ 8042 h 10000"/>
                <a:gd name="connsiteX17" fmla="*/ 5517 w 10000"/>
                <a:gd name="connsiteY17" fmla="*/ 8797 h 10000"/>
                <a:gd name="connsiteX18" fmla="*/ 5526 w 10000"/>
                <a:gd name="connsiteY18" fmla="*/ 9511 h 10000"/>
                <a:gd name="connsiteX19" fmla="*/ 6889 w 10000"/>
                <a:gd name="connsiteY19" fmla="*/ 9999 h 10000"/>
                <a:gd name="connsiteX20" fmla="*/ 7993 w 10000"/>
                <a:gd name="connsiteY20" fmla="*/ 9371 h 10000"/>
                <a:gd name="connsiteX21" fmla="*/ 8636 w 10000"/>
                <a:gd name="connsiteY21" fmla="*/ 8875 h 10000"/>
                <a:gd name="connsiteX22" fmla="*/ 8817 w 10000"/>
                <a:gd name="connsiteY22" fmla="*/ 7978 h 10000"/>
                <a:gd name="connsiteX23" fmla="*/ 9865 w 10000"/>
                <a:gd name="connsiteY23" fmla="*/ 8032 h 10000"/>
                <a:gd name="connsiteX24" fmla="*/ 9959 w 10000"/>
                <a:gd name="connsiteY24" fmla="*/ 7157 h 10000"/>
                <a:gd name="connsiteX25" fmla="*/ 7064 w 10000"/>
                <a:gd name="connsiteY25" fmla="*/ 5223 h 10000"/>
                <a:gd name="connsiteX26" fmla="*/ 6374 w 10000"/>
                <a:gd name="connsiteY26" fmla="*/ 3978 h 10000"/>
                <a:gd name="connsiteX27" fmla="*/ 4831 w 10000"/>
                <a:gd name="connsiteY27" fmla="*/ 3696 h 10000"/>
                <a:gd name="connsiteX28" fmla="*/ 4189 w 10000"/>
                <a:gd name="connsiteY28" fmla="*/ 2507 h 10000"/>
                <a:gd name="connsiteX29" fmla="*/ 10000 w 10000"/>
                <a:gd name="connsiteY29" fmla="*/ 423 h 10000"/>
                <a:gd name="connsiteX30" fmla="*/ 9658 w 10000"/>
                <a:gd name="connsiteY30" fmla="*/ 0 h 10000"/>
                <a:gd name="connsiteX0" fmla="*/ 9658 w 10000"/>
                <a:gd name="connsiteY0" fmla="*/ 0 h 10000"/>
                <a:gd name="connsiteX1" fmla="*/ 4517 w 10000"/>
                <a:gd name="connsiteY1" fmla="*/ 648 h 10000"/>
                <a:gd name="connsiteX2" fmla="*/ 2325 w 10000"/>
                <a:gd name="connsiteY2" fmla="*/ 1997 h 10000"/>
                <a:gd name="connsiteX3" fmla="*/ 1886 w 10000"/>
                <a:gd name="connsiteY3" fmla="*/ 2448 h 10000"/>
                <a:gd name="connsiteX4" fmla="*/ 1229 w 10000"/>
                <a:gd name="connsiteY4" fmla="*/ 2223 h 10000"/>
                <a:gd name="connsiteX5" fmla="*/ 579 w 10000"/>
                <a:gd name="connsiteY5" fmla="*/ 1925 h 10000"/>
                <a:gd name="connsiteX6" fmla="*/ 359 w 10000"/>
                <a:gd name="connsiteY6" fmla="*/ 3348 h 10000"/>
                <a:gd name="connsiteX7" fmla="*/ 351 w 10000"/>
                <a:gd name="connsiteY7" fmla="*/ 4247 h 10000"/>
                <a:gd name="connsiteX8" fmla="*/ 0 w 10000"/>
                <a:gd name="connsiteY8" fmla="*/ 5663 h 10000"/>
                <a:gd name="connsiteX9" fmla="*/ 807 w 10000"/>
                <a:gd name="connsiteY9" fmla="*/ 6187 h 10000"/>
                <a:gd name="connsiteX10" fmla="*/ 790 w 10000"/>
                <a:gd name="connsiteY10" fmla="*/ 7172 h 10000"/>
                <a:gd name="connsiteX11" fmla="*/ 476 w 10000"/>
                <a:gd name="connsiteY11" fmla="*/ 7872 h 10000"/>
                <a:gd name="connsiteX12" fmla="*/ 1166 w 10000"/>
                <a:gd name="connsiteY12" fmla="*/ 7553 h 10000"/>
                <a:gd name="connsiteX13" fmla="*/ 2035 w 10000"/>
                <a:gd name="connsiteY13" fmla="*/ 7264 h 10000"/>
                <a:gd name="connsiteX14" fmla="*/ 2841 w 10000"/>
                <a:gd name="connsiteY14" fmla="*/ 7257 h 10000"/>
                <a:gd name="connsiteX15" fmla="*/ 4051 w 10000"/>
                <a:gd name="connsiteY15" fmla="*/ 8042 h 10000"/>
                <a:gd name="connsiteX16" fmla="*/ 5517 w 10000"/>
                <a:gd name="connsiteY16" fmla="*/ 8797 h 10000"/>
                <a:gd name="connsiteX17" fmla="*/ 5526 w 10000"/>
                <a:gd name="connsiteY17" fmla="*/ 9511 h 10000"/>
                <a:gd name="connsiteX18" fmla="*/ 6889 w 10000"/>
                <a:gd name="connsiteY18" fmla="*/ 9999 h 10000"/>
                <a:gd name="connsiteX19" fmla="*/ 7993 w 10000"/>
                <a:gd name="connsiteY19" fmla="*/ 9371 h 10000"/>
                <a:gd name="connsiteX20" fmla="*/ 8636 w 10000"/>
                <a:gd name="connsiteY20" fmla="*/ 8875 h 10000"/>
                <a:gd name="connsiteX21" fmla="*/ 8817 w 10000"/>
                <a:gd name="connsiteY21" fmla="*/ 7978 h 10000"/>
                <a:gd name="connsiteX22" fmla="*/ 9865 w 10000"/>
                <a:gd name="connsiteY22" fmla="*/ 8032 h 10000"/>
                <a:gd name="connsiteX23" fmla="*/ 9959 w 10000"/>
                <a:gd name="connsiteY23" fmla="*/ 7157 h 10000"/>
                <a:gd name="connsiteX24" fmla="*/ 7064 w 10000"/>
                <a:gd name="connsiteY24" fmla="*/ 5223 h 10000"/>
                <a:gd name="connsiteX25" fmla="*/ 6374 w 10000"/>
                <a:gd name="connsiteY25" fmla="*/ 3978 h 10000"/>
                <a:gd name="connsiteX26" fmla="*/ 4831 w 10000"/>
                <a:gd name="connsiteY26" fmla="*/ 3696 h 10000"/>
                <a:gd name="connsiteX27" fmla="*/ 4189 w 10000"/>
                <a:gd name="connsiteY27" fmla="*/ 2507 h 10000"/>
                <a:gd name="connsiteX28" fmla="*/ 10000 w 10000"/>
                <a:gd name="connsiteY28" fmla="*/ 423 h 10000"/>
                <a:gd name="connsiteX29" fmla="*/ 9658 w 10000"/>
                <a:gd name="connsiteY29" fmla="*/ 0 h 10000"/>
                <a:gd name="connsiteX0" fmla="*/ 10000 w 10000"/>
                <a:gd name="connsiteY0" fmla="*/ 0 h 9577"/>
                <a:gd name="connsiteX1" fmla="*/ 4517 w 10000"/>
                <a:gd name="connsiteY1" fmla="*/ 225 h 9577"/>
                <a:gd name="connsiteX2" fmla="*/ 2325 w 10000"/>
                <a:gd name="connsiteY2" fmla="*/ 1574 h 9577"/>
                <a:gd name="connsiteX3" fmla="*/ 1886 w 10000"/>
                <a:gd name="connsiteY3" fmla="*/ 2025 h 9577"/>
                <a:gd name="connsiteX4" fmla="*/ 1229 w 10000"/>
                <a:gd name="connsiteY4" fmla="*/ 1800 h 9577"/>
                <a:gd name="connsiteX5" fmla="*/ 579 w 10000"/>
                <a:gd name="connsiteY5" fmla="*/ 1502 h 9577"/>
                <a:gd name="connsiteX6" fmla="*/ 359 w 10000"/>
                <a:gd name="connsiteY6" fmla="*/ 2925 h 9577"/>
                <a:gd name="connsiteX7" fmla="*/ 351 w 10000"/>
                <a:gd name="connsiteY7" fmla="*/ 3824 h 9577"/>
                <a:gd name="connsiteX8" fmla="*/ 0 w 10000"/>
                <a:gd name="connsiteY8" fmla="*/ 5240 h 9577"/>
                <a:gd name="connsiteX9" fmla="*/ 807 w 10000"/>
                <a:gd name="connsiteY9" fmla="*/ 5764 h 9577"/>
                <a:gd name="connsiteX10" fmla="*/ 790 w 10000"/>
                <a:gd name="connsiteY10" fmla="*/ 6749 h 9577"/>
                <a:gd name="connsiteX11" fmla="*/ 476 w 10000"/>
                <a:gd name="connsiteY11" fmla="*/ 7449 h 9577"/>
                <a:gd name="connsiteX12" fmla="*/ 1166 w 10000"/>
                <a:gd name="connsiteY12" fmla="*/ 7130 h 9577"/>
                <a:gd name="connsiteX13" fmla="*/ 2035 w 10000"/>
                <a:gd name="connsiteY13" fmla="*/ 6841 h 9577"/>
                <a:gd name="connsiteX14" fmla="*/ 2841 w 10000"/>
                <a:gd name="connsiteY14" fmla="*/ 6834 h 9577"/>
                <a:gd name="connsiteX15" fmla="*/ 4051 w 10000"/>
                <a:gd name="connsiteY15" fmla="*/ 7619 h 9577"/>
                <a:gd name="connsiteX16" fmla="*/ 5517 w 10000"/>
                <a:gd name="connsiteY16" fmla="*/ 8374 h 9577"/>
                <a:gd name="connsiteX17" fmla="*/ 5526 w 10000"/>
                <a:gd name="connsiteY17" fmla="*/ 9088 h 9577"/>
                <a:gd name="connsiteX18" fmla="*/ 6889 w 10000"/>
                <a:gd name="connsiteY18" fmla="*/ 9576 h 9577"/>
                <a:gd name="connsiteX19" fmla="*/ 7993 w 10000"/>
                <a:gd name="connsiteY19" fmla="*/ 8948 h 9577"/>
                <a:gd name="connsiteX20" fmla="*/ 8636 w 10000"/>
                <a:gd name="connsiteY20" fmla="*/ 8452 h 9577"/>
                <a:gd name="connsiteX21" fmla="*/ 8817 w 10000"/>
                <a:gd name="connsiteY21" fmla="*/ 7555 h 9577"/>
                <a:gd name="connsiteX22" fmla="*/ 9865 w 10000"/>
                <a:gd name="connsiteY22" fmla="*/ 7609 h 9577"/>
                <a:gd name="connsiteX23" fmla="*/ 9959 w 10000"/>
                <a:gd name="connsiteY23" fmla="*/ 6734 h 9577"/>
                <a:gd name="connsiteX24" fmla="*/ 7064 w 10000"/>
                <a:gd name="connsiteY24" fmla="*/ 4800 h 9577"/>
                <a:gd name="connsiteX25" fmla="*/ 6374 w 10000"/>
                <a:gd name="connsiteY25" fmla="*/ 3555 h 9577"/>
                <a:gd name="connsiteX26" fmla="*/ 4831 w 10000"/>
                <a:gd name="connsiteY26" fmla="*/ 3273 h 9577"/>
                <a:gd name="connsiteX27" fmla="*/ 4189 w 10000"/>
                <a:gd name="connsiteY27" fmla="*/ 2084 h 9577"/>
                <a:gd name="connsiteX28" fmla="*/ 10000 w 10000"/>
                <a:gd name="connsiteY28" fmla="*/ 0 h 9577"/>
                <a:gd name="connsiteX0" fmla="*/ 4189 w 9959"/>
                <a:gd name="connsiteY0" fmla="*/ 1941 h 9765"/>
                <a:gd name="connsiteX1" fmla="*/ 4517 w 9959"/>
                <a:gd name="connsiteY1" fmla="*/ 0 h 9765"/>
                <a:gd name="connsiteX2" fmla="*/ 2325 w 9959"/>
                <a:gd name="connsiteY2" fmla="*/ 1409 h 9765"/>
                <a:gd name="connsiteX3" fmla="*/ 1886 w 9959"/>
                <a:gd name="connsiteY3" fmla="*/ 1879 h 9765"/>
                <a:gd name="connsiteX4" fmla="*/ 1229 w 9959"/>
                <a:gd name="connsiteY4" fmla="*/ 1645 h 9765"/>
                <a:gd name="connsiteX5" fmla="*/ 579 w 9959"/>
                <a:gd name="connsiteY5" fmla="*/ 1333 h 9765"/>
                <a:gd name="connsiteX6" fmla="*/ 359 w 9959"/>
                <a:gd name="connsiteY6" fmla="*/ 2819 h 9765"/>
                <a:gd name="connsiteX7" fmla="*/ 351 w 9959"/>
                <a:gd name="connsiteY7" fmla="*/ 3758 h 9765"/>
                <a:gd name="connsiteX8" fmla="*/ 0 w 9959"/>
                <a:gd name="connsiteY8" fmla="*/ 5236 h 9765"/>
                <a:gd name="connsiteX9" fmla="*/ 807 w 9959"/>
                <a:gd name="connsiteY9" fmla="*/ 5784 h 9765"/>
                <a:gd name="connsiteX10" fmla="*/ 790 w 9959"/>
                <a:gd name="connsiteY10" fmla="*/ 6812 h 9765"/>
                <a:gd name="connsiteX11" fmla="*/ 476 w 9959"/>
                <a:gd name="connsiteY11" fmla="*/ 7543 h 9765"/>
                <a:gd name="connsiteX12" fmla="*/ 1166 w 9959"/>
                <a:gd name="connsiteY12" fmla="*/ 7210 h 9765"/>
                <a:gd name="connsiteX13" fmla="*/ 2035 w 9959"/>
                <a:gd name="connsiteY13" fmla="*/ 6908 h 9765"/>
                <a:gd name="connsiteX14" fmla="*/ 2841 w 9959"/>
                <a:gd name="connsiteY14" fmla="*/ 6901 h 9765"/>
                <a:gd name="connsiteX15" fmla="*/ 4051 w 9959"/>
                <a:gd name="connsiteY15" fmla="*/ 7721 h 9765"/>
                <a:gd name="connsiteX16" fmla="*/ 5517 w 9959"/>
                <a:gd name="connsiteY16" fmla="*/ 8509 h 9765"/>
                <a:gd name="connsiteX17" fmla="*/ 5526 w 9959"/>
                <a:gd name="connsiteY17" fmla="*/ 9254 h 9765"/>
                <a:gd name="connsiteX18" fmla="*/ 6889 w 9959"/>
                <a:gd name="connsiteY18" fmla="*/ 9764 h 9765"/>
                <a:gd name="connsiteX19" fmla="*/ 7993 w 9959"/>
                <a:gd name="connsiteY19" fmla="*/ 9108 h 9765"/>
                <a:gd name="connsiteX20" fmla="*/ 8636 w 9959"/>
                <a:gd name="connsiteY20" fmla="*/ 8590 h 9765"/>
                <a:gd name="connsiteX21" fmla="*/ 8817 w 9959"/>
                <a:gd name="connsiteY21" fmla="*/ 7654 h 9765"/>
                <a:gd name="connsiteX22" fmla="*/ 9865 w 9959"/>
                <a:gd name="connsiteY22" fmla="*/ 7710 h 9765"/>
                <a:gd name="connsiteX23" fmla="*/ 9959 w 9959"/>
                <a:gd name="connsiteY23" fmla="*/ 6796 h 9765"/>
                <a:gd name="connsiteX24" fmla="*/ 7064 w 9959"/>
                <a:gd name="connsiteY24" fmla="*/ 4777 h 9765"/>
                <a:gd name="connsiteX25" fmla="*/ 6374 w 9959"/>
                <a:gd name="connsiteY25" fmla="*/ 3477 h 9765"/>
                <a:gd name="connsiteX26" fmla="*/ 4831 w 9959"/>
                <a:gd name="connsiteY26" fmla="*/ 3183 h 9765"/>
                <a:gd name="connsiteX27" fmla="*/ 4189 w 9959"/>
                <a:gd name="connsiteY27" fmla="*/ 1941 h 9765"/>
                <a:gd name="connsiteX0" fmla="*/ 4206 w 10000"/>
                <a:gd name="connsiteY0" fmla="*/ 719 h 8731"/>
                <a:gd name="connsiteX1" fmla="*/ 3337 w 10000"/>
                <a:gd name="connsiteY1" fmla="*/ 0 h 8731"/>
                <a:gd name="connsiteX2" fmla="*/ 2335 w 10000"/>
                <a:gd name="connsiteY2" fmla="*/ 174 h 8731"/>
                <a:gd name="connsiteX3" fmla="*/ 1894 w 10000"/>
                <a:gd name="connsiteY3" fmla="*/ 655 h 8731"/>
                <a:gd name="connsiteX4" fmla="*/ 1234 w 10000"/>
                <a:gd name="connsiteY4" fmla="*/ 416 h 8731"/>
                <a:gd name="connsiteX5" fmla="*/ 581 w 10000"/>
                <a:gd name="connsiteY5" fmla="*/ 96 h 8731"/>
                <a:gd name="connsiteX6" fmla="*/ 360 w 10000"/>
                <a:gd name="connsiteY6" fmla="*/ 1618 h 8731"/>
                <a:gd name="connsiteX7" fmla="*/ 352 w 10000"/>
                <a:gd name="connsiteY7" fmla="*/ 2579 h 8731"/>
                <a:gd name="connsiteX8" fmla="*/ 0 w 10000"/>
                <a:gd name="connsiteY8" fmla="*/ 4093 h 8731"/>
                <a:gd name="connsiteX9" fmla="*/ 810 w 10000"/>
                <a:gd name="connsiteY9" fmla="*/ 4654 h 8731"/>
                <a:gd name="connsiteX10" fmla="*/ 793 w 10000"/>
                <a:gd name="connsiteY10" fmla="*/ 5707 h 8731"/>
                <a:gd name="connsiteX11" fmla="*/ 478 w 10000"/>
                <a:gd name="connsiteY11" fmla="*/ 6456 h 8731"/>
                <a:gd name="connsiteX12" fmla="*/ 1171 w 10000"/>
                <a:gd name="connsiteY12" fmla="*/ 6115 h 8731"/>
                <a:gd name="connsiteX13" fmla="*/ 2043 w 10000"/>
                <a:gd name="connsiteY13" fmla="*/ 5805 h 8731"/>
                <a:gd name="connsiteX14" fmla="*/ 2853 w 10000"/>
                <a:gd name="connsiteY14" fmla="*/ 5798 h 8731"/>
                <a:gd name="connsiteX15" fmla="*/ 4068 w 10000"/>
                <a:gd name="connsiteY15" fmla="*/ 6638 h 8731"/>
                <a:gd name="connsiteX16" fmla="*/ 5540 w 10000"/>
                <a:gd name="connsiteY16" fmla="*/ 7445 h 8731"/>
                <a:gd name="connsiteX17" fmla="*/ 5549 w 10000"/>
                <a:gd name="connsiteY17" fmla="*/ 8208 h 8731"/>
                <a:gd name="connsiteX18" fmla="*/ 6917 w 10000"/>
                <a:gd name="connsiteY18" fmla="*/ 8730 h 8731"/>
                <a:gd name="connsiteX19" fmla="*/ 8026 w 10000"/>
                <a:gd name="connsiteY19" fmla="*/ 8058 h 8731"/>
                <a:gd name="connsiteX20" fmla="*/ 8672 w 10000"/>
                <a:gd name="connsiteY20" fmla="*/ 7528 h 8731"/>
                <a:gd name="connsiteX21" fmla="*/ 8853 w 10000"/>
                <a:gd name="connsiteY21" fmla="*/ 6569 h 8731"/>
                <a:gd name="connsiteX22" fmla="*/ 9906 w 10000"/>
                <a:gd name="connsiteY22" fmla="*/ 6627 h 8731"/>
                <a:gd name="connsiteX23" fmla="*/ 10000 w 10000"/>
                <a:gd name="connsiteY23" fmla="*/ 5691 h 8731"/>
                <a:gd name="connsiteX24" fmla="*/ 7093 w 10000"/>
                <a:gd name="connsiteY24" fmla="*/ 3623 h 8731"/>
                <a:gd name="connsiteX25" fmla="*/ 6400 w 10000"/>
                <a:gd name="connsiteY25" fmla="*/ 2292 h 8731"/>
                <a:gd name="connsiteX26" fmla="*/ 4851 w 10000"/>
                <a:gd name="connsiteY26" fmla="*/ 1991 h 8731"/>
                <a:gd name="connsiteX27" fmla="*/ 4206 w 10000"/>
                <a:gd name="connsiteY27" fmla="*/ 719 h 8731"/>
                <a:gd name="connsiteX0" fmla="*/ 4206 w 10000"/>
                <a:gd name="connsiteY0" fmla="*/ 824 h 10000"/>
                <a:gd name="connsiteX1" fmla="*/ 3337 w 10000"/>
                <a:gd name="connsiteY1" fmla="*/ 0 h 10000"/>
                <a:gd name="connsiteX2" fmla="*/ 2335 w 10000"/>
                <a:gd name="connsiteY2" fmla="*/ 199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1652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2015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2015 h 10000"/>
                <a:gd name="connsiteX3" fmla="*/ 1259 w 10000"/>
                <a:gd name="connsiteY3" fmla="*/ 2022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758 w 10000"/>
                <a:gd name="connsiteY2" fmla="*/ 1924 h 10000"/>
                <a:gd name="connsiteX3" fmla="*/ 1259 w 10000"/>
                <a:gd name="connsiteY3" fmla="*/ 2022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714 h 9890"/>
                <a:gd name="connsiteX1" fmla="*/ 3478 w 10000"/>
                <a:gd name="connsiteY1" fmla="*/ 526 h 9890"/>
                <a:gd name="connsiteX2" fmla="*/ 2758 w 10000"/>
                <a:gd name="connsiteY2" fmla="*/ 1814 h 9890"/>
                <a:gd name="connsiteX3" fmla="*/ 1259 w 10000"/>
                <a:gd name="connsiteY3" fmla="*/ 1912 h 9890"/>
                <a:gd name="connsiteX4" fmla="*/ 1234 w 10000"/>
                <a:gd name="connsiteY4" fmla="*/ 366 h 9890"/>
                <a:gd name="connsiteX5" fmla="*/ 581 w 10000"/>
                <a:gd name="connsiteY5" fmla="*/ 0 h 9890"/>
                <a:gd name="connsiteX6" fmla="*/ 360 w 10000"/>
                <a:gd name="connsiteY6" fmla="*/ 1743 h 9890"/>
                <a:gd name="connsiteX7" fmla="*/ 352 w 10000"/>
                <a:gd name="connsiteY7" fmla="*/ 2844 h 9890"/>
                <a:gd name="connsiteX8" fmla="*/ 0 w 10000"/>
                <a:gd name="connsiteY8" fmla="*/ 4578 h 9890"/>
                <a:gd name="connsiteX9" fmla="*/ 810 w 10000"/>
                <a:gd name="connsiteY9" fmla="*/ 5220 h 9890"/>
                <a:gd name="connsiteX10" fmla="*/ 793 w 10000"/>
                <a:gd name="connsiteY10" fmla="*/ 6426 h 9890"/>
                <a:gd name="connsiteX11" fmla="*/ 478 w 10000"/>
                <a:gd name="connsiteY11" fmla="*/ 7284 h 9890"/>
                <a:gd name="connsiteX12" fmla="*/ 1171 w 10000"/>
                <a:gd name="connsiteY12" fmla="*/ 6894 h 9890"/>
                <a:gd name="connsiteX13" fmla="*/ 2043 w 10000"/>
                <a:gd name="connsiteY13" fmla="*/ 6539 h 9890"/>
                <a:gd name="connsiteX14" fmla="*/ 2853 w 10000"/>
                <a:gd name="connsiteY14" fmla="*/ 6531 h 9890"/>
                <a:gd name="connsiteX15" fmla="*/ 4068 w 10000"/>
                <a:gd name="connsiteY15" fmla="*/ 7493 h 9890"/>
                <a:gd name="connsiteX16" fmla="*/ 5540 w 10000"/>
                <a:gd name="connsiteY16" fmla="*/ 8417 h 9890"/>
                <a:gd name="connsiteX17" fmla="*/ 5549 w 10000"/>
                <a:gd name="connsiteY17" fmla="*/ 9291 h 9890"/>
                <a:gd name="connsiteX18" fmla="*/ 6917 w 10000"/>
                <a:gd name="connsiteY18" fmla="*/ 9889 h 9890"/>
                <a:gd name="connsiteX19" fmla="*/ 8026 w 10000"/>
                <a:gd name="connsiteY19" fmla="*/ 9119 h 9890"/>
                <a:gd name="connsiteX20" fmla="*/ 8672 w 10000"/>
                <a:gd name="connsiteY20" fmla="*/ 8512 h 9890"/>
                <a:gd name="connsiteX21" fmla="*/ 8853 w 10000"/>
                <a:gd name="connsiteY21" fmla="*/ 7414 h 9890"/>
                <a:gd name="connsiteX22" fmla="*/ 9906 w 10000"/>
                <a:gd name="connsiteY22" fmla="*/ 7480 h 9890"/>
                <a:gd name="connsiteX23" fmla="*/ 10000 w 10000"/>
                <a:gd name="connsiteY23" fmla="*/ 6408 h 9890"/>
                <a:gd name="connsiteX24" fmla="*/ 7093 w 10000"/>
                <a:gd name="connsiteY24" fmla="*/ 4040 h 9890"/>
                <a:gd name="connsiteX25" fmla="*/ 6400 w 10000"/>
                <a:gd name="connsiteY25" fmla="*/ 2515 h 9890"/>
                <a:gd name="connsiteX26" fmla="*/ 4851 w 10000"/>
                <a:gd name="connsiteY26" fmla="*/ 2170 h 9890"/>
                <a:gd name="connsiteX27" fmla="*/ 4206 w 10000"/>
                <a:gd name="connsiteY27" fmla="*/ 714 h 989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749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749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933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933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669 w 10000"/>
                <a:gd name="connsiteY9" fmla="*/ 5554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488 w 10282"/>
                <a:gd name="connsiteY0" fmla="*/ 722 h 10000"/>
                <a:gd name="connsiteX1" fmla="*/ 3760 w 10282"/>
                <a:gd name="connsiteY1" fmla="*/ 532 h 10000"/>
                <a:gd name="connsiteX2" fmla="*/ 3040 w 10282"/>
                <a:gd name="connsiteY2" fmla="*/ 1834 h 10000"/>
                <a:gd name="connsiteX3" fmla="*/ 1753 w 10282"/>
                <a:gd name="connsiteY3" fmla="*/ 1933 h 10000"/>
                <a:gd name="connsiteX4" fmla="*/ 1516 w 10282"/>
                <a:gd name="connsiteY4" fmla="*/ 370 h 10000"/>
                <a:gd name="connsiteX5" fmla="*/ 863 w 10282"/>
                <a:gd name="connsiteY5" fmla="*/ 0 h 10000"/>
                <a:gd name="connsiteX6" fmla="*/ 642 w 10282"/>
                <a:gd name="connsiteY6" fmla="*/ 1762 h 10000"/>
                <a:gd name="connsiteX7" fmla="*/ 634 w 10282"/>
                <a:gd name="connsiteY7" fmla="*/ 2876 h 10000"/>
                <a:gd name="connsiteX8" fmla="*/ 0 w 10282"/>
                <a:gd name="connsiteY8" fmla="*/ 4629 h 10000"/>
                <a:gd name="connsiteX9" fmla="*/ 951 w 10282"/>
                <a:gd name="connsiteY9" fmla="*/ 5554 h 10000"/>
                <a:gd name="connsiteX10" fmla="*/ 1075 w 10282"/>
                <a:gd name="connsiteY10" fmla="*/ 6497 h 10000"/>
                <a:gd name="connsiteX11" fmla="*/ 760 w 10282"/>
                <a:gd name="connsiteY11" fmla="*/ 7365 h 10000"/>
                <a:gd name="connsiteX12" fmla="*/ 1453 w 10282"/>
                <a:gd name="connsiteY12" fmla="*/ 6971 h 10000"/>
                <a:gd name="connsiteX13" fmla="*/ 2325 w 10282"/>
                <a:gd name="connsiteY13" fmla="*/ 6612 h 10000"/>
                <a:gd name="connsiteX14" fmla="*/ 3135 w 10282"/>
                <a:gd name="connsiteY14" fmla="*/ 6604 h 10000"/>
                <a:gd name="connsiteX15" fmla="*/ 4350 w 10282"/>
                <a:gd name="connsiteY15" fmla="*/ 7576 h 10000"/>
                <a:gd name="connsiteX16" fmla="*/ 5822 w 10282"/>
                <a:gd name="connsiteY16" fmla="*/ 8511 h 10000"/>
                <a:gd name="connsiteX17" fmla="*/ 5831 w 10282"/>
                <a:gd name="connsiteY17" fmla="*/ 9394 h 10000"/>
                <a:gd name="connsiteX18" fmla="*/ 7199 w 10282"/>
                <a:gd name="connsiteY18" fmla="*/ 9999 h 10000"/>
                <a:gd name="connsiteX19" fmla="*/ 8308 w 10282"/>
                <a:gd name="connsiteY19" fmla="*/ 9220 h 10000"/>
                <a:gd name="connsiteX20" fmla="*/ 8954 w 10282"/>
                <a:gd name="connsiteY20" fmla="*/ 8607 h 10000"/>
                <a:gd name="connsiteX21" fmla="*/ 9135 w 10282"/>
                <a:gd name="connsiteY21" fmla="*/ 7496 h 10000"/>
                <a:gd name="connsiteX22" fmla="*/ 10188 w 10282"/>
                <a:gd name="connsiteY22" fmla="*/ 7563 h 10000"/>
                <a:gd name="connsiteX23" fmla="*/ 10282 w 10282"/>
                <a:gd name="connsiteY23" fmla="*/ 6479 h 10000"/>
                <a:gd name="connsiteX24" fmla="*/ 7375 w 10282"/>
                <a:gd name="connsiteY24" fmla="*/ 4085 h 10000"/>
                <a:gd name="connsiteX25" fmla="*/ 6682 w 10282"/>
                <a:gd name="connsiteY25" fmla="*/ 2543 h 10000"/>
                <a:gd name="connsiteX26" fmla="*/ 5133 w 10282"/>
                <a:gd name="connsiteY26" fmla="*/ 2194 h 10000"/>
                <a:gd name="connsiteX27" fmla="*/ 4488 w 10282"/>
                <a:gd name="connsiteY27"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876 h 10000"/>
                <a:gd name="connsiteX8" fmla="*/ 28 w 10481"/>
                <a:gd name="connsiteY8" fmla="*/ 2168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509 h 10000"/>
                <a:gd name="connsiteX8" fmla="*/ 28 w 10481"/>
                <a:gd name="connsiteY8" fmla="*/ 2168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509 h 10000"/>
                <a:gd name="connsiteX8" fmla="*/ 28 w 10481"/>
                <a:gd name="connsiteY8" fmla="*/ 2903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752 w 10546"/>
                <a:gd name="connsiteY0" fmla="*/ 722 h 10000"/>
                <a:gd name="connsiteX1" fmla="*/ 4024 w 10546"/>
                <a:gd name="connsiteY1" fmla="*/ 532 h 10000"/>
                <a:gd name="connsiteX2" fmla="*/ 3304 w 10546"/>
                <a:gd name="connsiteY2" fmla="*/ 1834 h 10000"/>
                <a:gd name="connsiteX3" fmla="*/ 2017 w 10546"/>
                <a:gd name="connsiteY3" fmla="*/ 1933 h 10000"/>
                <a:gd name="connsiteX4" fmla="*/ 1780 w 10546"/>
                <a:gd name="connsiteY4" fmla="*/ 370 h 10000"/>
                <a:gd name="connsiteX5" fmla="*/ 1127 w 10546"/>
                <a:gd name="connsiteY5" fmla="*/ 0 h 10000"/>
                <a:gd name="connsiteX6" fmla="*/ 906 w 10546"/>
                <a:gd name="connsiteY6" fmla="*/ 1762 h 10000"/>
                <a:gd name="connsiteX7" fmla="*/ 898 w 10546"/>
                <a:gd name="connsiteY7" fmla="*/ 2509 h 10000"/>
                <a:gd name="connsiteX8" fmla="*/ 23 w 10546"/>
                <a:gd name="connsiteY8" fmla="*/ 2444 h 10000"/>
                <a:gd name="connsiteX9" fmla="*/ 264 w 10546"/>
                <a:gd name="connsiteY9" fmla="*/ 4629 h 10000"/>
                <a:gd name="connsiteX10" fmla="*/ 1215 w 10546"/>
                <a:gd name="connsiteY10" fmla="*/ 5554 h 10000"/>
                <a:gd name="connsiteX11" fmla="*/ 1339 w 10546"/>
                <a:gd name="connsiteY11" fmla="*/ 6497 h 10000"/>
                <a:gd name="connsiteX12" fmla="*/ 1024 w 10546"/>
                <a:gd name="connsiteY12" fmla="*/ 7365 h 10000"/>
                <a:gd name="connsiteX13" fmla="*/ 1717 w 10546"/>
                <a:gd name="connsiteY13" fmla="*/ 6971 h 10000"/>
                <a:gd name="connsiteX14" fmla="*/ 2589 w 10546"/>
                <a:gd name="connsiteY14" fmla="*/ 6612 h 10000"/>
                <a:gd name="connsiteX15" fmla="*/ 3399 w 10546"/>
                <a:gd name="connsiteY15" fmla="*/ 6604 h 10000"/>
                <a:gd name="connsiteX16" fmla="*/ 4614 w 10546"/>
                <a:gd name="connsiteY16" fmla="*/ 7576 h 10000"/>
                <a:gd name="connsiteX17" fmla="*/ 6086 w 10546"/>
                <a:gd name="connsiteY17" fmla="*/ 8511 h 10000"/>
                <a:gd name="connsiteX18" fmla="*/ 6095 w 10546"/>
                <a:gd name="connsiteY18" fmla="*/ 9394 h 10000"/>
                <a:gd name="connsiteX19" fmla="*/ 7463 w 10546"/>
                <a:gd name="connsiteY19" fmla="*/ 9999 h 10000"/>
                <a:gd name="connsiteX20" fmla="*/ 8572 w 10546"/>
                <a:gd name="connsiteY20" fmla="*/ 9220 h 10000"/>
                <a:gd name="connsiteX21" fmla="*/ 9218 w 10546"/>
                <a:gd name="connsiteY21" fmla="*/ 8607 h 10000"/>
                <a:gd name="connsiteX22" fmla="*/ 9399 w 10546"/>
                <a:gd name="connsiteY22" fmla="*/ 7496 h 10000"/>
                <a:gd name="connsiteX23" fmla="*/ 10452 w 10546"/>
                <a:gd name="connsiteY23" fmla="*/ 7563 h 10000"/>
                <a:gd name="connsiteX24" fmla="*/ 10546 w 10546"/>
                <a:gd name="connsiteY24" fmla="*/ 6479 h 10000"/>
                <a:gd name="connsiteX25" fmla="*/ 7639 w 10546"/>
                <a:gd name="connsiteY25" fmla="*/ 4085 h 10000"/>
                <a:gd name="connsiteX26" fmla="*/ 6946 w 10546"/>
                <a:gd name="connsiteY26" fmla="*/ 2543 h 10000"/>
                <a:gd name="connsiteX27" fmla="*/ 5397 w 10546"/>
                <a:gd name="connsiteY27" fmla="*/ 2194 h 10000"/>
                <a:gd name="connsiteX28" fmla="*/ 4752 w 10546"/>
                <a:gd name="connsiteY28" fmla="*/ 722 h 10000"/>
                <a:gd name="connsiteX0" fmla="*/ 4752 w 10546"/>
                <a:gd name="connsiteY0" fmla="*/ 722 h 10000"/>
                <a:gd name="connsiteX1" fmla="*/ 4024 w 10546"/>
                <a:gd name="connsiteY1" fmla="*/ 532 h 10000"/>
                <a:gd name="connsiteX2" fmla="*/ 3304 w 10546"/>
                <a:gd name="connsiteY2" fmla="*/ 1834 h 10000"/>
                <a:gd name="connsiteX3" fmla="*/ 2017 w 10546"/>
                <a:gd name="connsiteY3" fmla="*/ 1933 h 10000"/>
                <a:gd name="connsiteX4" fmla="*/ 1780 w 10546"/>
                <a:gd name="connsiteY4" fmla="*/ 370 h 10000"/>
                <a:gd name="connsiteX5" fmla="*/ 1127 w 10546"/>
                <a:gd name="connsiteY5" fmla="*/ 0 h 10000"/>
                <a:gd name="connsiteX6" fmla="*/ 898 w 10546"/>
                <a:gd name="connsiteY6" fmla="*/ 2509 h 10000"/>
                <a:gd name="connsiteX7" fmla="*/ 23 w 10546"/>
                <a:gd name="connsiteY7" fmla="*/ 2444 h 10000"/>
                <a:gd name="connsiteX8" fmla="*/ 264 w 10546"/>
                <a:gd name="connsiteY8" fmla="*/ 4629 h 10000"/>
                <a:gd name="connsiteX9" fmla="*/ 1215 w 10546"/>
                <a:gd name="connsiteY9" fmla="*/ 5554 h 10000"/>
                <a:gd name="connsiteX10" fmla="*/ 1339 w 10546"/>
                <a:gd name="connsiteY10" fmla="*/ 6497 h 10000"/>
                <a:gd name="connsiteX11" fmla="*/ 1024 w 10546"/>
                <a:gd name="connsiteY11" fmla="*/ 7365 h 10000"/>
                <a:gd name="connsiteX12" fmla="*/ 1717 w 10546"/>
                <a:gd name="connsiteY12" fmla="*/ 6971 h 10000"/>
                <a:gd name="connsiteX13" fmla="*/ 2589 w 10546"/>
                <a:gd name="connsiteY13" fmla="*/ 6612 h 10000"/>
                <a:gd name="connsiteX14" fmla="*/ 3399 w 10546"/>
                <a:gd name="connsiteY14" fmla="*/ 6604 h 10000"/>
                <a:gd name="connsiteX15" fmla="*/ 4614 w 10546"/>
                <a:gd name="connsiteY15" fmla="*/ 7576 h 10000"/>
                <a:gd name="connsiteX16" fmla="*/ 6086 w 10546"/>
                <a:gd name="connsiteY16" fmla="*/ 8511 h 10000"/>
                <a:gd name="connsiteX17" fmla="*/ 6095 w 10546"/>
                <a:gd name="connsiteY17" fmla="*/ 9394 h 10000"/>
                <a:gd name="connsiteX18" fmla="*/ 7463 w 10546"/>
                <a:gd name="connsiteY18" fmla="*/ 9999 h 10000"/>
                <a:gd name="connsiteX19" fmla="*/ 8572 w 10546"/>
                <a:gd name="connsiteY19" fmla="*/ 9220 h 10000"/>
                <a:gd name="connsiteX20" fmla="*/ 9218 w 10546"/>
                <a:gd name="connsiteY20" fmla="*/ 8607 h 10000"/>
                <a:gd name="connsiteX21" fmla="*/ 9399 w 10546"/>
                <a:gd name="connsiteY21" fmla="*/ 7496 h 10000"/>
                <a:gd name="connsiteX22" fmla="*/ 10452 w 10546"/>
                <a:gd name="connsiteY22" fmla="*/ 7563 h 10000"/>
                <a:gd name="connsiteX23" fmla="*/ 10546 w 10546"/>
                <a:gd name="connsiteY23" fmla="*/ 6479 h 10000"/>
                <a:gd name="connsiteX24" fmla="*/ 7639 w 10546"/>
                <a:gd name="connsiteY24" fmla="*/ 4085 h 10000"/>
                <a:gd name="connsiteX25" fmla="*/ 6946 w 10546"/>
                <a:gd name="connsiteY25" fmla="*/ 2543 h 10000"/>
                <a:gd name="connsiteX26" fmla="*/ 5397 w 10546"/>
                <a:gd name="connsiteY26" fmla="*/ 2194 h 10000"/>
                <a:gd name="connsiteX27" fmla="*/ 4752 w 10546"/>
                <a:gd name="connsiteY27" fmla="*/ 722 h 10000"/>
                <a:gd name="connsiteX0" fmla="*/ 4752 w 10546"/>
                <a:gd name="connsiteY0" fmla="*/ 352 h 9630"/>
                <a:gd name="connsiteX1" fmla="*/ 4024 w 10546"/>
                <a:gd name="connsiteY1" fmla="*/ 162 h 9630"/>
                <a:gd name="connsiteX2" fmla="*/ 3304 w 10546"/>
                <a:gd name="connsiteY2" fmla="*/ 1464 h 9630"/>
                <a:gd name="connsiteX3" fmla="*/ 2017 w 10546"/>
                <a:gd name="connsiteY3" fmla="*/ 1563 h 9630"/>
                <a:gd name="connsiteX4" fmla="*/ 1780 w 10546"/>
                <a:gd name="connsiteY4" fmla="*/ 0 h 9630"/>
                <a:gd name="connsiteX5" fmla="*/ 898 w 10546"/>
                <a:gd name="connsiteY5" fmla="*/ 2139 h 9630"/>
                <a:gd name="connsiteX6" fmla="*/ 23 w 10546"/>
                <a:gd name="connsiteY6" fmla="*/ 2074 h 9630"/>
                <a:gd name="connsiteX7" fmla="*/ 264 w 10546"/>
                <a:gd name="connsiteY7" fmla="*/ 4259 h 9630"/>
                <a:gd name="connsiteX8" fmla="*/ 1215 w 10546"/>
                <a:gd name="connsiteY8" fmla="*/ 5184 h 9630"/>
                <a:gd name="connsiteX9" fmla="*/ 1339 w 10546"/>
                <a:gd name="connsiteY9" fmla="*/ 6127 h 9630"/>
                <a:gd name="connsiteX10" fmla="*/ 1024 w 10546"/>
                <a:gd name="connsiteY10" fmla="*/ 6995 h 9630"/>
                <a:gd name="connsiteX11" fmla="*/ 1717 w 10546"/>
                <a:gd name="connsiteY11" fmla="*/ 6601 h 9630"/>
                <a:gd name="connsiteX12" fmla="*/ 2589 w 10546"/>
                <a:gd name="connsiteY12" fmla="*/ 6242 h 9630"/>
                <a:gd name="connsiteX13" fmla="*/ 3399 w 10546"/>
                <a:gd name="connsiteY13" fmla="*/ 6234 h 9630"/>
                <a:gd name="connsiteX14" fmla="*/ 4614 w 10546"/>
                <a:gd name="connsiteY14" fmla="*/ 7206 h 9630"/>
                <a:gd name="connsiteX15" fmla="*/ 6086 w 10546"/>
                <a:gd name="connsiteY15" fmla="*/ 8141 h 9630"/>
                <a:gd name="connsiteX16" fmla="*/ 6095 w 10546"/>
                <a:gd name="connsiteY16" fmla="*/ 9024 h 9630"/>
                <a:gd name="connsiteX17" fmla="*/ 7463 w 10546"/>
                <a:gd name="connsiteY17" fmla="*/ 9629 h 9630"/>
                <a:gd name="connsiteX18" fmla="*/ 8572 w 10546"/>
                <a:gd name="connsiteY18" fmla="*/ 8850 h 9630"/>
                <a:gd name="connsiteX19" fmla="*/ 9218 w 10546"/>
                <a:gd name="connsiteY19" fmla="*/ 8237 h 9630"/>
                <a:gd name="connsiteX20" fmla="*/ 9399 w 10546"/>
                <a:gd name="connsiteY20" fmla="*/ 7126 h 9630"/>
                <a:gd name="connsiteX21" fmla="*/ 10452 w 10546"/>
                <a:gd name="connsiteY21" fmla="*/ 7193 h 9630"/>
                <a:gd name="connsiteX22" fmla="*/ 10546 w 10546"/>
                <a:gd name="connsiteY22" fmla="*/ 6109 h 9630"/>
                <a:gd name="connsiteX23" fmla="*/ 7639 w 10546"/>
                <a:gd name="connsiteY23" fmla="*/ 3715 h 9630"/>
                <a:gd name="connsiteX24" fmla="*/ 6946 w 10546"/>
                <a:gd name="connsiteY24" fmla="*/ 2173 h 9630"/>
                <a:gd name="connsiteX25" fmla="*/ 5397 w 10546"/>
                <a:gd name="connsiteY25" fmla="*/ 1824 h 9630"/>
                <a:gd name="connsiteX26" fmla="*/ 4752 w 10546"/>
                <a:gd name="connsiteY26" fmla="*/ 352 h 9630"/>
                <a:gd name="connsiteX0" fmla="*/ 4506 w 10000"/>
                <a:gd name="connsiteY0" fmla="*/ 366 h 10000"/>
                <a:gd name="connsiteX1" fmla="*/ 3816 w 10000"/>
                <a:gd name="connsiteY1" fmla="*/ 168 h 10000"/>
                <a:gd name="connsiteX2" fmla="*/ 3133 w 10000"/>
                <a:gd name="connsiteY2" fmla="*/ 1520 h 10000"/>
                <a:gd name="connsiteX3" fmla="*/ 1913 w 10000"/>
                <a:gd name="connsiteY3" fmla="*/ 1623 h 10000"/>
                <a:gd name="connsiteX4" fmla="*/ 1688 w 10000"/>
                <a:gd name="connsiteY4" fmla="*/ 0 h 10000"/>
                <a:gd name="connsiteX5" fmla="*/ 785 w 10000"/>
                <a:gd name="connsiteY5" fmla="*/ 1267 h 10000"/>
                <a:gd name="connsiteX6" fmla="*/ 22 w 10000"/>
                <a:gd name="connsiteY6" fmla="*/ 2154 h 10000"/>
                <a:gd name="connsiteX7" fmla="*/ 250 w 10000"/>
                <a:gd name="connsiteY7" fmla="*/ 4423 h 10000"/>
                <a:gd name="connsiteX8" fmla="*/ 1152 w 10000"/>
                <a:gd name="connsiteY8" fmla="*/ 5383 h 10000"/>
                <a:gd name="connsiteX9" fmla="*/ 1270 w 10000"/>
                <a:gd name="connsiteY9" fmla="*/ 6362 h 10000"/>
                <a:gd name="connsiteX10" fmla="*/ 971 w 10000"/>
                <a:gd name="connsiteY10" fmla="*/ 7264 h 10000"/>
                <a:gd name="connsiteX11" fmla="*/ 1628 w 10000"/>
                <a:gd name="connsiteY11" fmla="*/ 6855 h 10000"/>
                <a:gd name="connsiteX12" fmla="*/ 2455 w 10000"/>
                <a:gd name="connsiteY12" fmla="*/ 6482 h 10000"/>
                <a:gd name="connsiteX13" fmla="*/ 3223 w 10000"/>
                <a:gd name="connsiteY13" fmla="*/ 6474 h 10000"/>
                <a:gd name="connsiteX14" fmla="*/ 4375 w 10000"/>
                <a:gd name="connsiteY14" fmla="*/ 7483 h 10000"/>
                <a:gd name="connsiteX15" fmla="*/ 5771 w 10000"/>
                <a:gd name="connsiteY15" fmla="*/ 8454 h 10000"/>
                <a:gd name="connsiteX16" fmla="*/ 5779 w 10000"/>
                <a:gd name="connsiteY16" fmla="*/ 9371 h 10000"/>
                <a:gd name="connsiteX17" fmla="*/ 7077 w 10000"/>
                <a:gd name="connsiteY17" fmla="*/ 9999 h 10000"/>
                <a:gd name="connsiteX18" fmla="*/ 8128 w 10000"/>
                <a:gd name="connsiteY18" fmla="*/ 9190 h 10000"/>
                <a:gd name="connsiteX19" fmla="*/ 8741 w 10000"/>
                <a:gd name="connsiteY19" fmla="*/ 8553 h 10000"/>
                <a:gd name="connsiteX20" fmla="*/ 8912 w 10000"/>
                <a:gd name="connsiteY20" fmla="*/ 7400 h 10000"/>
                <a:gd name="connsiteX21" fmla="*/ 9911 w 10000"/>
                <a:gd name="connsiteY21" fmla="*/ 7469 h 10000"/>
                <a:gd name="connsiteX22" fmla="*/ 10000 w 10000"/>
                <a:gd name="connsiteY22" fmla="*/ 6344 h 10000"/>
                <a:gd name="connsiteX23" fmla="*/ 7244 w 10000"/>
                <a:gd name="connsiteY23" fmla="*/ 3858 h 10000"/>
                <a:gd name="connsiteX24" fmla="*/ 6586 w 10000"/>
                <a:gd name="connsiteY24" fmla="*/ 2256 h 10000"/>
                <a:gd name="connsiteX25" fmla="*/ 5118 w 10000"/>
                <a:gd name="connsiteY25" fmla="*/ 1894 h 10000"/>
                <a:gd name="connsiteX26" fmla="*/ 4506 w 10000"/>
                <a:gd name="connsiteY26" fmla="*/ 366 h 10000"/>
                <a:gd name="connsiteX0" fmla="*/ 4506 w 10000"/>
                <a:gd name="connsiteY0" fmla="*/ 198 h 9832"/>
                <a:gd name="connsiteX1" fmla="*/ 3816 w 10000"/>
                <a:gd name="connsiteY1" fmla="*/ 0 h 9832"/>
                <a:gd name="connsiteX2" fmla="*/ 3133 w 10000"/>
                <a:gd name="connsiteY2" fmla="*/ 1352 h 9832"/>
                <a:gd name="connsiteX3" fmla="*/ 1913 w 10000"/>
                <a:gd name="connsiteY3" fmla="*/ 1455 h 9832"/>
                <a:gd name="connsiteX4" fmla="*/ 1554 w 10000"/>
                <a:gd name="connsiteY4" fmla="*/ 690 h 9832"/>
                <a:gd name="connsiteX5" fmla="*/ 785 w 10000"/>
                <a:gd name="connsiteY5" fmla="*/ 1099 h 9832"/>
                <a:gd name="connsiteX6" fmla="*/ 22 w 10000"/>
                <a:gd name="connsiteY6" fmla="*/ 1986 h 9832"/>
                <a:gd name="connsiteX7" fmla="*/ 250 w 10000"/>
                <a:gd name="connsiteY7" fmla="*/ 4255 h 9832"/>
                <a:gd name="connsiteX8" fmla="*/ 1152 w 10000"/>
                <a:gd name="connsiteY8" fmla="*/ 5215 h 9832"/>
                <a:gd name="connsiteX9" fmla="*/ 1270 w 10000"/>
                <a:gd name="connsiteY9" fmla="*/ 6194 h 9832"/>
                <a:gd name="connsiteX10" fmla="*/ 971 w 10000"/>
                <a:gd name="connsiteY10" fmla="*/ 7096 h 9832"/>
                <a:gd name="connsiteX11" fmla="*/ 1628 w 10000"/>
                <a:gd name="connsiteY11" fmla="*/ 6687 h 9832"/>
                <a:gd name="connsiteX12" fmla="*/ 2455 w 10000"/>
                <a:gd name="connsiteY12" fmla="*/ 6314 h 9832"/>
                <a:gd name="connsiteX13" fmla="*/ 3223 w 10000"/>
                <a:gd name="connsiteY13" fmla="*/ 6306 h 9832"/>
                <a:gd name="connsiteX14" fmla="*/ 4375 w 10000"/>
                <a:gd name="connsiteY14" fmla="*/ 7315 h 9832"/>
                <a:gd name="connsiteX15" fmla="*/ 5771 w 10000"/>
                <a:gd name="connsiteY15" fmla="*/ 8286 h 9832"/>
                <a:gd name="connsiteX16" fmla="*/ 5779 w 10000"/>
                <a:gd name="connsiteY16" fmla="*/ 9203 h 9832"/>
                <a:gd name="connsiteX17" fmla="*/ 7077 w 10000"/>
                <a:gd name="connsiteY17" fmla="*/ 9831 h 9832"/>
                <a:gd name="connsiteX18" fmla="*/ 8128 w 10000"/>
                <a:gd name="connsiteY18" fmla="*/ 9022 h 9832"/>
                <a:gd name="connsiteX19" fmla="*/ 8741 w 10000"/>
                <a:gd name="connsiteY19" fmla="*/ 8385 h 9832"/>
                <a:gd name="connsiteX20" fmla="*/ 8912 w 10000"/>
                <a:gd name="connsiteY20" fmla="*/ 7232 h 9832"/>
                <a:gd name="connsiteX21" fmla="*/ 9911 w 10000"/>
                <a:gd name="connsiteY21" fmla="*/ 7301 h 9832"/>
                <a:gd name="connsiteX22" fmla="*/ 10000 w 10000"/>
                <a:gd name="connsiteY22" fmla="*/ 6176 h 9832"/>
                <a:gd name="connsiteX23" fmla="*/ 7244 w 10000"/>
                <a:gd name="connsiteY23" fmla="*/ 3690 h 9832"/>
                <a:gd name="connsiteX24" fmla="*/ 6586 w 10000"/>
                <a:gd name="connsiteY24" fmla="*/ 2088 h 9832"/>
                <a:gd name="connsiteX25" fmla="*/ 5118 w 10000"/>
                <a:gd name="connsiteY25" fmla="*/ 1726 h 9832"/>
                <a:gd name="connsiteX26" fmla="*/ 4506 w 10000"/>
                <a:gd name="connsiteY26" fmla="*/ 198 h 9832"/>
                <a:gd name="connsiteX0" fmla="*/ 4506 w 10000"/>
                <a:gd name="connsiteY0" fmla="*/ 201 h 10000"/>
                <a:gd name="connsiteX1" fmla="*/ 3816 w 10000"/>
                <a:gd name="connsiteY1" fmla="*/ 0 h 10000"/>
                <a:gd name="connsiteX2" fmla="*/ 3133 w 10000"/>
                <a:gd name="connsiteY2" fmla="*/ 1375 h 10000"/>
                <a:gd name="connsiteX3" fmla="*/ 2180 w 10000"/>
                <a:gd name="connsiteY3" fmla="*/ 2353 h 10000"/>
                <a:gd name="connsiteX4" fmla="*/ 1554 w 10000"/>
                <a:gd name="connsiteY4" fmla="*/ 702 h 10000"/>
                <a:gd name="connsiteX5" fmla="*/ 785 w 10000"/>
                <a:gd name="connsiteY5" fmla="*/ 1118 h 10000"/>
                <a:gd name="connsiteX6" fmla="*/ 22 w 10000"/>
                <a:gd name="connsiteY6" fmla="*/ 2020 h 10000"/>
                <a:gd name="connsiteX7" fmla="*/ 250 w 10000"/>
                <a:gd name="connsiteY7" fmla="*/ 4328 h 10000"/>
                <a:gd name="connsiteX8" fmla="*/ 1152 w 10000"/>
                <a:gd name="connsiteY8" fmla="*/ 5304 h 10000"/>
                <a:gd name="connsiteX9" fmla="*/ 1270 w 10000"/>
                <a:gd name="connsiteY9" fmla="*/ 6300 h 10000"/>
                <a:gd name="connsiteX10" fmla="*/ 971 w 10000"/>
                <a:gd name="connsiteY10" fmla="*/ 7217 h 10000"/>
                <a:gd name="connsiteX11" fmla="*/ 1628 w 10000"/>
                <a:gd name="connsiteY11" fmla="*/ 6801 h 10000"/>
                <a:gd name="connsiteX12" fmla="*/ 2455 w 10000"/>
                <a:gd name="connsiteY12" fmla="*/ 6422 h 10000"/>
                <a:gd name="connsiteX13" fmla="*/ 3223 w 10000"/>
                <a:gd name="connsiteY13" fmla="*/ 6414 h 10000"/>
                <a:gd name="connsiteX14" fmla="*/ 4375 w 10000"/>
                <a:gd name="connsiteY14" fmla="*/ 7440 h 10000"/>
                <a:gd name="connsiteX15" fmla="*/ 5771 w 10000"/>
                <a:gd name="connsiteY15" fmla="*/ 8428 h 10000"/>
                <a:gd name="connsiteX16" fmla="*/ 5779 w 10000"/>
                <a:gd name="connsiteY16" fmla="*/ 9360 h 10000"/>
                <a:gd name="connsiteX17" fmla="*/ 7077 w 10000"/>
                <a:gd name="connsiteY17" fmla="*/ 9999 h 10000"/>
                <a:gd name="connsiteX18" fmla="*/ 8128 w 10000"/>
                <a:gd name="connsiteY18" fmla="*/ 9176 h 10000"/>
                <a:gd name="connsiteX19" fmla="*/ 8741 w 10000"/>
                <a:gd name="connsiteY19" fmla="*/ 8528 h 10000"/>
                <a:gd name="connsiteX20" fmla="*/ 8912 w 10000"/>
                <a:gd name="connsiteY20" fmla="*/ 7356 h 10000"/>
                <a:gd name="connsiteX21" fmla="*/ 9911 w 10000"/>
                <a:gd name="connsiteY21" fmla="*/ 7426 h 10000"/>
                <a:gd name="connsiteX22" fmla="*/ 10000 w 10000"/>
                <a:gd name="connsiteY22" fmla="*/ 6282 h 10000"/>
                <a:gd name="connsiteX23" fmla="*/ 7244 w 10000"/>
                <a:gd name="connsiteY23" fmla="*/ 3753 h 10000"/>
                <a:gd name="connsiteX24" fmla="*/ 6586 w 10000"/>
                <a:gd name="connsiteY24" fmla="*/ 2124 h 10000"/>
                <a:gd name="connsiteX25" fmla="*/ 5118 w 10000"/>
                <a:gd name="connsiteY25" fmla="*/ 1755 h 10000"/>
                <a:gd name="connsiteX26" fmla="*/ 4506 w 10000"/>
                <a:gd name="connsiteY26" fmla="*/ 201 h 10000"/>
                <a:gd name="connsiteX0" fmla="*/ 4506 w 10000"/>
                <a:gd name="connsiteY0" fmla="*/ 201 h 10000"/>
                <a:gd name="connsiteX1" fmla="*/ 3816 w 10000"/>
                <a:gd name="connsiteY1" fmla="*/ 0 h 10000"/>
                <a:gd name="connsiteX2" fmla="*/ 3133 w 10000"/>
                <a:gd name="connsiteY2" fmla="*/ 2248 h 10000"/>
                <a:gd name="connsiteX3" fmla="*/ 2180 w 10000"/>
                <a:gd name="connsiteY3" fmla="*/ 2353 h 10000"/>
                <a:gd name="connsiteX4" fmla="*/ 1554 w 10000"/>
                <a:gd name="connsiteY4" fmla="*/ 702 h 10000"/>
                <a:gd name="connsiteX5" fmla="*/ 785 w 10000"/>
                <a:gd name="connsiteY5" fmla="*/ 1118 h 10000"/>
                <a:gd name="connsiteX6" fmla="*/ 22 w 10000"/>
                <a:gd name="connsiteY6" fmla="*/ 2020 h 10000"/>
                <a:gd name="connsiteX7" fmla="*/ 250 w 10000"/>
                <a:gd name="connsiteY7" fmla="*/ 4328 h 10000"/>
                <a:gd name="connsiteX8" fmla="*/ 1152 w 10000"/>
                <a:gd name="connsiteY8" fmla="*/ 5304 h 10000"/>
                <a:gd name="connsiteX9" fmla="*/ 1270 w 10000"/>
                <a:gd name="connsiteY9" fmla="*/ 6300 h 10000"/>
                <a:gd name="connsiteX10" fmla="*/ 971 w 10000"/>
                <a:gd name="connsiteY10" fmla="*/ 7217 h 10000"/>
                <a:gd name="connsiteX11" fmla="*/ 1628 w 10000"/>
                <a:gd name="connsiteY11" fmla="*/ 6801 h 10000"/>
                <a:gd name="connsiteX12" fmla="*/ 2455 w 10000"/>
                <a:gd name="connsiteY12" fmla="*/ 6422 h 10000"/>
                <a:gd name="connsiteX13" fmla="*/ 3223 w 10000"/>
                <a:gd name="connsiteY13" fmla="*/ 6414 h 10000"/>
                <a:gd name="connsiteX14" fmla="*/ 4375 w 10000"/>
                <a:gd name="connsiteY14" fmla="*/ 7440 h 10000"/>
                <a:gd name="connsiteX15" fmla="*/ 5771 w 10000"/>
                <a:gd name="connsiteY15" fmla="*/ 8428 h 10000"/>
                <a:gd name="connsiteX16" fmla="*/ 5779 w 10000"/>
                <a:gd name="connsiteY16" fmla="*/ 9360 h 10000"/>
                <a:gd name="connsiteX17" fmla="*/ 7077 w 10000"/>
                <a:gd name="connsiteY17" fmla="*/ 9999 h 10000"/>
                <a:gd name="connsiteX18" fmla="*/ 8128 w 10000"/>
                <a:gd name="connsiteY18" fmla="*/ 9176 h 10000"/>
                <a:gd name="connsiteX19" fmla="*/ 8741 w 10000"/>
                <a:gd name="connsiteY19" fmla="*/ 8528 h 10000"/>
                <a:gd name="connsiteX20" fmla="*/ 8912 w 10000"/>
                <a:gd name="connsiteY20" fmla="*/ 7356 h 10000"/>
                <a:gd name="connsiteX21" fmla="*/ 9911 w 10000"/>
                <a:gd name="connsiteY21" fmla="*/ 7426 h 10000"/>
                <a:gd name="connsiteX22" fmla="*/ 10000 w 10000"/>
                <a:gd name="connsiteY22" fmla="*/ 6282 h 10000"/>
                <a:gd name="connsiteX23" fmla="*/ 7244 w 10000"/>
                <a:gd name="connsiteY23" fmla="*/ 3753 h 10000"/>
                <a:gd name="connsiteX24" fmla="*/ 6586 w 10000"/>
                <a:gd name="connsiteY24" fmla="*/ 2124 h 10000"/>
                <a:gd name="connsiteX25" fmla="*/ 5118 w 10000"/>
                <a:gd name="connsiteY25" fmla="*/ 1755 h 10000"/>
                <a:gd name="connsiteX26" fmla="*/ 4506 w 10000"/>
                <a:gd name="connsiteY26" fmla="*/ 201 h 10000"/>
                <a:gd name="connsiteX0" fmla="*/ 4506 w 10000"/>
                <a:gd name="connsiteY0" fmla="*/ 104 h 9903"/>
                <a:gd name="connsiteX1" fmla="*/ 3415 w 10000"/>
                <a:gd name="connsiteY1" fmla="*/ 0 h 9903"/>
                <a:gd name="connsiteX2" fmla="*/ 3133 w 10000"/>
                <a:gd name="connsiteY2" fmla="*/ 2151 h 9903"/>
                <a:gd name="connsiteX3" fmla="*/ 2180 w 10000"/>
                <a:gd name="connsiteY3" fmla="*/ 2256 h 9903"/>
                <a:gd name="connsiteX4" fmla="*/ 1554 w 10000"/>
                <a:gd name="connsiteY4" fmla="*/ 605 h 9903"/>
                <a:gd name="connsiteX5" fmla="*/ 785 w 10000"/>
                <a:gd name="connsiteY5" fmla="*/ 1021 h 9903"/>
                <a:gd name="connsiteX6" fmla="*/ 22 w 10000"/>
                <a:gd name="connsiteY6" fmla="*/ 1923 h 9903"/>
                <a:gd name="connsiteX7" fmla="*/ 250 w 10000"/>
                <a:gd name="connsiteY7" fmla="*/ 4231 h 9903"/>
                <a:gd name="connsiteX8" fmla="*/ 1152 w 10000"/>
                <a:gd name="connsiteY8" fmla="*/ 5207 h 9903"/>
                <a:gd name="connsiteX9" fmla="*/ 1270 w 10000"/>
                <a:gd name="connsiteY9" fmla="*/ 6203 h 9903"/>
                <a:gd name="connsiteX10" fmla="*/ 971 w 10000"/>
                <a:gd name="connsiteY10" fmla="*/ 7120 h 9903"/>
                <a:gd name="connsiteX11" fmla="*/ 1628 w 10000"/>
                <a:gd name="connsiteY11" fmla="*/ 6704 h 9903"/>
                <a:gd name="connsiteX12" fmla="*/ 2455 w 10000"/>
                <a:gd name="connsiteY12" fmla="*/ 6325 h 9903"/>
                <a:gd name="connsiteX13" fmla="*/ 3223 w 10000"/>
                <a:gd name="connsiteY13" fmla="*/ 6317 h 9903"/>
                <a:gd name="connsiteX14" fmla="*/ 4375 w 10000"/>
                <a:gd name="connsiteY14" fmla="*/ 7343 h 9903"/>
                <a:gd name="connsiteX15" fmla="*/ 5771 w 10000"/>
                <a:gd name="connsiteY15" fmla="*/ 8331 h 9903"/>
                <a:gd name="connsiteX16" fmla="*/ 5779 w 10000"/>
                <a:gd name="connsiteY16" fmla="*/ 9263 h 9903"/>
                <a:gd name="connsiteX17" fmla="*/ 7077 w 10000"/>
                <a:gd name="connsiteY17" fmla="*/ 9902 h 9903"/>
                <a:gd name="connsiteX18" fmla="*/ 8128 w 10000"/>
                <a:gd name="connsiteY18" fmla="*/ 9079 h 9903"/>
                <a:gd name="connsiteX19" fmla="*/ 8741 w 10000"/>
                <a:gd name="connsiteY19" fmla="*/ 8431 h 9903"/>
                <a:gd name="connsiteX20" fmla="*/ 8912 w 10000"/>
                <a:gd name="connsiteY20" fmla="*/ 7259 h 9903"/>
                <a:gd name="connsiteX21" fmla="*/ 9911 w 10000"/>
                <a:gd name="connsiteY21" fmla="*/ 7329 h 9903"/>
                <a:gd name="connsiteX22" fmla="*/ 10000 w 10000"/>
                <a:gd name="connsiteY22" fmla="*/ 6185 h 9903"/>
                <a:gd name="connsiteX23" fmla="*/ 7244 w 10000"/>
                <a:gd name="connsiteY23" fmla="*/ 3656 h 9903"/>
                <a:gd name="connsiteX24" fmla="*/ 6586 w 10000"/>
                <a:gd name="connsiteY24" fmla="*/ 2027 h 9903"/>
                <a:gd name="connsiteX25" fmla="*/ 5118 w 10000"/>
                <a:gd name="connsiteY25" fmla="*/ 1658 h 9903"/>
                <a:gd name="connsiteX26" fmla="*/ 4506 w 10000"/>
                <a:gd name="connsiteY26" fmla="*/ 104 h 9903"/>
                <a:gd name="connsiteX0" fmla="*/ 4506 w 10000"/>
                <a:gd name="connsiteY0" fmla="*/ 0 h 9895"/>
                <a:gd name="connsiteX1" fmla="*/ 3348 w 10000"/>
                <a:gd name="connsiteY1" fmla="*/ 385 h 9895"/>
                <a:gd name="connsiteX2" fmla="*/ 3133 w 10000"/>
                <a:gd name="connsiteY2" fmla="*/ 2067 h 9895"/>
                <a:gd name="connsiteX3" fmla="*/ 2180 w 10000"/>
                <a:gd name="connsiteY3" fmla="*/ 2173 h 9895"/>
                <a:gd name="connsiteX4" fmla="*/ 1554 w 10000"/>
                <a:gd name="connsiteY4" fmla="*/ 506 h 9895"/>
                <a:gd name="connsiteX5" fmla="*/ 785 w 10000"/>
                <a:gd name="connsiteY5" fmla="*/ 926 h 9895"/>
                <a:gd name="connsiteX6" fmla="*/ 22 w 10000"/>
                <a:gd name="connsiteY6" fmla="*/ 1837 h 9895"/>
                <a:gd name="connsiteX7" fmla="*/ 250 w 10000"/>
                <a:gd name="connsiteY7" fmla="*/ 4167 h 9895"/>
                <a:gd name="connsiteX8" fmla="*/ 1152 w 10000"/>
                <a:gd name="connsiteY8" fmla="*/ 5153 h 9895"/>
                <a:gd name="connsiteX9" fmla="*/ 1270 w 10000"/>
                <a:gd name="connsiteY9" fmla="*/ 6159 h 9895"/>
                <a:gd name="connsiteX10" fmla="*/ 971 w 10000"/>
                <a:gd name="connsiteY10" fmla="*/ 7085 h 9895"/>
                <a:gd name="connsiteX11" fmla="*/ 1628 w 10000"/>
                <a:gd name="connsiteY11" fmla="*/ 6665 h 9895"/>
                <a:gd name="connsiteX12" fmla="*/ 2455 w 10000"/>
                <a:gd name="connsiteY12" fmla="*/ 6282 h 9895"/>
                <a:gd name="connsiteX13" fmla="*/ 3223 w 10000"/>
                <a:gd name="connsiteY13" fmla="*/ 6274 h 9895"/>
                <a:gd name="connsiteX14" fmla="*/ 4375 w 10000"/>
                <a:gd name="connsiteY14" fmla="*/ 7310 h 9895"/>
                <a:gd name="connsiteX15" fmla="*/ 5771 w 10000"/>
                <a:gd name="connsiteY15" fmla="*/ 8308 h 9895"/>
                <a:gd name="connsiteX16" fmla="*/ 5779 w 10000"/>
                <a:gd name="connsiteY16" fmla="*/ 9249 h 9895"/>
                <a:gd name="connsiteX17" fmla="*/ 7077 w 10000"/>
                <a:gd name="connsiteY17" fmla="*/ 9894 h 9895"/>
                <a:gd name="connsiteX18" fmla="*/ 8128 w 10000"/>
                <a:gd name="connsiteY18" fmla="*/ 9063 h 9895"/>
                <a:gd name="connsiteX19" fmla="*/ 8741 w 10000"/>
                <a:gd name="connsiteY19" fmla="*/ 8409 h 9895"/>
                <a:gd name="connsiteX20" fmla="*/ 8912 w 10000"/>
                <a:gd name="connsiteY20" fmla="*/ 7225 h 9895"/>
                <a:gd name="connsiteX21" fmla="*/ 9911 w 10000"/>
                <a:gd name="connsiteY21" fmla="*/ 7296 h 9895"/>
                <a:gd name="connsiteX22" fmla="*/ 10000 w 10000"/>
                <a:gd name="connsiteY22" fmla="*/ 6141 h 9895"/>
                <a:gd name="connsiteX23" fmla="*/ 7244 w 10000"/>
                <a:gd name="connsiteY23" fmla="*/ 3587 h 9895"/>
                <a:gd name="connsiteX24" fmla="*/ 6586 w 10000"/>
                <a:gd name="connsiteY24" fmla="*/ 1942 h 9895"/>
                <a:gd name="connsiteX25" fmla="*/ 5118 w 10000"/>
                <a:gd name="connsiteY25" fmla="*/ 1569 h 9895"/>
                <a:gd name="connsiteX26" fmla="*/ 4506 w 10000"/>
                <a:gd name="connsiteY26" fmla="*/ 0 h 9895"/>
                <a:gd name="connsiteX0" fmla="*/ 4506 w 9985"/>
                <a:gd name="connsiteY0" fmla="*/ 0 h 10000"/>
                <a:gd name="connsiteX1" fmla="*/ 3348 w 9985"/>
                <a:gd name="connsiteY1" fmla="*/ 389 h 10000"/>
                <a:gd name="connsiteX2" fmla="*/ 3133 w 9985"/>
                <a:gd name="connsiteY2" fmla="*/ 2089 h 10000"/>
                <a:gd name="connsiteX3" fmla="*/ 2180 w 9985"/>
                <a:gd name="connsiteY3" fmla="*/ 2196 h 10000"/>
                <a:gd name="connsiteX4" fmla="*/ 1554 w 9985"/>
                <a:gd name="connsiteY4" fmla="*/ 511 h 10000"/>
                <a:gd name="connsiteX5" fmla="*/ 785 w 9985"/>
                <a:gd name="connsiteY5" fmla="*/ 936 h 10000"/>
                <a:gd name="connsiteX6" fmla="*/ 22 w 9985"/>
                <a:gd name="connsiteY6" fmla="*/ 1856 h 10000"/>
                <a:gd name="connsiteX7" fmla="*/ 250 w 9985"/>
                <a:gd name="connsiteY7" fmla="*/ 4211 h 10000"/>
                <a:gd name="connsiteX8" fmla="*/ 1152 w 9985"/>
                <a:gd name="connsiteY8" fmla="*/ 5208 h 10000"/>
                <a:gd name="connsiteX9" fmla="*/ 1270 w 9985"/>
                <a:gd name="connsiteY9" fmla="*/ 6224 h 10000"/>
                <a:gd name="connsiteX10" fmla="*/ 971 w 9985"/>
                <a:gd name="connsiteY10" fmla="*/ 7160 h 10000"/>
                <a:gd name="connsiteX11" fmla="*/ 1628 w 9985"/>
                <a:gd name="connsiteY11" fmla="*/ 6736 h 10000"/>
                <a:gd name="connsiteX12" fmla="*/ 2455 w 9985"/>
                <a:gd name="connsiteY12" fmla="*/ 6349 h 10000"/>
                <a:gd name="connsiteX13" fmla="*/ 3223 w 9985"/>
                <a:gd name="connsiteY13" fmla="*/ 6341 h 10000"/>
                <a:gd name="connsiteX14" fmla="*/ 4375 w 9985"/>
                <a:gd name="connsiteY14" fmla="*/ 7388 h 10000"/>
                <a:gd name="connsiteX15" fmla="*/ 5771 w 9985"/>
                <a:gd name="connsiteY15" fmla="*/ 8396 h 10000"/>
                <a:gd name="connsiteX16" fmla="*/ 5779 w 9985"/>
                <a:gd name="connsiteY16" fmla="*/ 9347 h 10000"/>
                <a:gd name="connsiteX17" fmla="*/ 7077 w 9985"/>
                <a:gd name="connsiteY17" fmla="*/ 9999 h 10000"/>
                <a:gd name="connsiteX18" fmla="*/ 8128 w 9985"/>
                <a:gd name="connsiteY18" fmla="*/ 9159 h 10000"/>
                <a:gd name="connsiteX19" fmla="*/ 8741 w 9985"/>
                <a:gd name="connsiteY19" fmla="*/ 8498 h 10000"/>
                <a:gd name="connsiteX20" fmla="*/ 8912 w 9985"/>
                <a:gd name="connsiteY20" fmla="*/ 7302 h 10000"/>
                <a:gd name="connsiteX21" fmla="*/ 9911 w 9985"/>
                <a:gd name="connsiteY21" fmla="*/ 7373 h 10000"/>
                <a:gd name="connsiteX22" fmla="*/ 9933 w 9985"/>
                <a:gd name="connsiteY22" fmla="*/ 6503 h 10000"/>
                <a:gd name="connsiteX23" fmla="*/ 7244 w 9985"/>
                <a:gd name="connsiteY23" fmla="*/ 3625 h 10000"/>
                <a:gd name="connsiteX24" fmla="*/ 6586 w 9985"/>
                <a:gd name="connsiteY24" fmla="*/ 1963 h 10000"/>
                <a:gd name="connsiteX25" fmla="*/ 5118 w 9985"/>
                <a:gd name="connsiteY25" fmla="*/ 1586 h 10000"/>
                <a:gd name="connsiteX26" fmla="*/ 4506 w 9985"/>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596 w 10201"/>
                <a:gd name="connsiteY24" fmla="*/ 1963 h 10000"/>
                <a:gd name="connsiteX25" fmla="*/ 5126 w 10201"/>
                <a:gd name="connsiteY25" fmla="*/ 1586 h 10000"/>
                <a:gd name="connsiteX26" fmla="*/ 4513 w 10201"/>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462 w 10201"/>
                <a:gd name="connsiteY24" fmla="*/ 2557 h 10000"/>
                <a:gd name="connsiteX25" fmla="*/ 5126 w 10201"/>
                <a:gd name="connsiteY25" fmla="*/ 1586 h 10000"/>
                <a:gd name="connsiteX26" fmla="*/ 4513 w 10201"/>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462 w 10201"/>
                <a:gd name="connsiteY24" fmla="*/ 2557 h 10000"/>
                <a:gd name="connsiteX25" fmla="*/ 5126 w 10201"/>
                <a:gd name="connsiteY25" fmla="*/ 2180 h 10000"/>
                <a:gd name="connsiteX26" fmla="*/ 4513 w 10201"/>
                <a:gd name="connsiteY26" fmla="*/ 0 h 10000"/>
                <a:gd name="connsiteX0" fmla="*/ 4245 w 10201"/>
                <a:gd name="connsiteY0" fmla="*/ 304 h 9611"/>
                <a:gd name="connsiteX1" fmla="*/ 3353 w 10201"/>
                <a:gd name="connsiteY1" fmla="*/ 0 h 9611"/>
                <a:gd name="connsiteX2" fmla="*/ 3138 w 10201"/>
                <a:gd name="connsiteY2" fmla="*/ 1700 h 9611"/>
                <a:gd name="connsiteX3" fmla="*/ 2183 w 10201"/>
                <a:gd name="connsiteY3" fmla="*/ 1807 h 9611"/>
                <a:gd name="connsiteX4" fmla="*/ 1556 w 10201"/>
                <a:gd name="connsiteY4" fmla="*/ 122 h 9611"/>
                <a:gd name="connsiteX5" fmla="*/ 786 w 10201"/>
                <a:gd name="connsiteY5" fmla="*/ 547 h 9611"/>
                <a:gd name="connsiteX6" fmla="*/ 22 w 10201"/>
                <a:gd name="connsiteY6" fmla="*/ 1467 h 9611"/>
                <a:gd name="connsiteX7" fmla="*/ 250 w 10201"/>
                <a:gd name="connsiteY7" fmla="*/ 3822 h 9611"/>
                <a:gd name="connsiteX8" fmla="*/ 1154 w 10201"/>
                <a:gd name="connsiteY8" fmla="*/ 4819 h 9611"/>
                <a:gd name="connsiteX9" fmla="*/ 1272 w 10201"/>
                <a:gd name="connsiteY9" fmla="*/ 5835 h 9611"/>
                <a:gd name="connsiteX10" fmla="*/ 972 w 10201"/>
                <a:gd name="connsiteY10" fmla="*/ 6771 h 9611"/>
                <a:gd name="connsiteX11" fmla="*/ 1630 w 10201"/>
                <a:gd name="connsiteY11" fmla="*/ 6347 h 9611"/>
                <a:gd name="connsiteX12" fmla="*/ 2459 w 10201"/>
                <a:gd name="connsiteY12" fmla="*/ 5960 h 9611"/>
                <a:gd name="connsiteX13" fmla="*/ 3228 w 10201"/>
                <a:gd name="connsiteY13" fmla="*/ 5952 h 9611"/>
                <a:gd name="connsiteX14" fmla="*/ 4382 w 10201"/>
                <a:gd name="connsiteY14" fmla="*/ 6999 h 9611"/>
                <a:gd name="connsiteX15" fmla="*/ 5780 w 10201"/>
                <a:gd name="connsiteY15" fmla="*/ 8007 h 9611"/>
                <a:gd name="connsiteX16" fmla="*/ 5788 w 10201"/>
                <a:gd name="connsiteY16" fmla="*/ 8958 h 9611"/>
                <a:gd name="connsiteX17" fmla="*/ 7088 w 10201"/>
                <a:gd name="connsiteY17" fmla="*/ 9610 h 9611"/>
                <a:gd name="connsiteX18" fmla="*/ 8140 w 10201"/>
                <a:gd name="connsiteY18" fmla="*/ 8770 h 9611"/>
                <a:gd name="connsiteX19" fmla="*/ 8754 w 10201"/>
                <a:gd name="connsiteY19" fmla="*/ 8109 h 9611"/>
                <a:gd name="connsiteX20" fmla="*/ 8925 w 10201"/>
                <a:gd name="connsiteY20" fmla="*/ 6913 h 9611"/>
                <a:gd name="connsiteX21" fmla="*/ 9926 w 10201"/>
                <a:gd name="connsiteY21" fmla="*/ 6984 h 9611"/>
                <a:gd name="connsiteX22" fmla="*/ 9948 w 10201"/>
                <a:gd name="connsiteY22" fmla="*/ 6114 h 9611"/>
                <a:gd name="connsiteX23" fmla="*/ 6987 w 10201"/>
                <a:gd name="connsiteY23" fmla="*/ 3929 h 9611"/>
                <a:gd name="connsiteX24" fmla="*/ 6462 w 10201"/>
                <a:gd name="connsiteY24" fmla="*/ 2168 h 9611"/>
                <a:gd name="connsiteX25" fmla="*/ 5126 w 10201"/>
                <a:gd name="connsiteY25" fmla="*/ 1791 h 9611"/>
                <a:gd name="connsiteX26" fmla="*/ 4245 w 10201"/>
                <a:gd name="connsiteY26" fmla="*/ 304 h 9611"/>
                <a:gd name="connsiteX0" fmla="*/ 4161 w 10000"/>
                <a:gd name="connsiteY0" fmla="*/ 189 h 9873"/>
                <a:gd name="connsiteX1" fmla="*/ 3287 w 10000"/>
                <a:gd name="connsiteY1" fmla="*/ 388 h 9873"/>
                <a:gd name="connsiteX2" fmla="*/ 3076 w 10000"/>
                <a:gd name="connsiteY2" fmla="*/ 1642 h 9873"/>
                <a:gd name="connsiteX3" fmla="*/ 2140 w 10000"/>
                <a:gd name="connsiteY3" fmla="*/ 1753 h 9873"/>
                <a:gd name="connsiteX4" fmla="*/ 1525 w 10000"/>
                <a:gd name="connsiteY4" fmla="*/ 0 h 9873"/>
                <a:gd name="connsiteX5" fmla="*/ 771 w 10000"/>
                <a:gd name="connsiteY5" fmla="*/ 442 h 9873"/>
                <a:gd name="connsiteX6" fmla="*/ 22 w 10000"/>
                <a:gd name="connsiteY6" fmla="*/ 1399 h 9873"/>
                <a:gd name="connsiteX7" fmla="*/ 245 w 10000"/>
                <a:gd name="connsiteY7" fmla="*/ 3850 h 9873"/>
                <a:gd name="connsiteX8" fmla="*/ 1131 w 10000"/>
                <a:gd name="connsiteY8" fmla="*/ 4887 h 9873"/>
                <a:gd name="connsiteX9" fmla="*/ 1247 w 10000"/>
                <a:gd name="connsiteY9" fmla="*/ 5944 h 9873"/>
                <a:gd name="connsiteX10" fmla="*/ 953 w 10000"/>
                <a:gd name="connsiteY10" fmla="*/ 6918 h 9873"/>
                <a:gd name="connsiteX11" fmla="*/ 1598 w 10000"/>
                <a:gd name="connsiteY11" fmla="*/ 6477 h 9873"/>
                <a:gd name="connsiteX12" fmla="*/ 2411 w 10000"/>
                <a:gd name="connsiteY12" fmla="*/ 6074 h 9873"/>
                <a:gd name="connsiteX13" fmla="*/ 3164 w 10000"/>
                <a:gd name="connsiteY13" fmla="*/ 6066 h 9873"/>
                <a:gd name="connsiteX14" fmla="*/ 4296 w 10000"/>
                <a:gd name="connsiteY14" fmla="*/ 7155 h 9873"/>
                <a:gd name="connsiteX15" fmla="*/ 5666 w 10000"/>
                <a:gd name="connsiteY15" fmla="*/ 8204 h 9873"/>
                <a:gd name="connsiteX16" fmla="*/ 5674 w 10000"/>
                <a:gd name="connsiteY16" fmla="*/ 9194 h 9873"/>
                <a:gd name="connsiteX17" fmla="*/ 6948 w 10000"/>
                <a:gd name="connsiteY17" fmla="*/ 9872 h 9873"/>
                <a:gd name="connsiteX18" fmla="*/ 7980 w 10000"/>
                <a:gd name="connsiteY18" fmla="*/ 8998 h 9873"/>
                <a:gd name="connsiteX19" fmla="*/ 8582 w 10000"/>
                <a:gd name="connsiteY19" fmla="*/ 8310 h 9873"/>
                <a:gd name="connsiteX20" fmla="*/ 8749 w 10000"/>
                <a:gd name="connsiteY20" fmla="*/ 7066 h 9873"/>
                <a:gd name="connsiteX21" fmla="*/ 9730 w 10000"/>
                <a:gd name="connsiteY21" fmla="*/ 7140 h 9873"/>
                <a:gd name="connsiteX22" fmla="*/ 9752 w 10000"/>
                <a:gd name="connsiteY22" fmla="*/ 6234 h 9873"/>
                <a:gd name="connsiteX23" fmla="*/ 6849 w 10000"/>
                <a:gd name="connsiteY23" fmla="*/ 3961 h 9873"/>
                <a:gd name="connsiteX24" fmla="*/ 6335 w 10000"/>
                <a:gd name="connsiteY24" fmla="*/ 2129 h 9873"/>
                <a:gd name="connsiteX25" fmla="*/ 5025 w 10000"/>
                <a:gd name="connsiteY25" fmla="*/ 1736 h 9873"/>
                <a:gd name="connsiteX26" fmla="*/ 4161 w 10000"/>
                <a:gd name="connsiteY26" fmla="*/ 189 h 9873"/>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9752"/>
                <a:gd name="connsiteY0" fmla="*/ 191 h 10000"/>
                <a:gd name="connsiteX1" fmla="*/ 3287 w 9752"/>
                <a:gd name="connsiteY1" fmla="*/ 393 h 10000"/>
                <a:gd name="connsiteX2" fmla="*/ 3076 w 9752"/>
                <a:gd name="connsiteY2" fmla="*/ 1663 h 10000"/>
                <a:gd name="connsiteX3" fmla="*/ 2140 w 9752"/>
                <a:gd name="connsiteY3" fmla="*/ 1776 h 10000"/>
                <a:gd name="connsiteX4" fmla="*/ 1525 w 9752"/>
                <a:gd name="connsiteY4" fmla="*/ 0 h 10000"/>
                <a:gd name="connsiteX5" fmla="*/ 771 w 9752"/>
                <a:gd name="connsiteY5" fmla="*/ 448 h 10000"/>
                <a:gd name="connsiteX6" fmla="*/ 22 w 9752"/>
                <a:gd name="connsiteY6" fmla="*/ 1417 h 10000"/>
                <a:gd name="connsiteX7" fmla="*/ 245 w 9752"/>
                <a:gd name="connsiteY7" fmla="*/ 3900 h 10000"/>
                <a:gd name="connsiteX8" fmla="*/ 1131 w 9752"/>
                <a:gd name="connsiteY8" fmla="*/ 4950 h 10000"/>
                <a:gd name="connsiteX9" fmla="*/ 1247 w 9752"/>
                <a:gd name="connsiteY9" fmla="*/ 6020 h 10000"/>
                <a:gd name="connsiteX10" fmla="*/ 953 w 9752"/>
                <a:gd name="connsiteY10" fmla="*/ 7007 h 10000"/>
                <a:gd name="connsiteX11" fmla="*/ 1598 w 9752"/>
                <a:gd name="connsiteY11" fmla="*/ 6560 h 10000"/>
                <a:gd name="connsiteX12" fmla="*/ 2411 w 9752"/>
                <a:gd name="connsiteY12" fmla="*/ 6152 h 10000"/>
                <a:gd name="connsiteX13" fmla="*/ 3164 w 9752"/>
                <a:gd name="connsiteY13" fmla="*/ 6144 h 10000"/>
                <a:gd name="connsiteX14" fmla="*/ 4296 w 9752"/>
                <a:gd name="connsiteY14" fmla="*/ 7247 h 10000"/>
                <a:gd name="connsiteX15" fmla="*/ 5666 w 9752"/>
                <a:gd name="connsiteY15" fmla="*/ 8310 h 10000"/>
                <a:gd name="connsiteX16" fmla="*/ 5674 w 9752"/>
                <a:gd name="connsiteY16" fmla="*/ 9312 h 10000"/>
                <a:gd name="connsiteX17" fmla="*/ 6948 w 9752"/>
                <a:gd name="connsiteY17" fmla="*/ 9999 h 10000"/>
                <a:gd name="connsiteX18" fmla="*/ 7980 w 9752"/>
                <a:gd name="connsiteY18" fmla="*/ 9114 h 10000"/>
                <a:gd name="connsiteX19" fmla="*/ 8582 w 9752"/>
                <a:gd name="connsiteY19" fmla="*/ 8417 h 10000"/>
                <a:gd name="connsiteX20" fmla="*/ 8749 w 9752"/>
                <a:gd name="connsiteY20" fmla="*/ 7157 h 10000"/>
                <a:gd name="connsiteX21" fmla="*/ 9730 w 9752"/>
                <a:gd name="connsiteY21" fmla="*/ 7232 h 10000"/>
                <a:gd name="connsiteX22" fmla="*/ 9752 w 9752"/>
                <a:gd name="connsiteY22" fmla="*/ 6314 h 10000"/>
                <a:gd name="connsiteX23" fmla="*/ 6849 w 9752"/>
                <a:gd name="connsiteY23" fmla="*/ 4012 h 10000"/>
                <a:gd name="connsiteX24" fmla="*/ 6335 w 9752"/>
                <a:gd name="connsiteY24" fmla="*/ 2156 h 10000"/>
                <a:gd name="connsiteX25" fmla="*/ 5025 w 9752"/>
                <a:gd name="connsiteY25" fmla="*/ 1758 h 10000"/>
                <a:gd name="connsiteX26" fmla="*/ 4161 w 9752"/>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9999"/>
                <a:gd name="connsiteX1" fmla="*/ 3371 w 10000"/>
                <a:gd name="connsiteY1" fmla="*/ 393 h 9999"/>
                <a:gd name="connsiteX2" fmla="*/ 3154 w 10000"/>
                <a:gd name="connsiteY2" fmla="*/ 1663 h 9999"/>
                <a:gd name="connsiteX3" fmla="*/ 2194 w 10000"/>
                <a:gd name="connsiteY3" fmla="*/ 1776 h 9999"/>
                <a:gd name="connsiteX4" fmla="*/ 1564 w 10000"/>
                <a:gd name="connsiteY4" fmla="*/ 0 h 9999"/>
                <a:gd name="connsiteX5" fmla="*/ 791 w 10000"/>
                <a:gd name="connsiteY5" fmla="*/ 448 h 9999"/>
                <a:gd name="connsiteX6" fmla="*/ 23 w 10000"/>
                <a:gd name="connsiteY6" fmla="*/ 1417 h 9999"/>
                <a:gd name="connsiteX7" fmla="*/ 251 w 10000"/>
                <a:gd name="connsiteY7" fmla="*/ 3900 h 9999"/>
                <a:gd name="connsiteX8" fmla="*/ 1160 w 10000"/>
                <a:gd name="connsiteY8" fmla="*/ 4950 h 9999"/>
                <a:gd name="connsiteX9" fmla="*/ 1279 w 10000"/>
                <a:gd name="connsiteY9" fmla="*/ 6020 h 9999"/>
                <a:gd name="connsiteX10" fmla="*/ 977 w 10000"/>
                <a:gd name="connsiteY10" fmla="*/ 7007 h 9999"/>
                <a:gd name="connsiteX11" fmla="*/ 1639 w 10000"/>
                <a:gd name="connsiteY11" fmla="*/ 6560 h 9999"/>
                <a:gd name="connsiteX12" fmla="*/ 2472 w 10000"/>
                <a:gd name="connsiteY12" fmla="*/ 6152 h 9999"/>
                <a:gd name="connsiteX13" fmla="*/ 3244 w 10000"/>
                <a:gd name="connsiteY13" fmla="*/ 6144 h 9999"/>
                <a:gd name="connsiteX14" fmla="*/ 4405 w 10000"/>
                <a:gd name="connsiteY14" fmla="*/ 7247 h 9999"/>
                <a:gd name="connsiteX15" fmla="*/ 5810 w 10000"/>
                <a:gd name="connsiteY15" fmla="*/ 8310 h 9999"/>
                <a:gd name="connsiteX16" fmla="*/ 5818 w 10000"/>
                <a:gd name="connsiteY16" fmla="*/ 9312 h 9999"/>
                <a:gd name="connsiteX17" fmla="*/ 7125 w 10000"/>
                <a:gd name="connsiteY17" fmla="*/ 9999 h 9999"/>
                <a:gd name="connsiteX18" fmla="*/ 8183 w 10000"/>
                <a:gd name="connsiteY18" fmla="*/ 9114 h 9999"/>
                <a:gd name="connsiteX19" fmla="*/ 8800 w 10000"/>
                <a:gd name="connsiteY19" fmla="*/ 8417 h 9999"/>
                <a:gd name="connsiteX20" fmla="*/ 8971 w 10000"/>
                <a:gd name="connsiteY20" fmla="*/ 7157 h 9999"/>
                <a:gd name="connsiteX21" fmla="*/ 9977 w 10000"/>
                <a:gd name="connsiteY21" fmla="*/ 7232 h 9999"/>
                <a:gd name="connsiteX22" fmla="*/ 10000 w 10000"/>
                <a:gd name="connsiteY22" fmla="*/ 6314 h 9999"/>
                <a:gd name="connsiteX23" fmla="*/ 7023 w 10000"/>
                <a:gd name="connsiteY23" fmla="*/ 4012 h 9999"/>
                <a:gd name="connsiteX24" fmla="*/ 6496 w 10000"/>
                <a:gd name="connsiteY24" fmla="*/ 2156 h 9999"/>
                <a:gd name="connsiteX25" fmla="*/ 5153 w 10000"/>
                <a:gd name="connsiteY25" fmla="*/ 1758 h 9999"/>
                <a:gd name="connsiteX26" fmla="*/ 4267 w 10000"/>
                <a:gd name="connsiteY26" fmla="*/ 191 h 9999"/>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405 w 10000"/>
                <a:gd name="connsiteY14" fmla="*/ 7248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270 w 10000"/>
                <a:gd name="connsiteY14" fmla="*/ 7665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270 w 10000"/>
                <a:gd name="connsiteY14" fmla="*/ 7352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977 w 10000"/>
                <a:gd name="connsiteY9" fmla="*/ 7008 h 10000"/>
                <a:gd name="connsiteX10" fmla="*/ 1639 w 10000"/>
                <a:gd name="connsiteY10" fmla="*/ 6561 h 10000"/>
                <a:gd name="connsiteX11" fmla="*/ 2472 w 10000"/>
                <a:gd name="connsiteY11" fmla="*/ 6153 h 10000"/>
                <a:gd name="connsiteX12" fmla="*/ 3244 w 10000"/>
                <a:gd name="connsiteY12" fmla="*/ 6145 h 10000"/>
                <a:gd name="connsiteX13" fmla="*/ 4270 w 10000"/>
                <a:gd name="connsiteY13" fmla="*/ 7352 h 10000"/>
                <a:gd name="connsiteX14" fmla="*/ 5945 w 10000"/>
                <a:gd name="connsiteY14" fmla="*/ 8415 h 10000"/>
                <a:gd name="connsiteX15" fmla="*/ 5818 w 10000"/>
                <a:gd name="connsiteY15" fmla="*/ 9313 h 10000"/>
                <a:gd name="connsiteX16" fmla="*/ 7125 w 10000"/>
                <a:gd name="connsiteY16" fmla="*/ 10000 h 10000"/>
                <a:gd name="connsiteX17" fmla="*/ 8183 w 10000"/>
                <a:gd name="connsiteY17" fmla="*/ 9115 h 10000"/>
                <a:gd name="connsiteX18" fmla="*/ 8800 w 10000"/>
                <a:gd name="connsiteY18" fmla="*/ 8418 h 10000"/>
                <a:gd name="connsiteX19" fmla="*/ 8971 w 10000"/>
                <a:gd name="connsiteY19" fmla="*/ 7158 h 10000"/>
                <a:gd name="connsiteX20" fmla="*/ 9977 w 10000"/>
                <a:gd name="connsiteY20" fmla="*/ 7233 h 10000"/>
                <a:gd name="connsiteX21" fmla="*/ 10000 w 10000"/>
                <a:gd name="connsiteY21" fmla="*/ 6315 h 10000"/>
                <a:gd name="connsiteX22" fmla="*/ 7023 w 10000"/>
                <a:gd name="connsiteY22" fmla="*/ 4012 h 10000"/>
                <a:gd name="connsiteX23" fmla="*/ 6496 w 10000"/>
                <a:gd name="connsiteY23" fmla="*/ 2156 h 10000"/>
                <a:gd name="connsiteX24" fmla="*/ 5153 w 10000"/>
                <a:gd name="connsiteY24" fmla="*/ 1758 h 10000"/>
                <a:gd name="connsiteX25" fmla="*/ 4267 w 10000"/>
                <a:gd name="connsiteY25" fmla="*/ 1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4267" y="191"/>
                  </a:moveTo>
                  <a:lnTo>
                    <a:pt x="3371" y="393"/>
                  </a:lnTo>
                  <a:cubicBezTo>
                    <a:pt x="3298" y="991"/>
                    <a:pt x="3227" y="1066"/>
                    <a:pt x="3154" y="1663"/>
                  </a:cubicBezTo>
                  <a:lnTo>
                    <a:pt x="2194" y="1776"/>
                  </a:lnTo>
                  <a:cubicBezTo>
                    <a:pt x="2186" y="1185"/>
                    <a:pt x="1571" y="592"/>
                    <a:pt x="1564" y="0"/>
                  </a:cubicBezTo>
                  <a:lnTo>
                    <a:pt x="791" y="448"/>
                  </a:lnTo>
                  <a:cubicBezTo>
                    <a:pt x="614" y="910"/>
                    <a:pt x="123" y="1086"/>
                    <a:pt x="23" y="1417"/>
                  </a:cubicBezTo>
                  <a:cubicBezTo>
                    <a:pt x="-79" y="1749"/>
                    <a:pt x="196" y="3449"/>
                    <a:pt x="251" y="3900"/>
                  </a:cubicBezTo>
                  <a:cubicBezTo>
                    <a:pt x="533" y="4113"/>
                    <a:pt x="879" y="4738"/>
                    <a:pt x="1160" y="4950"/>
                  </a:cubicBezTo>
                  <a:cubicBezTo>
                    <a:pt x="1281" y="5468"/>
                    <a:pt x="897" y="6740"/>
                    <a:pt x="977" y="7008"/>
                  </a:cubicBezTo>
                  <a:cubicBezTo>
                    <a:pt x="1039" y="7097"/>
                    <a:pt x="1390" y="6700"/>
                    <a:pt x="1639" y="6561"/>
                  </a:cubicBezTo>
                  <a:cubicBezTo>
                    <a:pt x="1889" y="6414"/>
                    <a:pt x="2214" y="6155"/>
                    <a:pt x="2472" y="6153"/>
                  </a:cubicBezTo>
                  <a:cubicBezTo>
                    <a:pt x="2729" y="6150"/>
                    <a:pt x="2944" y="5945"/>
                    <a:pt x="3244" y="6145"/>
                  </a:cubicBezTo>
                  <a:cubicBezTo>
                    <a:pt x="3544" y="6345"/>
                    <a:pt x="3820" y="6974"/>
                    <a:pt x="4270" y="7352"/>
                  </a:cubicBezTo>
                  <a:cubicBezTo>
                    <a:pt x="4720" y="7730"/>
                    <a:pt x="5687" y="8088"/>
                    <a:pt x="5945" y="8415"/>
                  </a:cubicBezTo>
                  <a:cubicBezTo>
                    <a:pt x="6203" y="8742"/>
                    <a:pt x="5621" y="9049"/>
                    <a:pt x="5818" y="9313"/>
                  </a:cubicBezTo>
                  <a:cubicBezTo>
                    <a:pt x="6015" y="9577"/>
                    <a:pt x="6689" y="9771"/>
                    <a:pt x="7125" y="10000"/>
                  </a:cubicBezTo>
                  <a:lnTo>
                    <a:pt x="8183" y="9115"/>
                  </a:lnTo>
                  <a:lnTo>
                    <a:pt x="8800" y="8418"/>
                  </a:lnTo>
                  <a:lnTo>
                    <a:pt x="8971" y="7158"/>
                  </a:lnTo>
                  <a:lnTo>
                    <a:pt x="9977" y="7233"/>
                  </a:lnTo>
                  <a:cubicBezTo>
                    <a:pt x="9985" y="6927"/>
                    <a:pt x="9993" y="6621"/>
                    <a:pt x="10000" y="6315"/>
                  </a:cubicBezTo>
                  <a:lnTo>
                    <a:pt x="7023" y="4012"/>
                  </a:lnTo>
                  <a:lnTo>
                    <a:pt x="6496" y="2156"/>
                  </a:lnTo>
                  <a:lnTo>
                    <a:pt x="5153" y="1758"/>
                  </a:lnTo>
                  <a:lnTo>
                    <a:pt x="4267" y="191"/>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0" name="UZ"/>
            <p:cNvSpPr>
              <a:spLocks/>
            </p:cNvSpPr>
            <p:nvPr/>
          </p:nvSpPr>
          <p:spPr bwMode="auto">
            <a:xfrm>
              <a:off x="5661875" y="3139665"/>
              <a:ext cx="396617" cy="295079"/>
            </a:xfrm>
            <a:custGeom>
              <a:avLst/>
              <a:gdLst>
                <a:gd name="T0" fmla="*/ 327261 w 10348"/>
                <a:gd name="T1" fmla="*/ 8222 h 11017"/>
                <a:gd name="T2" fmla="*/ 294275 w 10348"/>
                <a:gd name="T3" fmla="*/ 29389 h 11017"/>
                <a:gd name="T4" fmla="*/ 271988 w 10348"/>
                <a:gd name="T5" fmla="*/ 29389 h 11017"/>
                <a:gd name="T6" fmla="*/ 264536 w 10348"/>
                <a:gd name="T7" fmla="*/ 7347 h 11017"/>
                <a:gd name="T8" fmla="*/ 257119 w 10348"/>
                <a:gd name="T9" fmla="*/ 0 h 11017"/>
                <a:gd name="T10" fmla="*/ 234832 w 10348"/>
                <a:gd name="T11" fmla="*/ 22042 h 11017"/>
                <a:gd name="T12" fmla="*/ 219963 w 10348"/>
                <a:gd name="T13" fmla="*/ 36761 h 11017"/>
                <a:gd name="T14" fmla="*/ 191557 w 10348"/>
                <a:gd name="T15" fmla="*/ 28989 h 11017"/>
                <a:gd name="T16" fmla="*/ 175389 w 10348"/>
                <a:gd name="T17" fmla="*/ 29389 h 11017"/>
                <a:gd name="T18" fmla="*/ 153068 w 10348"/>
                <a:gd name="T19" fmla="*/ 29389 h 11017"/>
                <a:gd name="T20" fmla="*/ 123364 w 10348"/>
                <a:gd name="T21" fmla="*/ 22042 h 11017"/>
                <a:gd name="T22" fmla="*/ 115912 w 10348"/>
                <a:gd name="T23" fmla="*/ 58803 h 11017"/>
                <a:gd name="T24" fmla="*/ 78790 w 10348"/>
                <a:gd name="T25" fmla="*/ 73498 h 11017"/>
                <a:gd name="T26" fmla="*/ 63921 w 10348"/>
                <a:gd name="T27" fmla="*/ 88192 h 11017"/>
                <a:gd name="T28" fmla="*/ 41634 w 10348"/>
                <a:gd name="T29" fmla="*/ 80845 h 11017"/>
                <a:gd name="T30" fmla="*/ 19621 w 10348"/>
                <a:gd name="T31" fmla="*/ 71124 h 11017"/>
                <a:gd name="T32" fmla="*/ 12169 w 10348"/>
                <a:gd name="T33" fmla="*/ 117606 h 11017"/>
                <a:gd name="T34" fmla="*/ 11895 w 10348"/>
                <a:gd name="T35" fmla="*/ 146996 h 11017"/>
                <a:gd name="T36" fmla="*/ 0 w 10348"/>
                <a:gd name="T37" fmla="*/ 193278 h 11017"/>
                <a:gd name="T38" fmla="*/ 27346 w 10348"/>
                <a:gd name="T39" fmla="*/ 210347 h 11017"/>
                <a:gd name="T40" fmla="*/ 26765 w 10348"/>
                <a:gd name="T41" fmla="*/ 242560 h 11017"/>
                <a:gd name="T42" fmla="*/ 16134 w 10348"/>
                <a:gd name="T43" fmla="*/ 265427 h 11017"/>
                <a:gd name="T44" fmla="*/ 46659 w 10348"/>
                <a:gd name="T45" fmla="*/ 271949 h 11017"/>
                <a:gd name="T46" fmla="*/ 61802 w 10348"/>
                <a:gd name="T47" fmla="*/ 272224 h 11017"/>
                <a:gd name="T48" fmla="*/ 103367 w 10348"/>
                <a:gd name="T49" fmla="*/ 274398 h 11017"/>
                <a:gd name="T50" fmla="*/ 163460 w 10348"/>
                <a:gd name="T51" fmla="*/ 256430 h 11017"/>
                <a:gd name="T52" fmla="*/ 172655 w 10348"/>
                <a:gd name="T53" fmla="*/ 222942 h 11017"/>
                <a:gd name="T54" fmla="*/ 201539 w 10348"/>
                <a:gd name="T55" fmla="*/ 214795 h 11017"/>
                <a:gd name="T56" fmla="*/ 247719 w 10348"/>
                <a:gd name="T57" fmla="*/ 194378 h 11017"/>
                <a:gd name="T58" fmla="*/ 249428 w 10348"/>
                <a:gd name="T59" fmla="*/ 169037 h 11017"/>
                <a:gd name="T60" fmla="*/ 259341 w 10348"/>
                <a:gd name="T61" fmla="*/ 162515 h 11017"/>
                <a:gd name="T62" fmla="*/ 272398 w 10348"/>
                <a:gd name="T63" fmla="*/ 151894 h 11017"/>
                <a:gd name="T64" fmla="*/ 294617 w 10348"/>
                <a:gd name="T65" fmla="*/ 123329 h 11017"/>
                <a:gd name="T66" fmla="*/ 298855 w 10348"/>
                <a:gd name="T67" fmla="*/ 106161 h 11017"/>
                <a:gd name="T68" fmla="*/ 313554 w 10348"/>
                <a:gd name="T69" fmla="*/ 80045 h 11017"/>
                <a:gd name="T70" fmla="*/ 301693 w 10348"/>
                <a:gd name="T71" fmla="*/ 51456 h 11017"/>
                <a:gd name="T72" fmla="*/ 353718 w 10348"/>
                <a:gd name="T73" fmla="*/ 44109 h 11017"/>
                <a:gd name="T74" fmla="*/ 338849 w 10348"/>
                <a:gd name="T75" fmla="*/ 22042 h 11017"/>
                <a:gd name="T76" fmla="*/ 327261 w 10348"/>
                <a:gd name="T77" fmla="*/ 822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348"/>
                <a:gd name="connsiteY0" fmla="*/ 329 h 10984"/>
                <a:gd name="connsiteX1" fmla="*/ 8609 w 10348"/>
                <a:gd name="connsiteY1" fmla="*/ 1176 h 10984"/>
                <a:gd name="connsiteX2" fmla="*/ 7957 w 10348"/>
                <a:gd name="connsiteY2" fmla="*/ 1176 h 10984"/>
                <a:gd name="connsiteX3" fmla="*/ 7739 w 10348"/>
                <a:gd name="connsiteY3" fmla="*/ 294 h 10984"/>
                <a:gd name="connsiteX4" fmla="*/ 7522 w 10348"/>
                <a:gd name="connsiteY4" fmla="*/ 0 h 10984"/>
                <a:gd name="connsiteX5" fmla="*/ 6870 w 10348"/>
                <a:gd name="connsiteY5" fmla="*/ 882 h 10984"/>
                <a:gd name="connsiteX6" fmla="*/ 6435 w 10348"/>
                <a:gd name="connsiteY6" fmla="*/ 1471 h 10984"/>
                <a:gd name="connsiteX7" fmla="*/ 5604 w 10348"/>
                <a:gd name="connsiteY7" fmla="*/ 1160 h 10984"/>
                <a:gd name="connsiteX8" fmla="*/ 5131 w 10348"/>
                <a:gd name="connsiteY8" fmla="*/ 1176 h 10984"/>
                <a:gd name="connsiteX9" fmla="*/ 4478 w 10348"/>
                <a:gd name="connsiteY9" fmla="*/ 1176 h 10984"/>
                <a:gd name="connsiteX10" fmla="*/ 3609 w 10348"/>
                <a:gd name="connsiteY10" fmla="*/ 882 h 10984"/>
                <a:gd name="connsiteX11" fmla="*/ 3391 w 10348"/>
                <a:gd name="connsiteY11" fmla="*/ 2353 h 10984"/>
                <a:gd name="connsiteX12" fmla="*/ 2305 w 10348"/>
                <a:gd name="connsiteY12" fmla="*/ 2941 h 10984"/>
                <a:gd name="connsiteX13" fmla="*/ 1870 w 10348"/>
                <a:gd name="connsiteY13" fmla="*/ 3529 h 10984"/>
                <a:gd name="connsiteX14" fmla="*/ 1218 w 10348"/>
                <a:gd name="connsiteY14" fmla="*/ 3235 h 10984"/>
                <a:gd name="connsiteX15" fmla="*/ 574 w 10348"/>
                <a:gd name="connsiteY15" fmla="*/ 2846 h 10984"/>
                <a:gd name="connsiteX16" fmla="*/ 356 w 10348"/>
                <a:gd name="connsiteY16" fmla="*/ 4706 h 10984"/>
                <a:gd name="connsiteX17" fmla="*/ 348 w 10348"/>
                <a:gd name="connsiteY17" fmla="*/ 5882 h 10984"/>
                <a:gd name="connsiteX18" fmla="*/ 0 w 10348"/>
                <a:gd name="connsiteY18" fmla="*/ 7734 h 10984"/>
                <a:gd name="connsiteX19" fmla="*/ 800 w 10348"/>
                <a:gd name="connsiteY19" fmla="*/ 8417 h 10984"/>
                <a:gd name="connsiteX20" fmla="*/ 783 w 10348"/>
                <a:gd name="connsiteY20" fmla="*/ 9706 h 10984"/>
                <a:gd name="connsiteX21" fmla="*/ 472 w 10348"/>
                <a:gd name="connsiteY21" fmla="*/ 10621 h 10984"/>
                <a:gd name="connsiteX22" fmla="*/ 1365 w 10348"/>
                <a:gd name="connsiteY22" fmla="*/ 10882 h 10984"/>
                <a:gd name="connsiteX23" fmla="*/ 1808 w 10348"/>
                <a:gd name="connsiteY23" fmla="*/ 9923 h 10984"/>
                <a:gd name="connsiteX24" fmla="*/ 3024 w 10348"/>
                <a:gd name="connsiteY24" fmla="*/ 10980 h 10984"/>
                <a:gd name="connsiteX25" fmla="*/ 4782 w 10348"/>
                <a:gd name="connsiteY25" fmla="*/ 10261 h 10984"/>
                <a:gd name="connsiteX26" fmla="*/ 5051 w 10348"/>
                <a:gd name="connsiteY26" fmla="*/ 8921 h 10984"/>
                <a:gd name="connsiteX27" fmla="*/ 5896 w 10348"/>
                <a:gd name="connsiteY27" fmla="*/ 8595 h 10984"/>
                <a:gd name="connsiteX28" fmla="*/ 7247 w 10348"/>
                <a:gd name="connsiteY28" fmla="*/ 7778 h 10984"/>
                <a:gd name="connsiteX29" fmla="*/ 7297 w 10348"/>
                <a:gd name="connsiteY29" fmla="*/ 6764 h 10984"/>
                <a:gd name="connsiteX30" fmla="*/ 7587 w 10348"/>
                <a:gd name="connsiteY30" fmla="*/ 6503 h 10984"/>
                <a:gd name="connsiteX31" fmla="*/ 7969 w 10348"/>
                <a:gd name="connsiteY31" fmla="*/ 6078 h 10984"/>
                <a:gd name="connsiteX32" fmla="*/ 8619 w 10348"/>
                <a:gd name="connsiteY32" fmla="*/ 4935 h 10984"/>
                <a:gd name="connsiteX33" fmla="*/ 8743 w 10348"/>
                <a:gd name="connsiteY33" fmla="*/ 4248 h 10984"/>
                <a:gd name="connsiteX34" fmla="*/ 9173 w 10348"/>
                <a:gd name="connsiteY34" fmla="*/ 3203 h 10984"/>
                <a:gd name="connsiteX35" fmla="*/ 8826 w 10348"/>
                <a:gd name="connsiteY35" fmla="*/ 2059 h 10984"/>
                <a:gd name="connsiteX36" fmla="*/ 10348 w 10348"/>
                <a:gd name="connsiteY36" fmla="*/ 1765 h 10984"/>
                <a:gd name="connsiteX37" fmla="*/ 9913 w 10348"/>
                <a:gd name="connsiteY37" fmla="*/ 882 h 10984"/>
                <a:gd name="connsiteX38" fmla="*/ 9574 w 10348"/>
                <a:gd name="connsiteY38" fmla="*/ 329 h 10984"/>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365 w 10348"/>
                <a:gd name="connsiteY22" fmla="*/ 10882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017 w 10348"/>
                <a:gd name="connsiteY22" fmla="*/ 9428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156 w 10348"/>
                <a:gd name="connsiteY22" fmla="*/ 10204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0987"/>
                <a:gd name="connsiteX1" fmla="*/ 8609 w 10348"/>
                <a:gd name="connsiteY1" fmla="*/ 1176 h 10987"/>
                <a:gd name="connsiteX2" fmla="*/ 7957 w 10348"/>
                <a:gd name="connsiteY2" fmla="*/ 1176 h 10987"/>
                <a:gd name="connsiteX3" fmla="*/ 7739 w 10348"/>
                <a:gd name="connsiteY3" fmla="*/ 294 h 10987"/>
                <a:gd name="connsiteX4" fmla="*/ 7522 w 10348"/>
                <a:gd name="connsiteY4" fmla="*/ 0 h 10987"/>
                <a:gd name="connsiteX5" fmla="*/ 6870 w 10348"/>
                <a:gd name="connsiteY5" fmla="*/ 882 h 10987"/>
                <a:gd name="connsiteX6" fmla="*/ 6435 w 10348"/>
                <a:gd name="connsiteY6" fmla="*/ 1471 h 10987"/>
                <a:gd name="connsiteX7" fmla="*/ 5604 w 10348"/>
                <a:gd name="connsiteY7" fmla="*/ 1160 h 10987"/>
                <a:gd name="connsiteX8" fmla="*/ 5131 w 10348"/>
                <a:gd name="connsiteY8" fmla="*/ 1176 h 10987"/>
                <a:gd name="connsiteX9" fmla="*/ 4478 w 10348"/>
                <a:gd name="connsiteY9" fmla="*/ 1176 h 10987"/>
                <a:gd name="connsiteX10" fmla="*/ 3609 w 10348"/>
                <a:gd name="connsiteY10" fmla="*/ 882 h 10987"/>
                <a:gd name="connsiteX11" fmla="*/ 3391 w 10348"/>
                <a:gd name="connsiteY11" fmla="*/ 2353 h 10987"/>
                <a:gd name="connsiteX12" fmla="*/ 2305 w 10348"/>
                <a:gd name="connsiteY12" fmla="*/ 2941 h 10987"/>
                <a:gd name="connsiteX13" fmla="*/ 1870 w 10348"/>
                <a:gd name="connsiteY13" fmla="*/ 3529 h 10987"/>
                <a:gd name="connsiteX14" fmla="*/ 1218 w 10348"/>
                <a:gd name="connsiteY14" fmla="*/ 3235 h 10987"/>
                <a:gd name="connsiteX15" fmla="*/ 574 w 10348"/>
                <a:gd name="connsiteY15" fmla="*/ 2846 h 10987"/>
                <a:gd name="connsiteX16" fmla="*/ 356 w 10348"/>
                <a:gd name="connsiteY16" fmla="*/ 4706 h 10987"/>
                <a:gd name="connsiteX17" fmla="*/ 348 w 10348"/>
                <a:gd name="connsiteY17" fmla="*/ 5882 h 10987"/>
                <a:gd name="connsiteX18" fmla="*/ 0 w 10348"/>
                <a:gd name="connsiteY18" fmla="*/ 7734 h 10987"/>
                <a:gd name="connsiteX19" fmla="*/ 800 w 10348"/>
                <a:gd name="connsiteY19" fmla="*/ 8417 h 10987"/>
                <a:gd name="connsiteX20" fmla="*/ 783 w 10348"/>
                <a:gd name="connsiteY20" fmla="*/ 9706 h 10987"/>
                <a:gd name="connsiteX21" fmla="*/ 472 w 10348"/>
                <a:gd name="connsiteY21" fmla="*/ 10621 h 10987"/>
                <a:gd name="connsiteX22" fmla="*/ 1156 w 10348"/>
                <a:gd name="connsiteY22" fmla="*/ 10204 h 10987"/>
                <a:gd name="connsiteX23" fmla="*/ 2017 w 10348"/>
                <a:gd name="connsiteY23" fmla="*/ 9826 h 10987"/>
                <a:gd name="connsiteX24" fmla="*/ 3024 w 10348"/>
                <a:gd name="connsiteY24" fmla="*/ 10980 h 10987"/>
                <a:gd name="connsiteX25" fmla="*/ 4782 w 10348"/>
                <a:gd name="connsiteY25" fmla="*/ 10261 h 10987"/>
                <a:gd name="connsiteX26" fmla="*/ 5051 w 10348"/>
                <a:gd name="connsiteY26" fmla="*/ 8921 h 10987"/>
                <a:gd name="connsiteX27" fmla="*/ 5896 w 10348"/>
                <a:gd name="connsiteY27" fmla="*/ 8595 h 10987"/>
                <a:gd name="connsiteX28" fmla="*/ 7247 w 10348"/>
                <a:gd name="connsiteY28" fmla="*/ 7778 h 10987"/>
                <a:gd name="connsiteX29" fmla="*/ 7297 w 10348"/>
                <a:gd name="connsiteY29" fmla="*/ 6764 h 10987"/>
                <a:gd name="connsiteX30" fmla="*/ 7587 w 10348"/>
                <a:gd name="connsiteY30" fmla="*/ 6503 h 10987"/>
                <a:gd name="connsiteX31" fmla="*/ 7969 w 10348"/>
                <a:gd name="connsiteY31" fmla="*/ 6078 h 10987"/>
                <a:gd name="connsiteX32" fmla="*/ 8619 w 10348"/>
                <a:gd name="connsiteY32" fmla="*/ 4935 h 10987"/>
                <a:gd name="connsiteX33" fmla="*/ 8743 w 10348"/>
                <a:gd name="connsiteY33" fmla="*/ 4248 h 10987"/>
                <a:gd name="connsiteX34" fmla="*/ 9173 w 10348"/>
                <a:gd name="connsiteY34" fmla="*/ 3203 h 10987"/>
                <a:gd name="connsiteX35" fmla="*/ 8826 w 10348"/>
                <a:gd name="connsiteY35" fmla="*/ 2059 h 10987"/>
                <a:gd name="connsiteX36" fmla="*/ 10348 w 10348"/>
                <a:gd name="connsiteY36" fmla="*/ 1765 h 10987"/>
                <a:gd name="connsiteX37" fmla="*/ 9913 w 10348"/>
                <a:gd name="connsiteY37" fmla="*/ 882 h 10987"/>
                <a:gd name="connsiteX38" fmla="*/ 9574 w 10348"/>
                <a:gd name="connsiteY38" fmla="*/ 329 h 10987"/>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3442 w 10348"/>
                <a:gd name="connsiteY24" fmla="*/ 10010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3094 w 10348"/>
                <a:gd name="connsiteY24" fmla="*/ 8652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2816 w 10348"/>
                <a:gd name="connsiteY24" fmla="*/ 9816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857"/>
                <a:gd name="connsiteX1" fmla="*/ 8609 w 10348"/>
                <a:gd name="connsiteY1" fmla="*/ 1176 h 10857"/>
                <a:gd name="connsiteX2" fmla="*/ 7957 w 10348"/>
                <a:gd name="connsiteY2" fmla="*/ 1176 h 10857"/>
                <a:gd name="connsiteX3" fmla="*/ 7739 w 10348"/>
                <a:gd name="connsiteY3" fmla="*/ 294 h 10857"/>
                <a:gd name="connsiteX4" fmla="*/ 7522 w 10348"/>
                <a:gd name="connsiteY4" fmla="*/ 0 h 10857"/>
                <a:gd name="connsiteX5" fmla="*/ 6870 w 10348"/>
                <a:gd name="connsiteY5" fmla="*/ 882 h 10857"/>
                <a:gd name="connsiteX6" fmla="*/ 6435 w 10348"/>
                <a:gd name="connsiteY6" fmla="*/ 1471 h 10857"/>
                <a:gd name="connsiteX7" fmla="*/ 5604 w 10348"/>
                <a:gd name="connsiteY7" fmla="*/ 1160 h 10857"/>
                <a:gd name="connsiteX8" fmla="*/ 5131 w 10348"/>
                <a:gd name="connsiteY8" fmla="*/ 1176 h 10857"/>
                <a:gd name="connsiteX9" fmla="*/ 4478 w 10348"/>
                <a:gd name="connsiteY9" fmla="*/ 1176 h 10857"/>
                <a:gd name="connsiteX10" fmla="*/ 3609 w 10348"/>
                <a:gd name="connsiteY10" fmla="*/ 882 h 10857"/>
                <a:gd name="connsiteX11" fmla="*/ 3391 w 10348"/>
                <a:gd name="connsiteY11" fmla="*/ 2353 h 10857"/>
                <a:gd name="connsiteX12" fmla="*/ 2305 w 10348"/>
                <a:gd name="connsiteY12" fmla="*/ 2941 h 10857"/>
                <a:gd name="connsiteX13" fmla="*/ 1870 w 10348"/>
                <a:gd name="connsiteY13" fmla="*/ 3529 h 10857"/>
                <a:gd name="connsiteX14" fmla="*/ 1218 w 10348"/>
                <a:gd name="connsiteY14" fmla="*/ 3235 h 10857"/>
                <a:gd name="connsiteX15" fmla="*/ 574 w 10348"/>
                <a:gd name="connsiteY15" fmla="*/ 2846 h 10857"/>
                <a:gd name="connsiteX16" fmla="*/ 356 w 10348"/>
                <a:gd name="connsiteY16" fmla="*/ 4706 h 10857"/>
                <a:gd name="connsiteX17" fmla="*/ 348 w 10348"/>
                <a:gd name="connsiteY17" fmla="*/ 5882 h 10857"/>
                <a:gd name="connsiteX18" fmla="*/ 0 w 10348"/>
                <a:gd name="connsiteY18" fmla="*/ 7734 h 10857"/>
                <a:gd name="connsiteX19" fmla="*/ 800 w 10348"/>
                <a:gd name="connsiteY19" fmla="*/ 8417 h 10857"/>
                <a:gd name="connsiteX20" fmla="*/ 783 w 10348"/>
                <a:gd name="connsiteY20" fmla="*/ 9706 h 10857"/>
                <a:gd name="connsiteX21" fmla="*/ 472 w 10348"/>
                <a:gd name="connsiteY21" fmla="*/ 10621 h 10857"/>
                <a:gd name="connsiteX22" fmla="*/ 1156 w 10348"/>
                <a:gd name="connsiteY22" fmla="*/ 10204 h 10857"/>
                <a:gd name="connsiteX23" fmla="*/ 2017 w 10348"/>
                <a:gd name="connsiteY23" fmla="*/ 9826 h 10857"/>
                <a:gd name="connsiteX24" fmla="*/ 2816 w 10348"/>
                <a:gd name="connsiteY24" fmla="*/ 9816 h 10857"/>
                <a:gd name="connsiteX25" fmla="*/ 4016 w 10348"/>
                <a:gd name="connsiteY25" fmla="*/ 10843 h 10857"/>
                <a:gd name="connsiteX26" fmla="*/ 5051 w 10348"/>
                <a:gd name="connsiteY26" fmla="*/ 8921 h 10857"/>
                <a:gd name="connsiteX27" fmla="*/ 5896 w 10348"/>
                <a:gd name="connsiteY27" fmla="*/ 8595 h 10857"/>
                <a:gd name="connsiteX28" fmla="*/ 7247 w 10348"/>
                <a:gd name="connsiteY28" fmla="*/ 7778 h 10857"/>
                <a:gd name="connsiteX29" fmla="*/ 7297 w 10348"/>
                <a:gd name="connsiteY29" fmla="*/ 6764 h 10857"/>
                <a:gd name="connsiteX30" fmla="*/ 7587 w 10348"/>
                <a:gd name="connsiteY30" fmla="*/ 6503 h 10857"/>
                <a:gd name="connsiteX31" fmla="*/ 7969 w 10348"/>
                <a:gd name="connsiteY31" fmla="*/ 6078 h 10857"/>
                <a:gd name="connsiteX32" fmla="*/ 8619 w 10348"/>
                <a:gd name="connsiteY32" fmla="*/ 4935 h 10857"/>
                <a:gd name="connsiteX33" fmla="*/ 8743 w 10348"/>
                <a:gd name="connsiteY33" fmla="*/ 4248 h 10857"/>
                <a:gd name="connsiteX34" fmla="*/ 9173 w 10348"/>
                <a:gd name="connsiteY34" fmla="*/ 3203 h 10857"/>
                <a:gd name="connsiteX35" fmla="*/ 8826 w 10348"/>
                <a:gd name="connsiteY35" fmla="*/ 2059 h 10857"/>
                <a:gd name="connsiteX36" fmla="*/ 10348 w 10348"/>
                <a:gd name="connsiteY36" fmla="*/ 1765 h 10857"/>
                <a:gd name="connsiteX37" fmla="*/ 9913 w 10348"/>
                <a:gd name="connsiteY37" fmla="*/ 882 h 10857"/>
                <a:gd name="connsiteX38" fmla="*/ 9574 w 10348"/>
                <a:gd name="connsiteY38" fmla="*/ 329 h 10857"/>
                <a:gd name="connsiteX0" fmla="*/ 9574 w 10348"/>
                <a:gd name="connsiteY0" fmla="*/ 329 h 11549"/>
                <a:gd name="connsiteX1" fmla="*/ 8609 w 10348"/>
                <a:gd name="connsiteY1" fmla="*/ 1176 h 11549"/>
                <a:gd name="connsiteX2" fmla="*/ 7957 w 10348"/>
                <a:gd name="connsiteY2" fmla="*/ 1176 h 11549"/>
                <a:gd name="connsiteX3" fmla="*/ 7739 w 10348"/>
                <a:gd name="connsiteY3" fmla="*/ 294 h 11549"/>
                <a:gd name="connsiteX4" fmla="*/ 7522 w 10348"/>
                <a:gd name="connsiteY4" fmla="*/ 0 h 11549"/>
                <a:gd name="connsiteX5" fmla="*/ 6870 w 10348"/>
                <a:gd name="connsiteY5" fmla="*/ 882 h 11549"/>
                <a:gd name="connsiteX6" fmla="*/ 6435 w 10348"/>
                <a:gd name="connsiteY6" fmla="*/ 1471 h 11549"/>
                <a:gd name="connsiteX7" fmla="*/ 5604 w 10348"/>
                <a:gd name="connsiteY7" fmla="*/ 1160 h 11549"/>
                <a:gd name="connsiteX8" fmla="*/ 5131 w 10348"/>
                <a:gd name="connsiteY8" fmla="*/ 1176 h 11549"/>
                <a:gd name="connsiteX9" fmla="*/ 4478 w 10348"/>
                <a:gd name="connsiteY9" fmla="*/ 1176 h 11549"/>
                <a:gd name="connsiteX10" fmla="*/ 3609 w 10348"/>
                <a:gd name="connsiteY10" fmla="*/ 882 h 11549"/>
                <a:gd name="connsiteX11" fmla="*/ 3391 w 10348"/>
                <a:gd name="connsiteY11" fmla="*/ 2353 h 11549"/>
                <a:gd name="connsiteX12" fmla="*/ 2305 w 10348"/>
                <a:gd name="connsiteY12" fmla="*/ 2941 h 11549"/>
                <a:gd name="connsiteX13" fmla="*/ 1870 w 10348"/>
                <a:gd name="connsiteY13" fmla="*/ 3529 h 11549"/>
                <a:gd name="connsiteX14" fmla="*/ 1218 w 10348"/>
                <a:gd name="connsiteY14" fmla="*/ 3235 h 11549"/>
                <a:gd name="connsiteX15" fmla="*/ 574 w 10348"/>
                <a:gd name="connsiteY15" fmla="*/ 2846 h 11549"/>
                <a:gd name="connsiteX16" fmla="*/ 356 w 10348"/>
                <a:gd name="connsiteY16" fmla="*/ 4706 h 11549"/>
                <a:gd name="connsiteX17" fmla="*/ 348 w 10348"/>
                <a:gd name="connsiteY17" fmla="*/ 5882 h 11549"/>
                <a:gd name="connsiteX18" fmla="*/ 0 w 10348"/>
                <a:gd name="connsiteY18" fmla="*/ 7734 h 11549"/>
                <a:gd name="connsiteX19" fmla="*/ 800 w 10348"/>
                <a:gd name="connsiteY19" fmla="*/ 8417 h 11549"/>
                <a:gd name="connsiteX20" fmla="*/ 783 w 10348"/>
                <a:gd name="connsiteY20" fmla="*/ 9706 h 11549"/>
                <a:gd name="connsiteX21" fmla="*/ 472 w 10348"/>
                <a:gd name="connsiteY21" fmla="*/ 10621 h 11549"/>
                <a:gd name="connsiteX22" fmla="*/ 1156 w 10348"/>
                <a:gd name="connsiteY22" fmla="*/ 10204 h 11549"/>
                <a:gd name="connsiteX23" fmla="*/ 2017 w 10348"/>
                <a:gd name="connsiteY23" fmla="*/ 9826 h 11549"/>
                <a:gd name="connsiteX24" fmla="*/ 2816 w 10348"/>
                <a:gd name="connsiteY24" fmla="*/ 9816 h 11549"/>
                <a:gd name="connsiteX25" fmla="*/ 4016 w 10348"/>
                <a:gd name="connsiteY25" fmla="*/ 10843 h 11549"/>
                <a:gd name="connsiteX26" fmla="*/ 5121 w 10348"/>
                <a:gd name="connsiteY26" fmla="*/ 11442 h 11549"/>
                <a:gd name="connsiteX27" fmla="*/ 5896 w 10348"/>
                <a:gd name="connsiteY27" fmla="*/ 8595 h 11549"/>
                <a:gd name="connsiteX28" fmla="*/ 7247 w 10348"/>
                <a:gd name="connsiteY28" fmla="*/ 7778 h 11549"/>
                <a:gd name="connsiteX29" fmla="*/ 7297 w 10348"/>
                <a:gd name="connsiteY29" fmla="*/ 6764 h 11549"/>
                <a:gd name="connsiteX30" fmla="*/ 7587 w 10348"/>
                <a:gd name="connsiteY30" fmla="*/ 6503 h 11549"/>
                <a:gd name="connsiteX31" fmla="*/ 7969 w 10348"/>
                <a:gd name="connsiteY31" fmla="*/ 6078 h 11549"/>
                <a:gd name="connsiteX32" fmla="*/ 8619 w 10348"/>
                <a:gd name="connsiteY32" fmla="*/ 4935 h 11549"/>
                <a:gd name="connsiteX33" fmla="*/ 8743 w 10348"/>
                <a:gd name="connsiteY33" fmla="*/ 4248 h 11549"/>
                <a:gd name="connsiteX34" fmla="*/ 9173 w 10348"/>
                <a:gd name="connsiteY34" fmla="*/ 3203 h 11549"/>
                <a:gd name="connsiteX35" fmla="*/ 8826 w 10348"/>
                <a:gd name="connsiteY35" fmla="*/ 2059 h 11549"/>
                <a:gd name="connsiteX36" fmla="*/ 10348 w 10348"/>
                <a:gd name="connsiteY36" fmla="*/ 1765 h 11549"/>
                <a:gd name="connsiteX37" fmla="*/ 9913 w 10348"/>
                <a:gd name="connsiteY37" fmla="*/ 882 h 11549"/>
                <a:gd name="connsiteX38" fmla="*/ 9574 w 10348"/>
                <a:gd name="connsiteY38" fmla="*/ 329 h 11549"/>
                <a:gd name="connsiteX0" fmla="*/ 9574 w 10348"/>
                <a:gd name="connsiteY0" fmla="*/ 329 h 11911"/>
                <a:gd name="connsiteX1" fmla="*/ 8609 w 10348"/>
                <a:gd name="connsiteY1" fmla="*/ 1176 h 11911"/>
                <a:gd name="connsiteX2" fmla="*/ 7957 w 10348"/>
                <a:gd name="connsiteY2" fmla="*/ 1176 h 11911"/>
                <a:gd name="connsiteX3" fmla="*/ 7739 w 10348"/>
                <a:gd name="connsiteY3" fmla="*/ 294 h 11911"/>
                <a:gd name="connsiteX4" fmla="*/ 7522 w 10348"/>
                <a:gd name="connsiteY4" fmla="*/ 0 h 11911"/>
                <a:gd name="connsiteX5" fmla="*/ 6870 w 10348"/>
                <a:gd name="connsiteY5" fmla="*/ 882 h 11911"/>
                <a:gd name="connsiteX6" fmla="*/ 6435 w 10348"/>
                <a:gd name="connsiteY6" fmla="*/ 1471 h 11911"/>
                <a:gd name="connsiteX7" fmla="*/ 5604 w 10348"/>
                <a:gd name="connsiteY7" fmla="*/ 1160 h 11911"/>
                <a:gd name="connsiteX8" fmla="*/ 5131 w 10348"/>
                <a:gd name="connsiteY8" fmla="*/ 1176 h 11911"/>
                <a:gd name="connsiteX9" fmla="*/ 4478 w 10348"/>
                <a:gd name="connsiteY9" fmla="*/ 1176 h 11911"/>
                <a:gd name="connsiteX10" fmla="*/ 3609 w 10348"/>
                <a:gd name="connsiteY10" fmla="*/ 882 h 11911"/>
                <a:gd name="connsiteX11" fmla="*/ 3391 w 10348"/>
                <a:gd name="connsiteY11" fmla="*/ 2353 h 11911"/>
                <a:gd name="connsiteX12" fmla="*/ 2305 w 10348"/>
                <a:gd name="connsiteY12" fmla="*/ 2941 h 11911"/>
                <a:gd name="connsiteX13" fmla="*/ 1870 w 10348"/>
                <a:gd name="connsiteY13" fmla="*/ 3529 h 11911"/>
                <a:gd name="connsiteX14" fmla="*/ 1218 w 10348"/>
                <a:gd name="connsiteY14" fmla="*/ 3235 h 11911"/>
                <a:gd name="connsiteX15" fmla="*/ 574 w 10348"/>
                <a:gd name="connsiteY15" fmla="*/ 2846 h 11911"/>
                <a:gd name="connsiteX16" fmla="*/ 356 w 10348"/>
                <a:gd name="connsiteY16" fmla="*/ 4706 h 11911"/>
                <a:gd name="connsiteX17" fmla="*/ 348 w 10348"/>
                <a:gd name="connsiteY17" fmla="*/ 5882 h 11911"/>
                <a:gd name="connsiteX18" fmla="*/ 0 w 10348"/>
                <a:gd name="connsiteY18" fmla="*/ 7734 h 11911"/>
                <a:gd name="connsiteX19" fmla="*/ 800 w 10348"/>
                <a:gd name="connsiteY19" fmla="*/ 8417 h 11911"/>
                <a:gd name="connsiteX20" fmla="*/ 783 w 10348"/>
                <a:gd name="connsiteY20" fmla="*/ 9706 h 11911"/>
                <a:gd name="connsiteX21" fmla="*/ 472 w 10348"/>
                <a:gd name="connsiteY21" fmla="*/ 10621 h 11911"/>
                <a:gd name="connsiteX22" fmla="*/ 1156 w 10348"/>
                <a:gd name="connsiteY22" fmla="*/ 10204 h 11911"/>
                <a:gd name="connsiteX23" fmla="*/ 2017 w 10348"/>
                <a:gd name="connsiteY23" fmla="*/ 9826 h 11911"/>
                <a:gd name="connsiteX24" fmla="*/ 2816 w 10348"/>
                <a:gd name="connsiteY24" fmla="*/ 9816 h 11911"/>
                <a:gd name="connsiteX25" fmla="*/ 4016 w 10348"/>
                <a:gd name="connsiteY25" fmla="*/ 10843 h 11911"/>
                <a:gd name="connsiteX26" fmla="*/ 5469 w 10348"/>
                <a:gd name="connsiteY26" fmla="*/ 11830 h 11911"/>
                <a:gd name="connsiteX27" fmla="*/ 5896 w 10348"/>
                <a:gd name="connsiteY27" fmla="*/ 8595 h 11911"/>
                <a:gd name="connsiteX28" fmla="*/ 7247 w 10348"/>
                <a:gd name="connsiteY28" fmla="*/ 7778 h 11911"/>
                <a:gd name="connsiteX29" fmla="*/ 7297 w 10348"/>
                <a:gd name="connsiteY29" fmla="*/ 6764 h 11911"/>
                <a:gd name="connsiteX30" fmla="*/ 7587 w 10348"/>
                <a:gd name="connsiteY30" fmla="*/ 6503 h 11911"/>
                <a:gd name="connsiteX31" fmla="*/ 7969 w 10348"/>
                <a:gd name="connsiteY31" fmla="*/ 6078 h 11911"/>
                <a:gd name="connsiteX32" fmla="*/ 8619 w 10348"/>
                <a:gd name="connsiteY32" fmla="*/ 4935 h 11911"/>
                <a:gd name="connsiteX33" fmla="*/ 8743 w 10348"/>
                <a:gd name="connsiteY33" fmla="*/ 4248 h 11911"/>
                <a:gd name="connsiteX34" fmla="*/ 9173 w 10348"/>
                <a:gd name="connsiteY34" fmla="*/ 3203 h 11911"/>
                <a:gd name="connsiteX35" fmla="*/ 8826 w 10348"/>
                <a:gd name="connsiteY35" fmla="*/ 2059 h 11911"/>
                <a:gd name="connsiteX36" fmla="*/ 10348 w 10348"/>
                <a:gd name="connsiteY36" fmla="*/ 1765 h 11911"/>
                <a:gd name="connsiteX37" fmla="*/ 9913 w 10348"/>
                <a:gd name="connsiteY37" fmla="*/ 882 h 11911"/>
                <a:gd name="connsiteX38" fmla="*/ 9574 w 10348"/>
                <a:gd name="connsiteY38" fmla="*/ 329 h 11911"/>
                <a:gd name="connsiteX0" fmla="*/ 9574 w 10348"/>
                <a:gd name="connsiteY0" fmla="*/ 329 h 12956"/>
                <a:gd name="connsiteX1" fmla="*/ 8609 w 10348"/>
                <a:gd name="connsiteY1" fmla="*/ 1176 h 12956"/>
                <a:gd name="connsiteX2" fmla="*/ 7957 w 10348"/>
                <a:gd name="connsiteY2" fmla="*/ 1176 h 12956"/>
                <a:gd name="connsiteX3" fmla="*/ 7739 w 10348"/>
                <a:gd name="connsiteY3" fmla="*/ 294 h 12956"/>
                <a:gd name="connsiteX4" fmla="*/ 7522 w 10348"/>
                <a:gd name="connsiteY4" fmla="*/ 0 h 12956"/>
                <a:gd name="connsiteX5" fmla="*/ 6870 w 10348"/>
                <a:gd name="connsiteY5" fmla="*/ 882 h 12956"/>
                <a:gd name="connsiteX6" fmla="*/ 6435 w 10348"/>
                <a:gd name="connsiteY6" fmla="*/ 1471 h 12956"/>
                <a:gd name="connsiteX7" fmla="*/ 5604 w 10348"/>
                <a:gd name="connsiteY7" fmla="*/ 1160 h 12956"/>
                <a:gd name="connsiteX8" fmla="*/ 5131 w 10348"/>
                <a:gd name="connsiteY8" fmla="*/ 1176 h 12956"/>
                <a:gd name="connsiteX9" fmla="*/ 4478 w 10348"/>
                <a:gd name="connsiteY9" fmla="*/ 1176 h 12956"/>
                <a:gd name="connsiteX10" fmla="*/ 3609 w 10348"/>
                <a:gd name="connsiteY10" fmla="*/ 882 h 12956"/>
                <a:gd name="connsiteX11" fmla="*/ 3391 w 10348"/>
                <a:gd name="connsiteY11" fmla="*/ 2353 h 12956"/>
                <a:gd name="connsiteX12" fmla="*/ 2305 w 10348"/>
                <a:gd name="connsiteY12" fmla="*/ 2941 h 12956"/>
                <a:gd name="connsiteX13" fmla="*/ 1870 w 10348"/>
                <a:gd name="connsiteY13" fmla="*/ 3529 h 12956"/>
                <a:gd name="connsiteX14" fmla="*/ 1218 w 10348"/>
                <a:gd name="connsiteY14" fmla="*/ 3235 h 12956"/>
                <a:gd name="connsiteX15" fmla="*/ 574 w 10348"/>
                <a:gd name="connsiteY15" fmla="*/ 2846 h 12956"/>
                <a:gd name="connsiteX16" fmla="*/ 356 w 10348"/>
                <a:gd name="connsiteY16" fmla="*/ 4706 h 12956"/>
                <a:gd name="connsiteX17" fmla="*/ 348 w 10348"/>
                <a:gd name="connsiteY17" fmla="*/ 5882 h 12956"/>
                <a:gd name="connsiteX18" fmla="*/ 0 w 10348"/>
                <a:gd name="connsiteY18" fmla="*/ 7734 h 12956"/>
                <a:gd name="connsiteX19" fmla="*/ 800 w 10348"/>
                <a:gd name="connsiteY19" fmla="*/ 8417 h 12956"/>
                <a:gd name="connsiteX20" fmla="*/ 783 w 10348"/>
                <a:gd name="connsiteY20" fmla="*/ 9706 h 12956"/>
                <a:gd name="connsiteX21" fmla="*/ 472 w 10348"/>
                <a:gd name="connsiteY21" fmla="*/ 10621 h 12956"/>
                <a:gd name="connsiteX22" fmla="*/ 1156 w 10348"/>
                <a:gd name="connsiteY22" fmla="*/ 10204 h 12956"/>
                <a:gd name="connsiteX23" fmla="*/ 2017 w 10348"/>
                <a:gd name="connsiteY23" fmla="*/ 9826 h 12956"/>
                <a:gd name="connsiteX24" fmla="*/ 2816 w 10348"/>
                <a:gd name="connsiteY24" fmla="*/ 9816 h 12956"/>
                <a:gd name="connsiteX25" fmla="*/ 4016 w 10348"/>
                <a:gd name="connsiteY25" fmla="*/ 10843 h 12956"/>
                <a:gd name="connsiteX26" fmla="*/ 5469 w 10348"/>
                <a:gd name="connsiteY26" fmla="*/ 11830 h 12956"/>
                <a:gd name="connsiteX27" fmla="*/ 5478 w 10348"/>
                <a:gd name="connsiteY27" fmla="*/ 12764 h 12956"/>
                <a:gd name="connsiteX28" fmla="*/ 7247 w 10348"/>
                <a:gd name="connsiteY28" fmla="*/ 7778 h 12956"/>
                <a:gd name="connsiteX29" fmla="*/ 7297 w 10348"/>
                <a:gd name="connsiteY29" fmla="*/ 6764 h 12956"/>
                <a:gd name="connsiteX30" fmla="*/ 7587 w 10348"/>
                <a:gd name="connsiteY30" fmla="*/ 6503 h 12956"/>
                <a:gd name="connsiteX31" fmla="*/ 7969 w 10348"/>
                <a:gd name="connsiteY31" fmla="*/ 6078 h 12956"/>
                <a:gd name="connsiteX32" fmla="*/ 8619 w 10348"/>
                <a:gd name="connsiteY32" fmla="*/ 4935 h 12956"/>
                <a:gd name="connsiteX33" fmla="*/ 8743 w 10348"/>
                <a:gd name="connsiteY33" fmla="*/ 4248 h 12956"/>
                <a:gd name="connsiteX34" fmla="*/ 9173 w 10348"/>
                <a:gd name="connsiteY34" fmla="*/ 3203 h 12956"/>
                <a:gd name="connsiteX35" fmla="*/ 8826 w 10348"/>
                <a:gd name="connsiteY35" fmla="*/ 2059 h 12956"/>
                <a:gd name="connsiteX36" fmla="*/ 10348 w 10348"/>
                <a:gd name="connsiteY36" fmla="*/ 1765 h 12956"/>
                <a:gd name="connsiteX37" fmla="*/ 9913 w 10348"/>
                <a:gd name="connsiteY37" fmla="*/ 882 h 12956"/>
                <a:gd name="connsiteX38" fmla="*/ 9574 w 10348"/>
                <a:gd name="connsiteY38" fmla="*/ 329 h 12956"/>
                <a:gd name="connsiteX0" fmla="*/ 9574 w 10348"/>
                <a:gd name="connsiteY0" fmla="*/ 329 h 13761"/>
                <a:gd name="connsiteX1" fmla="*/ 8609 w 10348"/>
                <a:gd name="connsiteY1" fmla="*/ 1176 h 13761"/>
                <a:gd name="connsiteX2" fmla="*/ 7957 w 10348"/>
                <a:gd name="connsiteY2" fmla="*/ 1176 h 13761"/>
                <a:gd name="connsiteX3" fmla="*/ 7739 w 10348"/>
                <a:gd name="connsiteY3" fmla="*/ 294 h 13761"/>
                <a:gd name="connsiteX4" fmla="*/ 7522 w 10348"/>
                <a:gd name="connsiteY4" fmla="*/ 0 h 13761"/>
                <a:gd name="connsiteX5" fmla="*/ 6870 w 10348"/>
                <a:gd name="connsiteY5" fmla="*/ 882 h 13761"/>
                <a:gd name="connsiteX6" fmla="*/ 6435 w 10348"/>
                <a:gd name="connsiteY6" fmla="*/ 1471 h 13761"/>
                <a:gd name="connsiteX7" fmla="*/ 5604 w 10348"/>
                <a:gd name="connsiteY7" fmla="*/ 1160 h 13761"/>
                <a:gd name="connsiteX8" fmla="*/ 5131 w 10348"/>
                <a:gd name="connsiteY8" fmla="*/ 1176 h 13761"/>
                <a:gd name="connsiteX9" fmla="*/ 4478 w 10348"/>
                <a:gd name="connsiteY9" fmla="*/ 1176 h 13761"/>
                <a:gd name="connsiteX10" fmla="*/ 3609 w 10348"/>
                <a:gd name="connsiteY10" fmla="*/ 882 h 13761"/>
                <a:gd name="connsiteX11" fmla="*/ 3391 w 10348"/>
                <a:gd name="connsiteY11" fmla="*/ 2353 h 13761"/>
                <a:gd name="connsiteX12" fmla="*/ 2305 w 10348"/>
                <a:gd name="connsiteY12" fmla="*/ 2941 h 13761"/>
                <a:gd name="connsiteX13" fmla="*/ 1870 w 10348"/>
                <a:gd name="connsiteY13" fmla="*/ 3529 h 13761"/>
                <a:gd name="connsiteX14" fmla="*/ 1218 w 10348"/>
                <a:gd name="connsiteY14" fmla="*/ 3235 h 13761"/>
                <a:gd name="connsiteX15" fmla="*/ 574 w 10348"/>
                <a:gd name="connsiteY15" fmla="*/ 2846 h 13761"/>
                <a:gd name="connsiteX16" fmla="*/ 356 w 10348"/>
                <a:gd name="connsiteY16" fmla="*/ 4706 h 13761"/>
                <a:gd name="connsiteX17" fmla="*/ 348 w 10348"/>
                <a:gd name="connsiteY17" fmla="*/ 5882 h 13761"/>
                <a:gd name="connsiteX18" fmla="*/ 0 w 10348"/>
                <a:gd name="connsiteY18" fmla="*/ 7734 h 13761"/>
                <a:gd name="connsiteX19" fmla="*/ 800 w 10348"/>
                <a:gd name="connsiteY19" fmla="*/ 8417 h 13761"/>
                <a:gd name="connsiteX20" fmla="*/ 783 w 10348"/>
                <a:gd name="connsiteY20" fmla="*/ 9706 h 13761"/>
                <a:gd name="connsiteX21" fmla="*/ 472 w 10348"/>
                <a:gd name="connsiteY21" fmla="*/ 10621 h 13761"/>
                <a:gd name="connsiteX22" fmla="*/ 1156 w 10348"/>
                <a:gd name="connsiteY22" fmla="*/ 10204 h 13761"/>
                <a:gd name="connsiteX23" fmla="*/ 2017 w 10348"/>
                <a:gd name="connsiteY23" fmla="*/ 9826 h 13761"/>
                <a:gd name="connsiteX24" fmla="*/ 2816 w 10348"/>
                <a:gd name="connsiteY24" fmla="*/ 9816 h 13761"/>
                <a:gd name="connsiteX25" fmla="*/ 4016 w 10348"/>
                <a:gd name="connsiteY25" fmla="*/ 10843 h 13761"/>
                <a:gd name="connsiteX26" fmla="*/ 5469 w 10348"/>
                <a:gd name="connsiteY26" fmla="*/ 11830 h 13761"/>
                <a:gd name="connsiteX27" fmla="*/ 5478 w 10348"/>
                <a:gd name="connsiteY27" fmla="*/ 12764 h 13761"/>
                <a:gd name="connsiteX28" fmla="*/ 6829 w 10348"/>
                <a:gd name="connsiteY28" fmla="*/ 13402 h 13761"/>
                <a:gd name="connsiteX29" fmla="*/ 7297 w 10348"/>
                <a:gd name="connsiteY29" fmla="*/ 6764 h 13761"/>
                <a:gd name="connsiteX30" fmla="*/ 7587 w 10348"/>
                <a:gd name="connsiteY30" fmla="*/ 6503 h 13761"/>
                <a:gd name="connsiteX31" fmla="*/ 7969 w 10348"/>
                <a:gd name="connsiteY31" fmla="*/ 6078 h 13761"/>
                <a:gd name="connsiteX32" fmla="*/ 8619 w 10348"/>
                <a:gd name="connsiteY32" fmla="*/ 4935 h 13761"/>
                <a:gd name="connsiteX33" fmla="*/ 8743 w 10348"/>
                <a:gd name="connsiteY33" fmla="*/ 4248 h 13761"/>
                <a:gd name="connsiteX34" fmla="*/ 9173 w 10348"/>
                <a:gd name="connsiteY34" fmla="*/ 3203 h 13761"/>
                <a:gd name="connsiteX35" fmla="*/ 8826 w 10348"/>
                <a:gd name="connsiteY35" fmla="*/ 2059 h 13761"/>
                <a:gd name="connsiteX36" fmla="*/ 10348 w 10348"/>
                <a:gd name="connsiteY36" fmla="*/ 1765 h 13761"/>
                <a:gd name="connsiteX37" fmla="*/ 9913 w 10348"/>
                <a:gd name="connsiteY37" fmla="*/ 882 h 13761"/>
                <a:gd name="connsiteX38" fmla="*/ 9574 w 10348"/>
                <a:gd name="connsiteY38" fmla="*/ 329 h 13761"/>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32"/>
                <a:gd name="connsiteX1" fmla="*/ 8609 w 10348"/>
                <a:gd name="connsiteY1" fmla="*/ 1176 h 13432"/>
                <a:gd name="connsiteX2" fmla="*/ 7957 w 10348"/>
                <a:gd name="connsiteY2" fmla="*/ 1176 h 13432"/>
                <a:gd name="connsiteX3" fmla="*/ 7739 w 10348"/>
                <a:gd name="connsiteY3" fmla="*/ 294 h 13432"/>
                <a:gd name="connsiteX4" fmla="*/ 7522 w 10348"/>
                <a:gd name="connsiteY4" fmla="*/ 0 h 13432"/>
                <a:gd name="connsiteX5" fmla="*/ 6870 w 10348"/>
                <a:gd name="connsiteY5" fmla="*/ 882 h 13432"/>
                <a:gd name="connsiteX6" fmla="*/ 6435 w 10348"/>
                <a:gd name="connsiteY6" fmla="*/ 1471 h 13432"/>
                <a:gd name="connsiteX7" fmla="*/ 5604 w 10348"/>
                <a:gd name="connsiteY7" fmla="*/ 1160 h 13432"/>
                <a:gd name="connsiteX8" fmla="*/ 5131 w 10348"/>
                <a:gd name="connsiteY8" fmla="*/ 1176 h 13432"/>
                <a:gd name="connsiteX9" fmla="*/ 4478 w 10348"/>
                <a:gd name="connsiteY9" fmla="*/ 1176 h 13432"/>
                <a:gd name="connsiteX10" fmla="*/ 3609 w 10348"/>
                <a:gd name="connsiteY10" fmla="*/ 882 h 13432"/>
                <a:gd name="connsiteX11" fmla="*/ 3391 w 10348"/>
                <a:gd name="connsiteY11" fmla="*/ 2353 h 13432"/>
                <a:gd name="connsiteX12" fmla="*/ 2305 w 10348"/>
                <a:gd name="connsiteY12" fmla="*/ 2941 h 13432"/>
                <a:gd name="connsiteX13" fmla="*/ 1870 w 10348"/>
                <a:gd name="connsiteY13" fmla="*/ 3529 h 13432"/>
                <a:gd name="connsiteX14" fmla="*/ 1218 w 10348"/>
                <a:gd name="connsiteY14" fmla="*/ 3235 h 13432"/>
                <a:gd name="connsiteX15" fmla="*/ 574 w 10348"/>
                <a:gd name="connsiteY15" fmla="*/ 2846 h 13432"/>
                <a:gd name="connsiteX16" fmla="*/ 356 w 10348"/>
                <a:gd name="connsiteY16" fmla="*/ 4706 h 13432"/>
                <a:gd name="connsiteX17" fmla="*/ 348 w 10348"/>
                <a:gd name="connsiteY17" fmla="*/ 5882 h 13432"/>
                <a:gd name="connsiteX18" fmla="*/ 0 w 10348"/>
                <a:gd name="connsiteY18" fmla="*/ 7734 h 13432"/>
                <a:gd name="connsiteX19" fmla="*/ 800 w 10348"/>
                <a:gd name="connsiteY19" fmla="*/ 8417 h 13432"/>
                <a:gd name="connsiteX20" fmla="*/ 783 w 10348"/>
                <a:gd name="connsiteY20" fmla="*/ 9706 h 13432"/>
                <a:gd name="connsiteX21" fmla="*/ 472 w 10348"/>
                <a:gd name="connsiteY21" fmla="*/ 10621 h 13432"/>
                <a:gd name="connsiteX22" fmla="*/ 1156 w 10348"/>
                <a:gd name="connsiteY22" fmla="*/ 10204 h 13432"/>
                <a:gd name="connsiteX23" fmla="*/ 2017 w 10348"/>
                <a:gd name="connsiteY23" fmla="*/ 9826 h 13432"/>
                <a:gd name="connsiteX24" fmla="*/ 2816 w 10348"/>
                <a:gd name="connsiteY24" fmla="*/ 9816 h 13432"/>
                <a:gd name="connsiteX25" fmla="*/ 4016 w 10348"/>
                <a:gd name="connsiteY25" fmla="*/ 10843 h 13432"/>
                <a:gd name="connsiteX26" fmla="*/ 5469 w 10348"/>
                <a:gd name="connsiteY26" fmla="*/ 11830 h 13432"/>
                <a:gd name="connsiteX27" fmla="*/ 5478 w 10348"/>
                <a:gd name="connsiteY27" fmla="*/ 12764 h 13432"/>
                <a:gd name="connsiteX28" fmla="*/ 6829 w 10348"/>
                <a:gd name="connsiteY28" fmla="*/ 13402 h 13432"/>
                <a:gd name="connsiteX29" fmla="*/ 7923 w 10348"/>
                <a:gd name="connsiteY29" fmla="*/ 12582 h 13432"/>
                <a:gd name="connsiteX30" fmla="*/ 7587 w 10348"/>
                <a:gd name="connsiteY30" fmla="*/ 6503 h 13432"/>
                <a:gd name="connsiteX31" fmla="*/ 7969 w 10348"/>
                <a:gd name="connsiteY31" fmla="*/ 6078 h 13432"/>
                <a:gd name="connsiteX32" fmla="*/ 8619 w 10348"/>
                <a:gd name="connsiteY32" fmla="*/ 4935 h 13432"/>
                <a:gd name="connsiteX33" fmla="*/ 8743 w 10348"/>
                <a:gd name="connsiteY33" fmla="*/ 4248 h 13432"/>
                <a:gd name="connsiteX34" fmla="*/ 9173 w 10348"/>
                <a:gd name="connsiteY34" fmla="*/ 3203 h 13432"/>
                <a:gd name="connsiteX35" fmla="*/ 8826 w 10348"/>
                <a:gd name="connsiteY35" fmla="*/ 2059 h 13432"/>
                <a:gd name="connsiteX36" fmla="*/ 10348 w 10348"/>
                <a:gd name="connsiteY36" fmla="*/ 1765 h 13432"/>
                <a:gd name="connsiteX37" fmla="*/ 9913 w 10348"/>
                <a:gd name="connsiteY37" fmla="*/ 882 h 13432"/>
                <a:gd name="connsiteX38" fmla="*/ 9574 w 10348"/>
                <a:gd name="connsiteY38" fmla="*/ 329 h 13432"/>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7587 w 10348"/>
                <a:gd name="connsiteY30" fmla="*/ 650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7587 w 10348"/>
                <a:gd name="connsiteY30" fmla="*/ 650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9913"/>
                <a:gd name="connsiteY0" fmla="*/ 329 h 13403"/>
                <a:gd name="connsiteX1" fmla="*/ 8609 w 9913"/>
                <a:gd name="connsiteY1" fmla="*/ 1176 h 13403"/>
                <a:gd name="connsiteX2" fmla="*/ 7957 w 9913"/>
                <a:gd name="connsiteY2" fmla="*/ 1176 h 13403"/>
                <a:gd name="connsiteX3" fmla="*/ 7739 w 9913"/>
                <a:gd name="connsiteY3" fmla="*/ 294 h 13403"/>
                <a:gd name="connsiteX4" fmla="*/ 7522 w 9913"/>
                <a:gd name="connsiteY4" fmla="*/ 0 h 13403"/>
                <a:gd name="connsiteX5" fmla="*/ 6870 w 9913"/>
                <a:gd name="connsiteY5" fmla="*/ 882 h 13403"/>
                <a:gd name="connsiteX6" fmla="*/ 6435 w 9913"/>
                <a:gd name="connsiteY6" fmla="*/ 1471 h 13403"/>
                <a:gd name="connsiteX7" fmla="*/ 5604 w 9913"/>
                <a:gd name="connsiteY7" fmla="*/ 1160 h 13403"/>
                <a:gd name="connsiteX8" fmla="*/ 5131 w 9913"/>
                <a:gd name="connsiteY8" fmla="*/ 1176 h 13403"/>
                <a:gd name="connsiteX9" fmla="*/ 4478 w 9913"/>
                <a:gd name="connsiteY9" fmla="*/ 1176 h 13403"/>
                <a:gd name="connsiteX10" fmla="*/ 3609 w 9913"/>
                <a:gd name="connsiteY10" fmla="*/ 882 h 13403"/>
                <a:gd name="connsiteX11" fmla="*/ 3391 w 9913"/>
                <a:gd name="connsiteY11" fmla="*/ 2353 h 13403"/>
                <a:gd name="connsiteX12" fmla="*/ 2305 w 9913"/>
                <a:gd name="connsiteY12" fmla="*/ 2941 h 13403"/>
                <a:gd name="connsiteX13" fmla="*/ 1870 w 9913"/>
                <a:gd name="connsiteY13" fmla="*/ 3529 h 13403"/>
                <a:gd name="connsiteX14" fmla="*/ 1218 w 9913"/>
                <a:gd name="connsiteY14" fmla="*/ 3235 h 13403"/>
                <a:gd name="connsiteX15" fmla="*/ 574 w 9913"/>
                <a:gd name="connsiteY15" fmla="*/ 2846 h 13403"/>
                <a:gd name="connsiteX16" fmla="*/ 356 w 9913"/>
                <a:gd name="connsiteY16" fmla="*/ 4706 h 13403"/>
                <a:gd name="connsiteX17" fmla="*/ 348 w 9913"/>
                <a:gd name="connsiteY17" fmla="*/ 5882 h 13403"/>
                <a:gd name="connsiteX18" fmla="*/ 0 w 9913"/>
                <a:gd name="connsiteY18" fmla="*/ 7734 h 13403"/>
                <a:gd name="connsiteX19" fmla="*/ 800 w 9913"/>
                <a:gd name="connsiteY19" fmla="*/ 8417 h 13403"/>
                <a:gd name="connsiteX20" fmla="*/ 783 w 9913"/>
                <a:gd name="connsiteY20" fmla="*/ 9706 h 13403"/>
                <a:gd name="connsiteX21" fmla="*/ 472 w 9913"/>
                <a:gd name="connsiteY21" fmla="*/ 10621 h 13403"/>
                <a:gd name="connsiteX22" fmla="*/ 1156 w 9913"/>
                <a:gd name="connsiteY22" fmla="*/ 10204 h 13403"/>
                <a:gd name="connsiteX23" fmla="*/ 2017 w 9913"/>
                <a:gd name="connsiteY23" fmla="*/ 9826 h 13403"/>
                <a:gd name="connsiteX24" fmla="*/ 2816 w 9913"/>
                <a:gd name="connsiteY24" fmla="*/ 9816 h 13403"/>
                <a:gd name="connsiteX25" fmla="*/ 4016 w 9913"/>
                <a:gd name="connsiteY25" fmla="*/ 10843 h 13403"/>
                <a:gd name="connsiteX26" fmla="*/ 5469 w 9913"/>
                <a:gd name="connsiteY26" fmla="*/ 11830 h 13403"/>
                <a:gd name="connsiteX27" fmla="*/ 5478 w 9913"/>
                <a:gd name="connsiteY27" fmla="*/ 12764 h 13403"/>
                <a:gd name="connsiteX28" fmla="*/ 6829 w 9913"/>
                <a:gd name="connsiteY28" fmla="*/ 13402 h 13403"/>
                <a:gd name="connsiteX29" fmla="*/ 7923 w 9913"/>
                <a:gd name="connsiteY29" fmla="*/ 12582 h 13403"/>
                <a:gd name="connsiteX30" fmla="*/ 8561 w 9913"/>
                <a:gd name="connsiteY30" fmla="*/ 11933 h 13403"/>
                <a:gd name="connsiteX31" fmla="*/ 8740 w 9913"/>
                <a:gd name="connsiteY31" fmla="*/ 10758 h 13403"/>
                <a:gd name="connsiteX32" fmla="*/ 9779 w 9913"/>
                <a:gd name="connsiteY32" fmla="*/ 10829 h 13403"/>
                <a:gd name="connsiteX33" fmla="*/ 9872 w 9913"/>
                <a:gd name="connsiteY33" fmla="*/ 9686 h 13403"/>
                <a:gd name="connsiteX34" fmla="*/ 7003 w 9913"/>
                <a:gd name="connsiteY34" fmla="*/ 7157 h 13403"/>
                <a:gd name="connsiteX35" fmla="*/ 6319 w 9913"/>
                <a:gd name="connsiteY35" fmla="*/ 5530 h 13403"/>
                <a:gd name="connsiteX36" fmla="*/ 4789 w 9913"/>
                <a:gd name="connsiteY36" fmla="*/ 5162 h 13403"/>
                <a:gd name="connsiteX37" fmla="*/ 4153 w 9913"/>
                <a:gd name="connsiteY37" fmla="*/ 3607 h 13403"/>
                <a:gd name="connsiteX38" fmla="*/ 9913 w 9913"/>
                <a:gd name="connsiteY38" fmla="*/ 882 h 13403"/>
                <a:gd name="connsiteX39" fmla="*/ 9574 w 9913"/>
                <a:gd name="connsiteY39" fmla="*/ 329 h 13403"/>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3641 w 10000"/>
                <a:gd name="connsiteY10" fmla="*/ 658 h 10000"/>
                <a:gd name="connsiteX11" fmla="*/ 3421 w 10000"/>
                <a:gd name="connsiteY11" fmla="*/ 1756 h 10000"/>
                <a:gd name="connsiteX12" fmla="*/ 2325 w 10000"/>
                <a:gd name="connsiteY12" fmla="*/ 2194 h 10000"/>
                <a:gd name="connsiteX13" fmla="*/ 1886 w 10000"/>
                <a:gd name="connsiteY13" fmla="*/ 2633 h 10000"/>
                <a:gd name="connsiteX14" fmla="*/ 1229 w 10000"/>
                <a:gd name="connsiteY14" fmla="*/ 2414 h 10000"/>
                <a:gd name="connsiteX15" fmla="*/ 579 w 10000"/>
                <a:gd name="connsiteY15" fmla="*/ 2123 h 10000"/>
                <a:gd name="connsiteX16" fmla="*/ 359 w 10000"/>
                <a:gd name="connsiteY16" fmla="*/ 3511 h 10000"/>
                <a:gd name="connsiteX17" fmla="*/ 351 w 10000"/>
                <a:gd name="connsiteY17" fmla="*/ 4389 h 10000"/>
                <a:gd name="connsiteX18" fmla="*/ 0 w 10000"/>
                <a:gd name="connsiteY18" fmla="*/ 5770 h 10000"/>
                <a:gd name="connsiteX19" fmla="*/ 807 w 10000"/>
                <a:gd name="connsiteY19" fmla="*/ 6280 h 10000"/>
                <a:gd name="connsiteX20" fmla="*/ 790 w 10000"/>
                <a:gd name="connsiteY20" fmla="*/ 7242 h 10000"/>
                <a:gd name="connsiteX21" fmla="*/ 476 w 10000"/>
                <a:gd name="connsiteY21" fmla="*/ 7924 h 10000"/>
                <a:gd name="connsiteX22" fmla="*/ 1166 w 10000"/>
                <a:gd name="connsiteY22" fmla="*/ 7613 h 10000"/>
                <a:gd name="connsiteX23" fmla="*/ 2035 w 10000"/>
                <a:gd name="connsiteY23" fmla="*/ 7331 h 10000"/>
                <a:gd name="connsiteX24" fmla="*/ 2841 w 10000"/>
                <a:gd name="connsiteY24" fmla="*/ 7324 h 10000"/>
                <a:gd name="connsiteX25" fmla="*/ 4051 w 10000"/>
                <a:gd name="connsiteY25" fmla="*/ 8090 h 10000"/>
                <a:gd name="connsiteX26" fmla="*/ 5517 w 10000"/>
                <a:gd name="connsiteY26" fmla="*/ 8826 h 10000"/>
                <a:gd name="connsiteX27" fmla="*/ 5526 w 10000"/>
                <a:gd name="connsiteY27" fmla="*/ 9523 h 10000"/>
                <a:gd name="connsiteX28" fmla="*/ 6889 w 10000"/>
                <a:gd name="connsiteY28" fmla="*/ 9999 h 10000"/>
                <a:gd name="connsiteX29" fmla="*/ 7993 w 10000"/>
                <a:gd name="connsiteY29" fmla="*/ 9387 h 10000"/>
                <a:gd name="connsiteX30" fmla="*/ 8636 w 10000"/>
                <a:gd name="connsiteY30" fmla="*/ 8903 h 10000"/>
                <a:gd name="connsiteX31" fmla="*/ 8817 w 10000"/>
                <a:gd name="connsiteY31" fmla="*/ 8027 h 10000"/>
                <a:gd name="connsiteX32" fmla="*/ 9865 w 10000"/>
                <a:gd name="connsiteY32" fmla="*/ 8080 h 10000"/>
                <a:gd name="connsiteX33" fmla="*/ 9959 w 10000"/>
                <a:gd name="connsiteY33" fmla="*/ 7227 h 10000"/>
                <a:gd name="connsiteX34" fmla="*/ 7064 w 10000"/>
                <a:gd name="connsiteY34" fmla="*/ 5340 h 10000"/>
                <a:gd name="connsiteX35" fmla="*/ 6374 w 10000"/>
                <a:gd name="connsiteY35" fmla="*/ 4126 h 10000"/>
                <a:gd name="connsiteX36" fmla="*/ 4831 w 10000"/>
                <a:gd name="connsiteY36" fmla="*/ 3851 h 10000"/>
                <a:gd name="connsiteX37" fmla="*/ 4189 w 10000"/>
                <a:gd name="connsiteY37" fmla="*/ 2691 h 10000"/>
                <a:gd name="connsiteX38" fmla="*/ 10000 w 10000"/>
                <a:gd name="connsiteY38" fmla="*/ 658 h 10000"/>
                <a:gd name="connsiteX39" fmla="*/ 9658 w 10000"/>
                <a:gd name="connsiteY39"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3641 w 10000"/>
                <a:gd name="connsiteY10" fmla="*/ 658 h 10000"/>
                <a:gd name="connsiteX11" fmla="*/ 2325 w 10000"/>
                <a:gd name="connsiteY11" fmla="*/ 2194 h 10000"/>
                <a:gd name="connsiteX12" fmla="*/ 1886 w 10000"/>
                <a:gd name="connsiteY12" fmla="*/ 2633 h 10000"/>
                <a:gd name="connsiteX13" fmla="*/ 1229 w 10000"/>
                <a:gd name="connsiteY13" fmla="*/ 2414 h 10000"/>
                <a:gd name="connsiteX14" fmla="*/ 579 w 10000"/>
                <a:gd name="connsiteY14" fmla="*/ 2123 h 10000"/>
                <a:gd name="connsiteX15" fmla="*/ 359 w 10000"/>
                <a:gd name="connsiteY15" fmla="*/ 3511 h 10000"/>
                <a:gd name="connsiteX16" fmla="*/ 351 w 10000"/>
                <a:gd name="connsiteY16" fmla="*/ 4389 h 10000"/>
                <a:gd name="connsiteX17" fmla="*/ 0 w 10000"/>
                <a:gd name="connsiteY17" fmla="*/ 5770 h 10000"/>
                <a:gd name="connsiteX18" fmla="*/ 807 w 10000"/>
                <a:gd name="connsiteY18" fmla="*/ 6280 h 10000"/>
                <a:gd name="connsiteX19" fmla="*/ 790 w 10000"/>
                <a:gd name="connsiteY19" fmla="*/ 7242 h 10000"/>
                <a:gd name="connsiteX20" fmla="*/ 476 w 10000"/>
                <a:gd name="connsiteY20" fmla="*/ 7924 h 10000"/>
                <a:gd name="connsiteX21" fmla="*/ 1166 w 10000"/>
                <a:gd name="connsiteY21" fmla="*/ 7613 h 10000"/>
                <a:gd name="connsiteX22" fmla="*/ 2035 w 10000"/>
                <a:gd name="connsiteY22" fmla="*/ 7331 h 10000"/>
                <a:gd name="connsiteX23" fmla="*/ 2841 w 10000"/>
                <a:gd name="connsiteY23" fmla="*/ 7324 h 10000"/>
                <a:gd name="connsiteX24" fmla="*/ 4051 w 10000"/>
                <a:gd name="connsiteY24" fmla="*/ 8090 h 10000"/>
                <a:gd name="connsiteX25" fmla="*/ 5517 w 10000"/>
                <a:gd name="connsiteY25" fmla="*/ 8826 h 10000"/>
                <a:gd name="connsiteX26" fmla="*/ 5526 w 10000"/>
                <a:gd name="connsiteY26" fmla="*/ 9523 h 10000"/>
                <a:gd name="connsiteX27" fmla="*/ 6889 w 10000"/>
                <a:gd name="connsiteY27" fmla="*/ 9999 h 10000"/>
                <a:gd name="connsiteX28" fmla="*/ 7993 w 10000"/>
                <a:gd name="connsiteY28" fmla="*/ 9387 h 10000"/>
                <a:gd name="connsiteX29" fmla="*/ 8636 w 10000"/>
                <a:gd name="connsiteY29" fmla="*/ 8903 h 10000"/>
                <a:gd name="connsiteX30" fmla="*/ 8817 w 10000"/>
                <a:gd name="connsiteY30" fmla="*/ 8027 h 10000"/>
                <a:gd name="connsiteX31" fmla="*/ 9865 w 10000"/>
                <a:gd name="connsiteY31" fmla="*/ 8080 h 10000"/>
                <a:gd name="connsiteX32" fmla="*/ 9959 w 10000"/>
                <a:gd name="connsiteY32" fmla="*/ 7227 h 10000"/>
                <a:gd name="connsiteX33" fmla="*/ 7064 w 10000"/>
                <a:gd name="connsiteY33" fmla="*/ 5340 h 10000"/>
                <a:gd name="connsiteX34" fmla="*/ 6374 w 10000"/>
                <a:gd name="connsiteY34" fmla="*/ 4126 h 10000"/>
                <a:gd name="connsiteX35" fmla="*/ 4831 w 10000"/>
                <a:gd name="connsiteY35" fmla="*/ 3851 h 10000"/>
                <a:gd name="connsiteX36" fmla="*/ 4189 w 10000"/>
                <a:gd name="connsiteY36" fmla="*/ 2691 h 10000"/>
                <a:gd name="connsiteX37" fmla="*/ 10000 w 10000"/>
                <a:gd name="connsiteY37" fmla="*/ 658 h 10000"/>
                <a:gd name="connsiteX38" fmla="*/ 9658 w 10000"/>
                <a:gd name="connsiteY38"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2325 w 10000"/>
                <a:gd name="connsiteY10" fmla="*/ 2194 h 10000"/>
                <a:gd name="connsiteX11" fmla="*/ 1886 w 10000"/>
                <a:gd name="connsiteY11" fmla="*/ 2633 h 10000"/>
                <a:gd name="connsiteX12" fmla="*/ 1229 w 10000"/>
                <a:gd name="connsiteY12" fmla="*/ 2414 h 10000"/>
                <a:gd name="connsiteX13" fmla="*/ 579 w 10000"/>
                <a:gd name="connsiteY13" fmla="*/ 2123 h 10000"/>
                <a:gd name="connsiteX14" fmla="*/ 359 w 10000"/>
                <a:gd name="connsiteY14" fmla="*/ 3511 h 10000"/>
                <a:gd name="connsiteX15" fmla="*/ 351 w 10000"/>
                <a:gd name="connsiteY15" fmla="*/ 4389 h 10000"/>
                <a:gd name="connsiteX16" fmla="*/ 0 w 10000"/>
                <a:gd name="connsiteY16" fmla="*/ 5770 h 10000"/>
                <a:gd name="connsiteX17" fmla="*/ 807 w 10000"/>
                <a:gd name="connsiteY17" fmla="*/ 6280 h 10000"/>
                <a:gd name="connsiteX18" fmla="*/ 790 w 10000"/>
                <a:gd name="connsiteY18" fmla="*/ 7242 h 10000"/>
                <a:gd name="connsiteX19" fmla="*/ 476 w 10000"/>
                <a:gd name="connsiteY19" fmla="*/ 7924 h 10000"/>
                <a:gd name="connsiteX20" fmla="*/ 1166 w 10000"/>
                <a:gd name="connsiteY20" fmla="*/ 7613 h 10000"/>
                <a:gd name="connsiteX21" fmla="*/ 2035 w 10000"/>
                <a:gd name="connsiteY21" fmla="*/ 7331 h 10000"/>
                <a:gd name="connsiteX22" fmla="*/ 2841 w 10000"/>
                <a:gd name="connsiteY22" fmla="*/ 7324 h 10000"/>
                <a:gd name="connsiteX23" fmla="*/ 4051 w 10000"/>
                <a:gd name="connsiteY23" fmla="*/ 8090 h 10000"/>
                <a:gd name="connsiteX24" fmla="*/ 5517 w 10000"/>
                <a:gd name="connsiteY24" fmla="*/ 8826 h 10000"/>
                <a:gd name="connsiteX25" fmla="*/ 5526 w 10000"/>
                <a:gd name="connsiteY25" fmla="*/ 9523 h 10000"/>
                <a:gd name="connsiteX26" fmla="*/ 6889 w 10000"/>
                <a:gd name="connsiteY26" fmla="*/ 9999 h 10000"/>
                <a:gd name="connsiteX27" fmla="*/ 7993 w 10000"/>
                <a:gd name="connsiteY27" fmla="*/ 9387 h 10000"/>
                <a:gd name="connsiteX28" fmla="*/ 8636 w 10000"/>
                <a:gd name="connsiteY28" fmla="*/ 8903 h 10000"/>
                <a:gd name="connsiteX29" fmla="*/ 8817 w 10000"/>
                <a:gd name="connsiteY29" fmla="*/ 8027 h 10000"/>
                <a:gd name="connsiteX30" fmla="*/ 9865 w 10000"/>
                <a:gd name="connsiteY30" fmla="*/ 8080 h 10000"/>
                <a:gd name="connsiteX31" fmla="*/ 9959 w 10000"/>
                <a:gd name="connsiteY31" fmla="*/ 7227 h 10000"/>
                <a:gd name="connsiteX32" fmla="*/ 7064 w 10000"/>
                <a:gd name="connsiteY32" fmla="*/ 5340 h 10000"/>
                <a:gd name="connsiteX33" fmla="*/ 6374 w 10000"/>
                <a:gd name="connsiteY33" fmla="*/ 4126 h 10000"/>
                <a:gd name="connsiteX34" fmla="*/ 4831 w 10000"/>
                <a:gd name="connsiteY34" fmla="*/ 3851 h 10000"/>
                <a:gd name="connsiteX35" fmla="*/ 4189 w 10000"/>
                <a:gd name="connsiteY35" fmla="*/ 2691 h 10000"/>
                <a:gd name="connsiteX36" fmla="*/ 10000 w 10000"/>
                <a:gd name="connsiteY36" fmla="*/ 658 h 10000"/>
                <a:gd name="connsiteX37" fmla="*/ 9658 w 10000"/>
                <a:gd name="connsiteY37"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4517 w 10000"/>
                <a:gd name="connsiteY8" fmla="*/ 877 h 10000"/>
                <a:gd name="connsiteX9" fmla="*/ 2325 w 10000"/>
                <a:gd name="connsiteY9" fmla="*/ 2194 h 10000"/>
                <a:gd name="connsiteX10" fmla="*/ 1886 w 10000"/>
                <a:gd name="connsiteY10" fmla="*/ 2633 h 10000"/>
                <a:gd name="connsiteX11" fmla="*/ 1229 w 10000"/>
                <a:gd name="connsiteY11" fmla="*/ 2414 h 10000"/>
                <a:gd name="connsiteX12" fmla="*/ 579 w 10000"/>
                <a:gd name="connsiteY12" fmla="*/ 2123 h 10000"/>
                <a:gd name="connsiteX13" fmla="*/ 359 w 10000"/>
                <a:gd name="connsiteY13" fmla="*/ 3511 h 10000"/>
                <a:gd name="connsiteX14" fmla="*/ 351 w 10000"/>
                <a:gd name="connsiteY14" fmla="*/ 4389 h 10000"/>
                <a:gd name="connsiteX15" fmla="*/ 0 w 10000"/>
                <a:gd name="connsiteY15" fmla="*/ 5770 h 10000"/>
                <a:gd name="connsiteX16" fmla="*/ 807 w 10000"/>
                <a:gd name="connsiteY16" fmla="*/ 6280 h 10000"/>
                <a:gd name="connsiteX17" fmla="*/ 790 w 10000"/>
                <a:gd name="connsiteY17" fmla="*/ 7242 h 10000"/>
                <a:gd name="connsiteX18" fmla="*/ 476 w 10000"/>
                <a:gd name="connsiteY18" fmla="*/ 7924 h 10000"/>
                <a:gd name="connsiteX19" fmla="*/ 1166 w 10000"/>
                <a:gd name="connsiteY19" fmla="*/ 7613 h 10000"/>
                <a:gd name="connsiteX20" fmla="*/ 2035 w 10000"/>
                <a:gd name="connsiteY20" fmla="*/ 7331 h 10000"/>
                <a:gd name="connsiteX21" fmla="*/ 2841 w 10000"/>
                <a:gd name="connsiteY21" fmla="*/ 7324 h 10000"/>
                <a:gd name="connsiteX22" fmla="*/ 4051 w 10000"/>
                <a:gd name="connsiteY22" fmla="*/ 8090 h 10000"/>
                <a:gd name="connsiteX23" fmla="*/ 5517 w 10000"/>
                <a:gd name="connsiteY23" fmla="*/ 8826 h 10000"/>
                <a:gd name="connsiteX24" fmla="*/ 5526 w 10000"/>
                <a:gd name="connsiteY24" fmla="*/ 9523 h 10000"/>
                <a:gd name="connsiteX25" fmla="*/ 6889 w 10000"/>
                <a:gd name="connsiteY25" fmla="*/ 9999 h 10000"/>
                <a:gd name="connsiteX26" fmla="*/ 7993 w 10000"/>
                <a:gd name="connsiteY26" fmla="*/ 9387 h 10000"/>
                <a:gd name="connsiteX27" fmla="*/ 8636 w 10000"/>
                <a:gd name="connsiteY27" fmla="*/ 8903 h 10000"/>
                <a:gd name="connsiteX28" fmla="*/ 8817 w 10000"/>
                <a:gd name="connsiteY28" fmla="*/ 8027 h 10000"/>
                <a:gd name="connsiteX29" fmla="*/ 9865 w 10000"/>
                <a:gd name="connsiteY29" fmla="*/ 8080 h 10000"/>
                <a:gd name="connsiteX30" fmla="*/ 9959 w 10000"/>
                <a:gd name="connsiteY30" fmla="*/ 7227 h 10000"/>
                <a:gd name="connsiteX31" fmla="*/ 7064 w 10000"/>
                <a:gd name="connsiteY31" fmla="*/ 5340 h 10000"/>
                <a:gd name="connsiteX32" fmla="*/ 6374 w 10000"/>
                <a:gd name="connsiteY32" fmla="*/ 4126 h 10000"/>
                <a:gd name="connsiteX33" fmla="*/ 4831 w 10000"/>
                <a:gd name="connsiteY33" fmla="*/ 3851 h 10000"/>
                <a:gd name="connsiteX34" fmla="*/ 4189 w 10000"/>
                <a:gd name="connsiteY34" fmla="*/ 2691 h 10000"/>
                <a:gd name="connsiteX35" fmla="*/ 10000 w 10000"/>
                <a:gd name="connsiteY35" fmla="*/ 658 h 10000"/>
                <a:gd name="connsiteX36" fmla="*/ 9658 w 10000"/>
                <a:gd name="connsiteY36"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4517 w 10000"/>
                <a:gd name="connsiteY7" fmla="*/ 877 h 10000"/>
                <a:gd name="connsiteX8" fmla="*/ 2325 w 10000"/>
                <a:gd name="connsiteY8" fmla="*/ 2194 h 10000"/>
                <a:gd name="connsiteX9" fmla="*/ 1886 w 10000"/>
                <a:gd name="connsiteY9" fmla="*/ 2633 h 10000"/>
                <a:gd name="connsiteX10" fmla="*/ 1229 w 10000"/>
                <a:gd name="connsiteY10" fmla="*/ 2414 h 10000"/>
                <a:gd name="connsiteX11" fmla="*/ 579 w 10000"/>
                <a:gd name="connsiteY11" fmla="*/ 2123 h 10000"/>
                <a:gd name="connsiteX12" fmla="*/ 359 w 10000"/>
                <a:gd name="connsiteY12" fmla="*/ 3511 h 10000"/>
                <a:gd name="connsiteX13" fmla="*/ 351 w 10000"/>
                <a:gd name="connsiteY13" fmla="*/ 4389 h 10000"/>
                <a:gd name="connsiteX14" fmla="*/ 0 w 10000"/>
                <a:gd name="connsiteY14" fmla="*/ 5770 h 10000"/>
                <a:gd name="connsiteX15" fmla="*/ 807 w 10000"/>
                <a:gd name="connsiteY15" fmla="*/ 6280 h 10000"/>
                <a:gd name="connsiteX16" fmla="*/ 790 w 10000"/>
                <a:gd name="connsiteY16" fmla="*/ 7242 h 10000"/>
                <a:gd name="connsiteX17" fmla="*/ 476 w 10000"/>
                <a:gd name="connsiteY17" fmla="*/ 7924 h 10000"/>
                <a:gd name="connsiteX18" fmla="*/ 1166 w 10000"/>
                <a:gd name="connsiteY18" fmla="*/ 7613 h 10000"/>
                <a:gd name="connsiteX19" fmla="*/ 2035 w 10000"/>
                <a:gd name="connsiteY19" fmla="*/ 7331 h 10000"/>
                <a:gd name="connsiteX20" fmla="*/ 2841 w 10000"/>
                <a:gd name="connsiteY20" fmla="*/ 7324 h 10000"/>
                <a:gd name="connsiteX21" fmla="*/ 4051 w 10000"/>
                <a:gd name="connsiteY21" fmla="*/ 8090 h 10000"/>
                <a:gd name="connsiteX22" fmla="*/ 5517 w 10000"/>
                <a:gd name="connsiteY22" fmla="*/ 8826 h 10000"/>
                <a:gd name="connsiteX23" fmla="*/ 5526 w 10000"/>
                <a:gd name="connsiteY23" fmla="*/ 9523 h 10000"/>
                <a:gd name="connsiteX24" fmla="*/ 6889 w 10000"/>
                <a:gd name="connsiteY24" fmla="*/ 9999 h 10000"/>
                <a:gd name="connsiteX25" fmla="*/ 7993 w 10000"/>
                <a:gd name="connsiteY25" fmla="*/ 9387 h 10000"/>
                <a:gd name="connsiteX26" fmla="*/ 8636 w 10000"/>
                <a:gd name="connsiteY26" fmla="*/ 8903 h 10000"/>
                <a:gd name="connsiteX27" fmla="*/ 8817 w 10000"/>
                <a:gd name="connsiteY27" fmla="*/ 8027 h 10000"/>
                <a:gd name="connsiteX28" fmla="*/ 9865 w 10000"/>
                <a:gd name="connsiteY28" fmla="*/ 8080 h 10000"/>
                <a:gd name="connsiteX29" fmla="*/ 9959 w 10000"/>
                <a:gd name="connsiteY29" fmla="*/ 7227 h 10000"/>
                <a:gd name="connsiteX30" fmla="*/ 7064 w 10000"/>
                <a:gd name="connsiteY30" fmla="*/ 5340 h 10000"/>
                <a:gd name="connsiteX31" fmla="*/ 6374 w 10000"/>
                <a:gd name="connsiteY31" fmla="*/ 4126 h 10000"/>
                <a:gd name="connsiteX32" fmla="*/ 4831 w 10000"/>
                <a:gd name="connsiteY32" fmla="*/ 3851 h 10000"/>
                <a:gd name="connsiteX33" fmla="*/ 4189 w 10000"/>
                <a:gd name="connsiteY33" fmla="*/ 2691 h 10000"/>
                <a:gd name="connsiteX34" fmla="*/ 10000 w 10000"/>
                <a:gd name="connsiteY34" fmla="*/ 658 h 10000"/>
                <a:gd name="connsiteX35" fmla="*/ 9658 w 10000"/>
                <a:gd name="connsiteY35"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4517 w 10000"/>
                <a:gd name="connsiteY6" fmla="*/ 877 h 10000"/>
                <a:gd name="connsiteX7" fmla="*/ 2325 w 10000"/>
                <a:gd name="connsiteY7" fmla="*/ 2194 h 10000"/>
                <a:gd name="connsiteX8" fmla="*/ 1886 w 10000"/>
                <a:gd name="connsiteY8" fmla="*/ 2633 h 10000"/>
                <a:gd name="connsiteX9" fmla="*/ 1229 w 10000"/>
                <a:gd name="connsiteY9" fmla="*/ 2414 h 10000"/>
                <a:gd name="connsiteX10" fmla="*/ 579 w 10000"/>
                <a:gd name="connsiteY10" fmla="*/ 2123 h 10000"/>
                <a:gd name="connsiteX11" fmla="*/ 359 w 10000"/>
                <a:gd name="connsiteY11" fmla="*/ 3511 h 10000"/>
                <a:gd name="connsiteX12" fmla="*/ 351 w 10000"/>
                <a:gd name="connsiteY12" fmla="*/ 4389 h 10000"/>
                <a:gd name="connsiteX13" fmla="*/ 0 w 10000"/>
                <a:gd name="connsiteY13" fmla="*/ 5770 h 10000"/>
                <a:gd name="connsiteX14" fmla="*/ 807 w 10000"/>
                <a:gd name="connsiteY14" fmla="*/ 6280 h 10000"/>
                <a:gd name="connsiteX15" fmla="*/ 790 w 10000"/>
                <a:gd name="connsiteY15" fmla="*/ 7242 h 10000"/>
                <a:gd name="connsiteX16" fmla="*/ 476 w 10000"/>
                <a:gd name="connsiteY16" fmla="*/ 7924 h 10000"/>
                <a:gd name="connsiteX17" fmla="*/ 1166 w 10000"/>
                <a:gd name="connsiteY17" fmla="*/ 7613 h 10000"/>
                <a:gd name="connsiteX18" fmla="*/ 2035 w 10000"/>
                <a:gd name="connsiteY18" fmla="*/ 7331 h 10000"/>
                <a:gd name="connsiteX19" fmla="*/ 2841 w 10000"/>
                <a:gd name="connsiteY19" fmla="*/ 7324 h 10000"/>
                <a:gd name="connsiteX20" fmla="*/ 4051 w 10000"/>
                <a:gd name="connsiteY20" fmla="*/ 8090 h 10000"/>
                <a:gd name="connsiteX21" fmla="*/ 5517 w 10000"/>
                <a:gd name="connsiteY21" fmla="*/ 8826 h 10000"/>
                <a:gd name="connsiteX22" fmla="*/ 5526 w 10000"/>
                <a:gd name="connsiteY22" fmla="*/ 9523 h 10000"/>
                <a:gd name="connsiteX23" fmla="*/ 6889 w 10000"/>
                <a:gd name="connsiteY23" fmla="*/ 9999 h 10000"/>
                <a:gd name="connsiteX24" fmla="*/ 7993 w 10000"/>
                <a:gd name="connsiteY24" fmla="*/ 9387 h 10000"/>
                <a:gd name="connsiteX25" fmla="*/ 8636 w 10000"/>
                <a:gd name="connsiteY25" fmla="*/ 8903 h 10000"/>
                <a:gd name="connsiteX26" fmla="*/ 8817 w 10000"/>
                <a:gd name="connsiteY26" fmla="*/ 8027 h 10000"/>
                <a:gd name="connsiteX27" fmla="*/ 9865 w 10000"/>
                <a:gd name="connsiteY27" fmla="*/ 8080 h 10000"/>
                <a:gd name="connsiteX28" fmla="*/ 9959 w 10000"/>
                <a:gd name="connsiteY28" fmla="*/ 7227 h 10000"/>
                <a:gd name="connsiteX29" fmla="*/ 7064 w 10000"/>
                <a:gd name="connsiteY29" fmla="*/ 5340 h 10000"/>
                <a:gd name="connsiteX30" fmla="*/ 6374 w 10000"/>
                <a:gd name="connsiteY30" fmla="*/ 4126 h 10000"/>
                <a:gd name="connsiteX31" fmla="*/ 4831 w 10000"/>
                <a:gd name="connsiteY31" fmla="*/ 3851 h 10000"/>
                <a:gd name="connsiteX32" fmla="*/ 4189 w 10000"/>
                <a:gd name="connsiteY32" fmla="*/ 2691 h 10000"/>
                <a:gd name="connsiteX33" fmla="*/ 10000 w 10000"/>
                <a:gd name="connsiteY33" fmla="*/ 658 h 10000"/>
                <a:gd name="connsiteX34" fmla="*/ 9658 w 10000"/>
                <a:gd name="connsiteY34"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4517 w 10000"/>
                <a:gd name="connsiteY5" fmla="*/ 877 h 10000"/>
                <a:gd name="connsiteX6" fmla="*/ 2325 w 10000"/>
                <a:gd name="connsiteY6" fmla="*/ 2194 h 10000"/>
                <a:gd name="connsiteX7" fmla="*/ 1886 w 10000"/>
                <a:gd name="connsiteY7" fmla="*/ 2633 h 10000"/>
                <a:gd name="connsiteX8" fmla="*/ 1229 w 10000"/>
                <a:gd name="connsiteY8" fmla="*/ 2414 h 10000"/>
                <a:gd name="connsiteX9" fmla="*/ 579 w 10000"/>
                <a:gd name="connsiteY9" fmla="*/ 2123 h 10000"/>
                <a:gd name="connsiteX10" fmla="*/ 359 w 10000"/>
                <a:gd name="connsiteY10" fmla="*/ 3511 h 10000"/>
                <a:gd name="connsiteX11" fmla="*/ 351 w 10000"/>
                <a:gd name="connsiteY11" fmla="*/ 4389 h 10000"/>
                <a:gd name="connsiteX12" fmla="*/ 0 w 10000"/>
                <a:gd name="connsiteY12" fmla="*/ 5770 h 10000"/>
                <a:gd name="connsiteX13" fmla="*/ 807 w 10000"/>
                <a:gd name="connsiteY13" fmla="*/ 6280 h 10000"/>
                <a:gd name="connsiteX14" fmla="*/ 790 w 10000"/>
                <a:gd name="connsiteY14" fmla="*/ 7242 h 10000"/>
                <a:gd name="connsiteX15" fmla="*/ 476 w 10000"/>
                <a:gd name="connsiteY15" fmla="*/ 7924 h 10000"/>
                <a:gd name="connsiteX16" fmla="*/ 1166 w 10000"/>
                <a:gd name="connsiteY16" fmla="*/ 7613 h 10000"/>
                <a:gd name="connsiteX17" fmla="*/ 2035 w 10000"/>
                <a:gd name="connsiteY17" fmla="*/ 7331 h 10000"/>
                <a:gd name="connsiteX18" fmla="*/ 2841 w 10000"/>
                <a:gd name="connsiteY18" fmla="*/ 7324 h 10000"/>
                <a:gd name="connsiteX19" fmla="*/ 4051 w 10000"/>
                <a:gd name="connsiteY19" fmla="*/ 8090 h 10000"/>
                <a:gd name="connsiteX20" fmla="*/ 5517 w 10000"/>
                <a:gd name="connsiteY20" fmla="*/ 8826 h 10000"/>
                <a:gd name="connsiteX21" fmla="*/ 5526 w 10000"/>
                <a:gd name="connsiteY21" fmla="*/ 9523 h 10000"/>
                <a:gd name="connsiteX22" fmla="*/ 6889 w 10000"/>
                <a:gd name="connsiteY22" fmla="*/ 9999 h 10000"/>
                <a:gd name="connsiteX23" fmla="*/ 7993 w 10000"/>
                <a:gd name="connsiteY23" fmla="*/ 9387 h 10000"/>
                <a:gd name="connsiteX24" fmla="*/ 8636 w 10000"/>
                <a:gd name="connsiteY24" fmla="*/ 8903 h 10000"/>
                <a:gd name="connsiteX25" fmla="*/ 8817 w 10000"/>
                <a:gd name="connsiteY25" fmla="*/ 8027 h 10000"/>
                <a:gd name="connsiteX26" fmla="*/ 9865 w 10000"/>
                <a:gd name="connsiteY26" fmla="*/ 8080 h 10000"/>
                <a:gd name="connsiteX27" fmla="*/ 9959 w 10000"/>
                <a:gd name="connsiteY27" fmla="*/ 7227 h 10000"/>
                <a:gd name="connsiteX28" fmla="*/ 7064 w 10000"/>
                <a:gd name="connsiteY28" fmla="*/ 5340 h 10000"/>
                <a:gd name="connsiteX29" fmla="*/ 6374 w 10000"/>
                <a:gd name="connsiteY29" fmla="*/ 4126 h 10000"/>
                <a:gd name="connsiteX30" fmla="*/ 4831 w 10000"/>
                <a:gd name="connsiteY30" fmla="*/ 3851 h 10000"/>
                <a:gd name="connsiteX31" fmla="*/ 4189 w 10000"/>
                <a:gd name="connsiteY31" fmla="*/ 2691 h 10000"/>
                <a:gd name="connsiteX32" fmla="*/ 10000 w 10000"/>
                <a:gd name="connsiteY32" fmla="*/ 658 h 10000"/>
                <a:gd name="connsiteX33" fmla="*/ 9658 w 10000"/>
                <a:gd name="connsiteY33" fmla="*/ 245 h 10000"/>
                <a:gd name="connsiteX0" fmla="*/ 9658 w 10000"/>
                <a:gd name="connsiteY0" fmla="*/ 26 h 9781"/>
                <a:gd name="connsiteX1" fmla="*/ 8685 w 10000"/>
                <a:gd name="connsiteY1" fmla="*/ 658 h 9781"/>
                <a:gd name="connsiteX2" fmla="*/ 8027 w 10000"/>
                <a:gd name="connsiteY2" fmla="*/ 658 h 9781"/>
                <a:gd name="connsiteX3" fmla="*/ 7807 w 10000"/>
                <a:gd name="connsiteY3" fmla="*/ 0 h 9781"/>
                <a:gd name="connsiteX4" fmla="*/ 4517 w 10000"/>
                <a:gd name="connsiteY4" fmla="*/ 658 h 9781"/>
                <a:gd name="connsiteX5" fmla="*/ 2325 w 10000"/>
                <a:gd name="connsiteY5" fmla="*/ 1975 h 9781"/>
                <a:gd name="connsiteX6" fmla="*/ 1886 w 10000"/>
                <a:gd name="connsiteY6" fmla="*/ 2414 h 9781"/>
                <a:gd name="connsiteX7" fmla="*/ 1229 w 10000"/>
                <a:gd name="connsiteY7" fmla="*/ 2195 h 9781"/>
                <a:gd name="connsiteX8" fmla="*/ 579 w 10000"/>
                <a:gd name="connsiteY8" fmla="*/ 1904 h 9781"/>
                <a:gd name="connsiteX9" fmla="*/ 359 w 10000"/>
                <a:gd name="connsiteY9" fmla="*/ 3292 h 9781"/>
                <a:gd name="connsiteX10" fmla="*/ 351 w 10000"/>
                <a:gd name="connsiteY10" fmla="*/ 4170 h 9781"/>
                <a:gd name="connsiteX11" fmla="*/ 0 w 10000"/>
                <a:gd name="connsiteY11" fmla="*/ 5551 h 9781"/>
                <a:gd name="connsiteX12" fmla="*/ 807 w 10000"/>
                <a:gd name="connsiteY12" fmla="*/ 6061 h 9781"/>
                <a:gd name="connsiteX13" fmla="*/ 790 w 10000"/>
                <a:gd name="connsiteY13" fmla="*/ 7023 h 9781"/>
                <a:gd name="connsiteX14" fmla="*/ 476 w 10000"/>
                <a:gd name="connsiteY14" fmla="*/ 7705 h 9781"/>
                <a:gd name="connsiteX15" fmla="*/ 1166 w 10000"/>
                <a:gd name="connsiteY15" fmla="*/ 7394 h 9781"/>
                <a:gd name="connsiteX16" fmla="*/ 2035 w 10000"/>
                <a:gd name="connsiteY16" fmla="*/ 7112 h 9781"/>
                <a:gd name="connsiteX17" fmla="*/ 2841 w 10000"/>
                <a:gd name="connsiteY17" fmla="*/ 7105 h 9781"/>
                <a:gd name="connsiteX18" fmla="*/ 4051 w 10000"/>
                <a:gd name="connsiteY18" fmla="*/ 7871 h 9781"/>
                <a:gd name="connsiteX19" fmla="*/ 5517 w 10000"/>
                <a:gd name="connsiteY19" fmla="*/ 8607 h 9781"/>
                <a:gd name="connsiteX20" fmla="*/ 5526 w 10000"/>
                <a:gd name="connsiteY20" fmla="*/ 9304 h 9781"/>
                <a:gd name="connsiteX21" fmla="*/ 6889 w 10000"/>
                <a:gd name="connsiteY21" fmla="*/ 9780 h 9781"/>
                <a:gd name="connsiteX22" fmla="*/ 7993 w 10000"/>
                <a:gd name="connsiteY22" fmla="*/ 9168 h 9781"/>
                <a:gd name="connsiteX23" fmla="*/ 8636 w 10000"/>
                <a:gd name="connsiteY23" fmla="*/ 8684 h 9781"/>
                <a:gd name="connsiteX24" fmla="*/ 8817 w 10000"/>
                <a:gd name="connsiteY24" fmla="*/ 7808 h 9781"/>
                <a:gd name="connsiteX25" fmla="*/ 9865 w 10000"/>
                <a:gd name="connsiteY25" fmla="*/ 7861 h 9781"/>
                <a:gd name="connsiteX26" fmla="*/ 9959 w 10000"/>
                <a:gd name="connsiteY26" fmla="*/ 7008 h 9781"/>
                <a:gd name="connsiteX27" fmla="*/ 7064 w 10000"/>
                <a:gd name="connsiteY27" fmla="*/ 5121 h 9781"/>
                <a:gd name="connsiteX28" fmla="*/ 6374 w 10000"/>
                <a:gd name="connsiteY28" fmla="*/ 3907 h 9781"/>
                <a:gd name="connsiteX29" fmla="*/ 4831 w 10000"/>
                <a:gd name="connsiteY29" fmla="*/ 3632 h 9781"/>
                <a:gd name="connsiteX30" fmla="*/ 4189 w 10000"/>
                <a:gd name="connsiteY30" fmla="*/ 2472 h 9781"/>
                <a:gd name="connsiteX31" fmla="*/ 10000 w 10000"/>
                <a:gd name="connsiteY31" fmla="*/ 439 h 9781"/>
                <a:gd name="connsiteX32" fmla="*/ 9658 w 10000"/>
                <a:gd name="connsiteY32" fmla="*/ 26 h 9781"/>
                <a:gd name="connsiteX0" fmla="*/ 9658 w 10000"/>
                <a:gd name="connsiteY0" fmla="*/ 0 h 9973"/>
                <a:gd name="connsiteX1" fmla="*/ 8685 w 10000"/>
                <a:gd name="connsiteY1" fmla="*/ 646 h 9973"/>
                <a:gd name="connsiteX2" fmla="*/ 8027 w 10000"/>
                <a:gd name="connsiteY2" fmla="*/ 646 h 9973"/>
                <a:gd name="connsiteX3" fmla="*/ 4517 w 10000"/>
                <a:gd name="connsiteY3" fmla="*/ 646 h 9973"/>
                <a:gd name="connsiteX4" fmla="*/ 2325 w 10000"/>
                <a:gd name="connsiteY4" fmla="*/ 1992 h 9973"/>
                <a:gd name="connsiteX5" fmla="*/ 1886 w 10000"/>
                <a:gd name="connsiteY5" fmla="*/ 2441 h 9973"/>
                <a:gd name="connsiteX6" fmla="*/ 1229 w 10000"/>
                <a:gd name="connsiteY6" fmla="*/ 2217 h 9973"/>
                <a:gd name="connsiteX7" fmla="*/ 579 w 10000"/>
                <a:gd name="connsiteY7" fmla="*/ 1920 h 9973"/>
                <a:gd name="connsiteX8" fmla="*/ 359 w 10000"/>
                <a:gd name="connsiteY8" fmla="*/ 3339 h 9973"/>
                <a:gd name="connsiteX9" fmla="*/ 351 w 10000"/>
                <a:gd name="connsiteY9" fmla="*/ 4236 h 9973"/>
                <a:gd name="connsiteX10" fmla="*/ 0 w 10000"/>
                <a:gd name="connsiteY10" fmla="*/ 5648 h 9973"/>
                <a:gd name="connsiteX11" fmla="*/ 807 w 10000"/>
                <a:gd name="connsiteY11" fmla="*/ 6170 h 9973"/>
                <a:gd name="connsiteX12" fmla="*/ 790 w 10000"/>
                <a:gd name="connsiteY12" fmla="*/ 7153 h 9973"/>
                <a:gd name="connsiteX13" fmla="*/ 476 w 10000"/>
                <a:gd name="connsiteY13" fmla="*/ 7851 h 9973"/>
                <a:gd name="connsiteX14" fmla="*/ 1166 w 10000"/>
                <a:gd name="connsiteY14" fmla="*/ 7533 h 9973"/>
                <a:gd name="connsiteX15" fmla="*/ 2035 w 10000"/>
                <a:gd name="connsiteY15" fmla="*/ 7244 h 9973"/>
                <a:gd name="connsiteX16" fmla="*/ 2841 w 10000"/>
                <a:gd name="connsiteY16" fmla="*/ 7237 h 9973"/>
                <a:gd name="connsiteX17" fmla="*/ 4051 w 10000"/>
                <a:gd name="connsiteY17" fmla="*/ 8020 h 9973"/>
                <a:gd name="connsiteX18" fmla="*/ 5517 w 10000"/>
                <a:gd name="connsiteY18" fmla="*/ 8773 h 9973"/>
                <a:gd name="connsiteX19" fmla="*/ 5526 w 10000"/>
                <a:gd name="connsiteY19" fmla="*/ 9485 h 9973"/>
                <a:gd name="connsiteX20" fmla="*/ 6889 w 10000"/>
                <a:gd name="connsiteY20" fmla="*/ 9972 h 9973"/>
                <a:gd name="connsiteX21" fmla="*/ 7993 w 10000"/>
                <a:gd name="connsiteY21" fmla="*/ 9346 h 9973"/>
                <a:gd name="connsiteX22" fmla="*/ 8636 w 10000"/>
                <a:gd name="connsiteY22" fmla="*/ 8851 h 9973"/>
                <a:gd name="connsiteX23" fmla="*/ 8817 w 10000"/>
                <a:gd name="connsiteY23" fmla="*/ 7956 h 9973"/>
                <a:gd name="connsiteX24" fmla="*/ 9865 w 10000"/>
                <a:gd name="connsiteY24" fmla="*/ 8010 h 9973"/>
                <a:gd name="connsiteX25" fmla="*/ 9959 w 10000"/>
                <a:gd name="connsiteY25" fmla="*/ 7138 h 9973"/>
                <a:gd name="connsiteX26" fmla="*/ 7064 w 10000"/>
                <a:gd name="connsiteY26" fmla="*/ 5209 h 9973"/>
                <a:gd name="connsiteX27" fmla="*/ 6374 w 10000"/>
                <a:gd name="connsiteY27" fmla="*/ 3967 h 9973"/>
                <a:gd name="connsiteX28" fmla="*/ 4831 w 10000"/>
                <a:gd name="connsiteY28" fmla="*/ 3686 h 9973"/>
                <a:gd name="connsiteX29" fmla="*/ 4189 w 10000"/>
                <a:gd name="connsiteY29" fmla="*/ 2500 h 9973"/>
                <a:gd name="connsiteX30" fmla="*/ 10000 w 10000"/>
                <a:gd name="connsiteY30" fmla="*/ 422 h 9973"/>
                <a:gd name="connsiteX31" fmla="*/ 9658 w 10000"/>
                <a:gd name="connsiteY31" fmla="*/ 0 h 9973"/>
                <a:gd name="connsiteX0" fmla="*/ 9658 w 10000"/>
                <a:gd name="connsiteY0" fmla="*/ 0 h 10000"/>
                <a:gd name="connsiteX1" fmla="*/ 8685 w 10000"/>
                <a:gd name="connsiteY1" fmla="*/ 648 h 10000"/>
                <a:gd name="connsiteX2" fmla="*/ 4517 w 10000"/>
                <a:gd name="connsiteY2" fmla="*/ 648 h 10000"/>
                <a:gd name="connsiteX3" fmla="*/ 2325 w 10000"/>
                <a:gd name="connsiteY3" fmla="*/ 1997 h 10000"/>
                <a:gd name="connsiteX4" fmla="*/ 1886 w 10000"/>
                <a:gd name="connsiteY4" fmla="*/ 2448 h 10000"/>
                <a:gd name="connsiteX5" fmla="*/ 1229 w 10000"/>
                <a:gd name="connsiteY5" fmla="*/ 2223 h 10000"/>
                <a:gd name="connsiteX6" fmla="*/ 579 w 10000"/>
                <a:gd name="connsiteY6" fmla="*/ 1925 h 10000"/>
                <a:gd name="connsiteX7" fmla="*/ 359 w 10000"/>
                <a:gd name="connsiteY7" fmla="*/ 3348 h 10000"/>
                <a:gd name="connsiteX8" fmla="*/ 351 w 10000"/>
                <a:gd name="connsiteY8" fmla="*/ 4247 h 10000"/>
                <a:gd name="connsiteX9" fmla="*/ 0 w 10000"/>
                <a:gd name="connsiteY9" fmla="*/ 5663 h 10000"/>
                <a:gd name="connsiteX10" fmla="*/ 807 w 10000"/>
                <a:gd name="connsiteY10" fmla="*/ 6187 h 10000"/>
                <a:gd name="connsiteX11" fmla="*/ 790 w 10000"/>
                <a:gd name="connsiteY11" fmla="*/ 7172 h 10000"/>
                <a:gd name="connsiteX12" fmla="*/ 476 w 10000"/>
                <a:gd name="connsiteY12" fmla="*/ 7872 h 10000"/>
                <a:gd name="connsiteX13" fmla="*/ 1166 w 10000"/>
                <a:gd name="connsiteY13" fmla="*/ 7553 h 10000"/>
                <a:gd name="connsiteX14" fmla="*/ 2035 w 10000"/>
                <a:gd name="connsiteY14" fmla="*/ 7264 h 10000"/>
                <a:gd name="connsiteX15" fmla="*/ 2841 w 10000"/>
                <a:gd name="connsiteY15" fmla="*/ 7257 h 10000"/>
                <a:gd name="connsiteX16" fmla="*/ 4051 w 10000"/>
                <a:gd name="connsiteY16" fmla="*/ 8042 h 10000"/>
                <a:gd name="connsiteX17" fmla="*/ 5517 w 10000"/>
                <a:gd name="connsiteY17" fmla="*/ 8797 h 10000"/>
                <a:gd name="connsiteX18" fmla="*/ 5526 w 10000"/>
                <a:gd name="connsiteY18" fmla="*/ 9511 h 10000"/>
                <a:gd name="connsiteX19" fmla="*/ 6889 w 10000"/>
                <a:gd name="connsiteY19" fmla="*/ 9999 h 10000"/>
                <a:gd name="connsiteX20" fmla="*/ 7993 w 10000"/>
                <a:gd name="connsiteY20" fmla="*/ 9371 h 10000"/>
                <a:gd name="connsiteX21" fmla="*/ 8636 w 10000"/>
                <a:gd name="connsiteY21" fmla="*/ 8875 h 10000"/>
                <a:gd name="connsiteX22" fmla="*/ 8817 w 10000"/>
                <a:gd name="connsiteY22" fmla="*/ 7978 h 10000"/>
                <a:gd name="connsiteX23" fmla="*/ 9865 w 10000"/>
                <a:gd name="connsiteY23" fmla="*/ 8032 h 10000"/>
                <a:gd name="connsiteX24" fmla="*/ 9959 w 10000"/>
                <a:gd name="connsiteY24" fmla="*/ 7157 h 10000"/>
                <a:gd name="connsiteX25" fmla="*/ 7064 w 10000"/>
                <a:gd name="connsiteY25" fmla="*/ 5223 h 10000"/>
                <a:gd name="connsiteX26" fmla="*/ 6374 w 10000"/>
                <a:gd name="connsiteY26" fmla="*/ 3978 h 10000"/>
                <a:gd name="connsiteX27" fmla="*/ 4831 w 10000"/>
                <a:gd name="connsiteY27" fmla="*/ 3696 h 10000"/>
                <a:gd name="connsiteX28" fmla="*/ 4189 w 10000"/>
                <a:gd name="connsiteY28" fmla="*/ 2507 h 10000"/>
                <a:gd name="connsiteX29" fmla="*/ 10000 w 10000"/>
                <a:gd name="connsiteY29" fmla="*/ 423 h 10000"/>
                <a:gd name="connsiteX30" fmla="*/ 9658 w 10000"/>
                <a:gd name="connsiteY30" fmla="*/ 0 h 10000"/>
                <a:gd name="connsiteX0" fmla="*/ 9658 w 10000"/>
                <a:gd name="connsiteY0" fmla="*/ 0 h 10000"/>
                <a:gd name="connsiteX1" fmla="*/ 4517 w 10000"/>
                <a:gd name="connsiteY1" fmla="*/ 648 h 10000"/>
                <a:gd name="connsiteX2" fmla="*/ 2325 w 10000"/>
                <a:gd name="connsiteY2" fmla="*/ 1997 h 10000"/>
                <a:gd name="connsiteX3" fmla="*/ 1886 w 10000"/>
                <a:gd name="connsiteY3" fmla="*/ 2448 h 10000"/>
                <a:gd name="connsiteX4" fmla="*/ 1229 w 10000"/>
                <a:gd name="connsiteY4" fmla="*/ 2223 h 10000"/>
                <a:gd name="connsiteX5" fmla="*/ 579 w 10000"/>
                <a:gd name="connsiteY5" fmla="*/ 1925 h 10000"/>
                <a:gd name="connsiteX6" fmla="*/ 359 w 10000"/>
                <a:gd name="connsiteY6" fmla="*/ 3348 h 10000"/>
                <a:gd name="connsiteX7" fmla="*/ 351 w 10000"/>
                <a:gd name="connsiteY7" fmla="*/ 4247 h 10000"/>
                <a:gd name="connsiteX8" fmla="*/ 0 w 10000"/>
                <a:gd name="connsiteY8" fmla="*/ 5663 h 10000"/>
                <a:gd name="connsiteX9" fmla="*/ 807 w 10000"/>
                <a:gd name="connsiteY9" fmla="*/ 6187 h 10000"/>
                <a:gd name="connsiteX10" fmla="*/ 790 w 10000"/>
                <a:gd name="connsiteY10" fmla="*/ 7172 h 10000"/>
                <a:gd name="connsiteX11" fmla="*/ 476 w 10000"/>
                <a:gd name="connsiteY11" fmla="*/ 7872 h 10000"/>
                <a:gd name="connsiteX12" fmla="*/ 1166 w 10000"/>
                <a:gd name="connsiteY12" fmla="*/ 7553 h 10000"/>
                <a:gd name="connsiteX13" fmla="*/ 2035 w 10000"/>
                <a:gd name="connsiteY13" fmla="*/ 7264 h 10000"/>
                <a:gd name="connsiteX14" fmla="*/ 2841 w 10000"/>
                <a:gd name="connsiteY14" fmla="*/ 7257 h 10000"/>
                <a:gd name="connsiteX15" fmla="*/ 4051 w 10000"/>
                <a:gd name="connsiteY15" fmla="*/ 8042 h 10000"/>
                <a:gd name="connsiteX16" fmla="*/ 5517 w 10000"/>
                <a:gd name="connsiteY16" fmla="*/ 8797 h 10000"/>
                <a:gd name="connsiteX17" fmla="*/ 5526 w 10000"/>
                <a:gd name="connsiteY17" fmla="*/ 9511 h 10000"/>
                <a:gd name="connsiteX18" fmla="*/ 6889 w 10000"/>
                <a:gd name="connsiteY18" fmla="*/ 9999 h 10000"/>
                <a:gd name="connsiteX19" fmla="*/ 7993 w 10000"/>
                <a:gd name="connsiteY19" fmla="*/ 9371 h 10000"/>
                <a:gd name="connsiteX20" fmla="*/ 8636 w 10000"/>
                <a:gd name="connsiteY20" fmla="*/ 8875 h 10000"/>
                <a:gd name="connsiteX21" fmla="*/ 8817 w 10000"/>
                <a:gd name="connsiteY21" fmla="*/ 7978 h 10000"/>
                <a:gd name="connsiteX22" fmla="*/ 9865 w 10000"/>
                <a:gd name="connsiteY22" fmla="*/ 8032 h 10000"/>
                <a:gd name="connsiteX23" fmla="*/ 9959 w 10000"/>
                <a:gd name="connsiteY23" fmla="*/ 7157 h 10000"/>
                <a:gd name="connsiteX24" fmla="*/ 7064 w 10000"/>
                <a:gd name="connsiteY24" fmla="*/ 5223 h 10000"/>
                <a:gd name="connsiteX25" fmla="*/ 6374 w 10000"/>
                <a:gd name="connsiteY25" fmla="*/ 3978 h 10000"/>
                <a:gd name="connsiteX26" fmla="*/ 4831 w 10000"/>
                <a:gd name="connsiteY26" fmla="*/ 3696 h 10000"/>
                <a:gd name="connsiteX27" fmla="*/ 4189 w 10000"/>
                <a:gd name="connsiteY27" fmla="*/ 2507 h 10000"/>
                <a:gd name="connsiteX28" fmla="*/ 10000 w 10000"/>
                <a:gd name="connsiteY28" fmla="*/ 423 h 10000"/>
                <a:gd name="connsiteX29" fmla="*/ 9658 w 10000"/>
                <a:gd name="connsiteY29" fmla="*/ 0 h 10000"/>
                <a:gd name="connsiteX0" fmla="*/ 10000 w 10000"/>
                <a:gd name="connsiteY0" fmla="*/ 0 h 9577"/>
                <a:gd name="connsiteX1" fmla="*/ 4517 w 10000"/>
                <a:gd name="connsiteY1" fmla="*/ 225 h 9577"/>
                <a:gd name="connsiteX2" fmla="*/ 2325 w 10000"/>
                <a:gd name="connsiteY2" fmla="*/ 1574 h 9577"/>
                <a:gd name="connsiteX3" fmla="*/ 1886 w 10000"/>
                <a:gd name="connsiteY3" fmla="*/ 2025 h 9577"/>
                <a:gd name="connsiteX4" fmla="*/ 1229 w 10000"/>
                <a:gd name="connsiteY4" fmla="*/ 1800 h 9577"/>
                <a:gd name="connsiteX5" fmla="*/ 579 w 10000"/>
                <a:gd name="connsiteY5" fmla="*/ 1502 h 9577"/>
                <a:gd name="connsiteX6" fmla="*/ 359 w 10000"/>
                <a:gd name="connsiteY6" fmla="*/ 2925 h 9577"/>
                <a:gd name="connsiteX7" fmla="*/ 351 w 10000"/>
                <a:gd name="connsiteY7" fmla="*/ 3824 h 9577"/>
                <a:gd name="connsiteX8" fmla="*/ 0 w 10000"/>
                <a:gd name="connsiteY8" fmla="*/ 5240 h 9577"/>
                <a:gd name="connsiteX9" fmla="*/ 807 w 10000"/>
                <a:gd name="connsiteY9" fmla="*/ 5764 h 9577"/>
                <a:gd name="connsiteX10" fmla="*/ 790 w 10000"/>
                <a:gd name="connsiteY10" fmla="*/ 6749 h 9577"/>
                <a:gd name="connsiteX11" fmla="*/ 476 w 10000"/>
                <a:gd name="connsiteY11" fmla="*/ 7449 h 9577"/>
                <a:gd name="connsiteX12" fmla="*/ 1166 w 10000"/>
                <a:gd name="connsiteY12" fmla="*/ 7130 h 9577"/>
                <a:gd name="connsiteX13" fmla="*/ 2035 w 10000"/>
                <a:gd name="connsiteY13" fmla="*/ 6841 h 9577"/>
                <a:gd name="connsiteX14" fmla="*/ 2841 w 10000"/>
                <a:gd name="connsiteY14" fmla="*/ 6834 h 9577"/>
                <a:gd name="connsiteX15" fmla="*/ 4051 w 10000"/>
                <a:gd name="connsiteY15" fmla="*/ 7619 h 9577"/>
                <a:gd name="connsiteX16" fmla="*/ 5517 w 10000"/>
                <a:gd name="connsiteY16" fmla="*/ 8374 h 9577"/>
                <a:gd name="connsiteX17" fmla="*/ 5526 w 10000"/>
                <a:gd name="connsiteY17" fmla="*/ 9088 h 9577"/>
                <a:gd name="connsiteX18" fmla="*/ 6889 w 10000"/>
                <a:gd name="connsiteY18" fmla="*/ 9576 h 9577"/>
                <a:gd name="connsiteX19" fmla="*/ 7993 w 10000"/>
                <a:gd name="connsiteY19" fmla="*/ 8948 h 9577"/>
                <a:gd name="connsiteX20" fmla="*/ 8636 w 10000"/>
                <a:gd name="connsiteY20" fmla="*/ 8452 h 9577"/>
                <a:gd name="connsiteX21" fmla="*/ 8817 w 10000"/>
                <a:gd name="connsiteY21" fmla="*/ 7555 h 9577"/>
                <a:gd name="connsiteX22" fmla="*/ 9865 w 10000"/>
                <a:gd name="connsiteY22" fmla="*/ 7609 h 9577"/>
                <a:gd name="connsiteX23" fmla="*/ 9959 w 10000"/>
                <a:gd name="connsiteY23" fmla="*/ 6734 h 9577"/>
                <a:gd name="connsiteX24" fmla="*/ 7064 w 10000"/>
                <a:gd name="connsiteY24" fmla="*/ 4800 h 9577"/>
                <a:gd name="connsiteX25" fmla="*/ 6374 w 10000"/>
                <a:gd name="connsiteY25" fmla="*/ 3555 h 9577"/>
                <a:gd name="connsiteX26" fmla="*/ 4831 w 10000"/>
                <a:gd name="connsiteY26" fmla="*/ 3273 h 9577"/>
                <a:gd name="connsiteX27" fmla="*/ 4189 w 10000"/>
                <a:gd name="connsiteY27" fmla="*/ 2084 h 9577"/>
                <a:gd name="connsiteX28" fmla="*/ 10000 w 10000"/>
                <a:gd name="connsiteY28" fmla="*/ 0 h 9577"/>
                <a:gd name="connsiteX0" fmla="*/ 4189 w 9959"/>
                <a:gd name="connsiteY0" fmla="*/ 1941 h 9765"/>
                <a:gd name="connsiteX1" fmla="*/ 4517 w 9959"/>
                <a:gd name="connsiteY1" fmla="*/ 0 h 9765"/>
                <a:gd name="connsiteX2" fmla="*/ 2325 w 9959"/>
                <a:gd name="connsiteY2" fmla="*/ 1409 h 9765"/>
                <a:gd name="connsiteX3" fmla="*/ 1886 w 9959"/>
                <a:gd name="connsiteY3" fmla="*/ 1879 h 9765"/>
                <a:gd name="connsiteX4" fmla="*/ 1229 w 9959"/>
                <a:gd name="connsiteY4" fmla="*/ 1645 h 9765"/>
                <a:gd name="connsiteX5" fmla="*/ 579 w 9959"/>
                <a:gd name="connsiteY5" fmla="*/ 1333 h 9765"/>
                <a:gd name="connsiteX6" fmla="*/ 359 w 9959"/>
                <a:gd name="connsiteY6" fmla="*/ 2819 h 9765"/>
                <a:gd name="connsiteX7" fmla="*/ 351 w 9959"/>
                <a:gd name="connsiteY7" fmla="*/ 3758 h 9765"/>
                <a:gd name="connsiteX8" fmla="*/ 0 w 9959"/>
                <a:gd name="connsiteY8" fmla="*/ 5236 h 9765"/>
                <a:gd name="connsiteX9" fmla="*/ 807 w 9959"/>
                <a:gd name="connsiteY9" fmla="*/ 5784 h 9765"/>
                <a:gd name="connsiteX10" fmla="*/ 790 w 9959"/>
                <a:gd name="connsiteY10" fmla="*/ 6812 h 9765"/>
                <a:gd name="connsiteX11" fmla="*/ 476 w 9959"/>
                <a:gd name="connsiteY11" fmla="*/ 7543 h 9765"/>
                <a:gd name="connsiteX12" fmla="*/ 1166 w 9959"/>
                <a:gd name="connsiteY12" fmla="*/ 7210 h 9765"/>
                <a:gd name="connsiteX13" fmla="*/ 2035 w 9959"/>
                <a:gd name="connsiteY13" fmla="*/ 6908 h 9765"/>
                <a:gd name="connsiteX14" fmla="*/ 2841 w 9959"/>
                <a:gd name="connsiteY14" fmla="*/ 6901 h 9765"/>
                <a:gd name="connsiteX15" fmla="*/ 4051 w 9959"/>
                <a:gd name="connsiteY15" fmla="*/ 7721 h 9765"/>
                <a:gd name="connsiteX16" fmla="*/ 5517 w 9959"/>
                <a:gd name="connsiteY16" fmla="*/ 8509 h 9765"/>
                <a:gd name="connsiteX17" fmla="*/ 5526 w 9959"/>
                <a:gd name="connsiteY17" fmla="*/ 9254 h 9765"/>
                <a:gd name="connsiteX18" fmla="*/ 6889 w 9959"/>
                <a:gd name="connsiteY18" fmla="*/ 9764 h 9765"/>
                <a:gd name="connsiteX19" fmla="*/ 7993 w 9959"/>
                <a:gd name="connsiteY19" fmla="*/ 9108 h 9765"/>
                <a:gd name="connsiteX20" fmla="*/ 8636 w 9959"/>
                <a:gd name="connsiteY20" fmla="*/ 8590 h 9765"/>
                <a:gd name="connsiteX21" fmla="*/ 8817 w 9959"/>
                <a:gd name="connsiteY21" fmla="*/ 7654 h 9765"/>
                <a:gd name="connsiteX22" fmla="*/ 9865 w 9959"/>
                <a:gd name="connsiteY22" fmla="*/ 7710 h 9765"/>
                <a:gd name="connsiteX23" fmla="*/ 9959 w 9959"/>
                <a:gd name="connsiteY23" fmla="*/ 6796 h 9765"/>
                <a:gd name="connsiteX24" fmla="*/ 7064 w 9959"/>
                <a:gd name="connsiteY24" fmla="*/ 4777 h 9765"/>
                <a:gd name="connsiteX25" fmla="*/ 6374 w 9959"/>
                <a:gd name="connsiteY25" fmla="*/ 3477 h 9765"/>
                <a:gd name="connsiteX26" fmla="*/ 4831 w 9959"/>
                <a:gd name="connsiteY26" fmla="*/ 3183 h 9765"/>
                <a:gd name="connsiteX27" fmla="*/ 4189 w 9959"/>
                <a:gd name="connsiteY27" fmla="*/ 1941 h 9765"/>
                <a:gd name="connsiteX0" fmla="*/ 4206 w 10000"/>
                <a:gd name="connsiteY0" fmla="*/ 719 h 8731"/>
                <a:gd name="connsiteX1" fmla="*/ 3337 w 10000"/>
                <a:gd name="connsiteY1" fmla="*/ 0 h 8731"/>
                <a:gd name="connsiteX2" fmla="*/ 2335 w 10000"/>
                <a:gd name="connsiteY2" fmla="*/ 174 h 8731"/>
                <a:gd name="connsiteX3" fmla="*/ 1894 w 10000"/>
                <a:gd name="connsiteY3" fmla="*/ 655 h 8731"/>
                <a:gd name="connsiteX4" fmla="*/ 1234 w 10000"/>
                <a:gd name="connsiteY4" fmla="*/ 416 h 8731"/>
                <a:gd name="connsiteX5" fmla="*/ 581 w 10000"/>
                <a:gd name="connsiteY5" fmla="*/ 96 h 8731"/>
                <a:gd name="connsiteX6" fmla="*/ 360 w 10000"/>
                <a:gd name="connsiteY6" fmla="*/ 1618 h 8731"/>
                <a:gd name="connsiteX7" fmla="*/ 352 w 10000"/>
                <a:gd name="connsiteY7" fmla="*/ 2579 h 8731"/>
                <a:gd name="connsiteX8" fmla="*/ 0 w 10000"/>
                <a:gd name="connsiteY8" fmla="*/ 4093 h 8731"/>
                <a:gd name="connsiteX9" fmla="*/ 810 w 10000"/>
                <a:gd name="connsiteY9" fmla="*/ 4654 h 8731"/>
                <a:gd name="connsiteX10" fmla="*/ 793 w 10000"/>
                <a:gd name="connsiteY10" fmla="*/ 5707 h 8731"/>
                <a:gd name="connsiteX11" fmla="*/ 478 w 10000"/>
                <a:gd name="connsiteY11" fmla="*/ 6456 h 8731"/>
                <a:gd name="connsiteX12" fmla="*/ 1171 w 10000"/>
                <a:gd name="connsiteY12" fmla="*/ 6115 h 8731"/>
                <a:gd name="connsiteX13" fmla="*/ 2043 w 10000"/>
                <a:gd name="connsiteY13" fmla="*/ 5805 h 8731"/>
                <a:gd name="connsiteX14" fmla="*/ 2853 w 10000"/>
                <a:gd name="connsiteY14" fmla="*/ 5798 h 8731"/>
                <a:gd name="connsiteX15" fmla="*/ 4068 w 10000"/>
                <a:gd name="connsiteY15" fmla="*/ 6638 h 8731"/>
                <a:gd name="connsiteX16" fmla="*/ 5540 w 10000"/>
                <a:gd name="connsiteY16" fmla="*/ 7445 h 8731"/>
                <a:gd name="connsiteX17" fmla="*/ 5549 w 10000"/>
                <a:gd name="connsiteY17" fmla="*/ 8208 h 8731"/>
                <a:gd name="connsiteX18" fmla="*/ 6917 w 10000"/>
                <a:gd name="connsiteY18" fmla="*/ 8730 h 8731"/>
                <a:gd name="connsiteX19" fmla="*/ 8026 w 10000"/>
                <a:gd name="connsiteY19" fmla="*/ 8058 h 8731"/>
                <a:gd name="connsiteX20" fmla="*/ 8672 w 10000"/>
                <a:gd name="connsiteY20" fmla="*/ 7528 h 8731"/>
                <a:gd name="connsiteX21" fmla="*/ 8853 w 10000"/>
                <a:gd name="connsiteY21" fmla="*/ 6569 h 8731"/>
                <a:gd name="connsiteX22" fmla="*/ 9906 w 10000"/>
                <a:gd name="connsiteY22" fmla="*/ 6627 h 8731"/>
                <a:gd name="connsiteX23" fmla="*/ 10000 w 10000"/>
                <a:gd name="connsiteY23" fmla="*/ 5691 h 8731"/>
                <a:gd name="connsiteX24" fmla="*/ 7093 w 10000"/>
                <a:gd name="connsiteY24" fmla="*/ 3623 h 8731"/>
                <a:gd name="connsiteX25" fmla="*/ 6400 w 10000"/>
                <a:gd name="connsiteY25" fmla="*/ 2292 h 8731"/>
                <a:gd name="connsiteX26" fmla="*/ 4851 w 10000"/>
                <a:gd name="connsiteY26" fmla="*/ 1991 h 8731"/>
                <a:gd name="connsiteX27" fmla="*/ 4206 w 10000"/>
                <a:gd name="connsiteY27" fmla="*/ 719 h 8731"/>
                <a:gd name="connsiteX0" fmla="*/ 4206 w 10000"/>
                <a:gd name="connsiteY0" fmla="*/ 824 h 10000"/>
                <a:gd name="connsiteX1" fmla="*/ 3337 w 10000"/>
                <a:gd name="connsiteY1" fmla="*/ 0 h 10000"/>
                <a:gd name="connsiteX2" fmla="*/ 2335 w 10000"/>
                <a:gd name="connsiteY2" fmla="*/ 199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1652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2015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2015 h 10000"/>
                <a:gd name="connsiteX3" fmla="*/ 1259 w 10000"/>
                <a:gd name="connsiteY3" fmla="*/ 2022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758 w 10000"/>
                <a:gd name="connsiteY2" fmla="*/ 1924 h 10000"/>
                <a:gd name="connsiteX3" fmla="*/ 1259 w 10000"/>
                <a:gd name="connsiteY3" fmla="*/ 2022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714 h 9890"/>
                <a:gd name="connsiteX1" fmla="*/ 3478 w 10000"/>
                <a:gd name="connsiteY1" fmla="*/ 526 h 9890"/>
                <a:gd name="connsiteX2" fmla="*/ 2758 w 10000"/>
                <a:gd name="connsiteY2" fmla="*/ 1814 h 9890"/>
                <a:gd name="connsiteX3" fmla="*/ 1259 w 10000"/>
                <a:gd name="connsiteY3" fmla="*/ 1912 h 9890"/>
                <a:gd name="connsiteX4" fmla="*/ 1234 w 10000"/>
                <a:gd name="connsiteY4" fmla="*/ 366 h 9890"/>
                <a:gd name="connsiteX5" fmla="*/ 581 w 10000"/>
                <a:gd name="connsiteY5" fmla="*/ 0 h 9890"/>
                <a:gd name="connsiteX6" fmla="*/ 360 w 10000"/>
                <a:gd name="connsiteY6" fmla="*/ 1743 h 9890"/>
                <a:gd name="connsiteX7" fmla="*/ 352 w 10000"/>
                <a:gd name="connsiteY7" fmla="*/ 2844 h 9890"/>
                <a:gd name="connsiteX8" fmla="*/ 0 w 10000"/>
                <a:gd name="connsiteY8" fmla="*/ 4578 h 9890"/>
                <a:gd name="connsiteX9" fmla="*/ 810 w 10000"/>
                <a:gd name="connsiteY9" fmla="*/ 5220 h 9890"/>
                <a:gd name="connsiteX10" fmla="*/ 793 w 10000"/>
                <a:gd name="connsiteY10" fmla="*/ 6426 h 9890"/>
                <a:gd name="connsiteX11" fmla="*/ 478 w 10000"/>
                <a:gd name="connsiteY11" fmla="*/ 7284 h 9890"/>
                <a:gd name="connsiteX12" fmla="*/ 1171 w 10000"/>
                <a:gd name="connsiteY12" fmla="*/ 6894 h 9890"/>
                <a:gd name="connsiteX13" fmla="*/ 2043 w 10000"/>
                <a:gd name="connsiteY13" fmla="*/ 6539 h 9890"/>
                <a:gd name="connsiteX14" fmla="*/ 2853 w 10000"/>
                <a:gd name="connsiteY14" fmla="*/ 6531 h 9890"/>
                <a:gd name="connsiteX15" fmla="*/ 4068 w 10000"/>
                <a:gd name="connsiteY15" fmla="*/ 7493 h 9890"/>
                <a:gd name="connsiteX16" fmla="*/ 5540 w 10000"/>
                <a:gd name="connsiteY16" fmla="*/ 8417 h 9890"/>
                <a:gd name="connsiteX17" fmla="*/ 5549 w 10000"/>
                <a:gd name="connsiteY17" fmla="*/ 9291 h 9890"/>
                <a:gd name="connsiteX18" fmla="*/ 6917 w 10000"/>
                <a:gd name="connsiteY18" fmla="*/ 9889 h 9890"/>
                <a:gd name="connsiteX19" fmla="*/ 8026 w 10000"/>
                <a:gd name="connsiteY19" fmla="*/ 9119 h 9890"/>
                <a:gd name="connsiteX20" fmla="*/ 8672 w 10000"/>
                <a:gd name="connsiteY20" fmla="*/ 8512 h 9890"/>
                <a:gd name="connsiteX21" fmla="*/ 8853 w 10000"/>
                <a:gd name="connsiteY21" fmla="*/ 7414 h 9890"/>
                <a:gd name="connsiteX22" fmla="*/ 9906 w 10000"/>
                <a:gd name="connsiteY22" fmla="*/ 7480 h 9890"/>
                <a:gd name="connsiteX23" fmla="*/ 10000 w 10000"/>
                <a:gd name="connsiteY23" fmla="*/ 6408 h 9890"/>
                <a:gd name="connsiteX24" fmla="*/ 7093 w 10000"/>
                <a:gd name="connsiteY24" fmla="*/ 4040 h 9890"/>
                <a:gd name="connsiteX25" fmla="*/ 6400 w 10000"/>
                <a:gd name="connsiteY25" fmla="*/ 2515 h 9890"/>
                <a:gd name="connsiteX26" fmla="*/ 4851 w 10000"/>
                <a:gd name="connsiteY26" fmla="*/ 2170 h 9890"/>
                <a:gd name="connsiteX27" fmla="*/ 4206 w 10000"/>
                <a:gd name="connsiteY27" fmla="*/ 714 h 989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749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749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933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933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669 w 10000"/>
                <a:gd name="connsiteY9" fmla="*/ 5554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488 w 10282"/>
                <a:gd name="connsiteY0" fmla="*/ 722 h 10000"/>
                <a:gd name="connsiteX1" fmla="*/ 3760 w 10282"/>
                <a:gd name="connsiteY1" fmla="*/ 532 h 10000"/>
                <a:gd name="connsiteX2" fmla="*/ 3040 w 10282"/>
                <a:gd name="connsiteY2" fmla="*/ 1834 h 10000"/>
                <a:gd name="connsiteX3" fmla="*/ 1753 w 10282"/>
                <a:gd name="connsiteY3" fmla="*/ 1933 h 10000"/>
                <a:gd name="connsiteX4" fmla="*/ 1516 w 10282"/>
                <a:gd name="connsiteY4" fmla="*/ 370 h 10000"/>
                <a:gd name="connsiteX5" fmla="*/ 863 w 10282"/>
                <a:gd name="connsiteY5" fmla="*/ 0 h 10000"/>
                <a:gd name="connsiteX6" fmla="*/ 642 w 10282"/>
                <a:gd name="connsiteY6" fmla="*/ 1762 h 10000"/>
                <a:gd name="connsiteX7" fmla="*/ 634 w 10282"/>
                <a:gd name="connsiteY7" fmla="*/ 2876 h 10000"/>
                <a:gd name="connsiteX8" fmla="*/ 0 w 10282"/>
                <a:gd name="connsiteY8" fmla="*/ 4629 h 10000"/>
                <a:gd name="connsiteX9" fmla="*/ 951 w 10282"/>
                <a:gd name="connsiteY9" fmla="*/ 5554 h 10000"/>
                <a:gd name="connsiteX10" fmla="*/ 1075 w 10282"/>
                <a:gd name="connsiteY10" fmla="*/ 6497 h 10000"/>
                <a:gd name="connsiteX11" fmla="*/ 760 w 10282"/>
                <a:gd name="connsiteY11" fmla="*/ 7365 h 10000"/>
                <a:gd name="connsiteX12" fmla="*/ 1453 w 10282"/>
                <a:gd name="connsiteY12" fmla="*/ 6971 h 10000"/>
                <a:gd name="connsiteX13" fmla="*/ 2325 w 10282"/>
                <a:gd name="connsiteY13" fmla="*/ 6612 h 10000"/>
                <a:gd name="connsiteX14" fmla="*/ 3135 w 10282"/>
                <a:gd name="connsiteY14" fmla="*/ 6604 h 10000"/>
                <a:gd name="connsiteX15" fmla="*/ 4350 w 10282"/>
                <a:gd name="connsiteY15" fmla="*/ 7576 h 10000"/>
                <a:gd name="connsiteX16" fmla="*/ 5822 w 10282"/>
                <a:gd name="connsiteY16" fmla="*/ 8511 h 10000"/>
                <a:gd name="connsiteX17" fmla="*/ 5831 w 10282"/>
                <a:gd name="connsiteY17" fmla="*/ 9394 h 10000"/>
                <a:gd name="connsiteX18" fmla="*/ 7199 w 10282"/>
                <a:gd name="connsiteY18" fmla="*/ 9999 h 10000"/>
                <a:gd name="connsiteX19" fmla="*/ 8308 w 10282"/>
                <a:gd name="connsiteY19" fmla="*/ 9220 h 10000"/>
                <a:gd name="connsiteX20" fmla="*/ 8954 w 10282"/>
                <a:gd name="connsiteY20" fmla="*/ 8607 h 10000"/>
                <a:gd name="connsiteX21" fmla="*/ 9135 w 10282"/>
                <a:gd name="connsiteY21" fmla="*/ 7496 h 10000"/>
                <a:gd name="connsiteX22" fmla="*/ 10188 w 10282"/>
                <a:gd name="connsiteY22" fmla="*/ 7563 h 10000"/>
                <a:gd name="connsiteX23" fmla="*/ 10282 w 10282"/>
                <a:gd name="connsiteY23" fmla="*/ 6479 h 10000"/>
                <a:gd name="connsiteX24" fmla="*/ 7375 w 10282"/>
                <a:gd name="connsiteY24" fmla="*/ 4085 h 10000"/>
                <a:gd name="connsiteX25" fmla="*/ 6682 w 10282"/>
                <a:gd name="connsiteY25" fmla="*/ 2543 h 10000"/>
                <a:gd name="connsiteX26" fmla="*/ 5133 w 10282"/>
                <a:gd name="connsiteY26" fmla="*/ 2194 h 10000"/>
                <a:gd name="connsiteX27" fmla="*/ 4488 w 10282"/>
                <a:gd name="connsiteY27"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876 h 10000"/>
                <a:gd name="connsiteX8" fmla="*/ 28 w 10481"/>
                <a:gd name="connsiteY8" fmla="*/ 2168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509 h 10000"/>
                <a:gd name="connsiteX8" fmla="*/ 28 w 10481"/>
                <a:gd name="connsiteY8" fmla="*/ 2168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509 h 10000"/>
                <a:gd name="connsiteX8" fmla="*/ 28 w 10481"/>
                <a:gd name="connsiteY8" fmla="*/ 2903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752 w 10546"/>
                <a:gd name="connsiteY0" fmla="*/ 722 h 10000"/>
                <a:gd name="connsiteX1" fmla="*/ 4024 w 10546"/>
                <a:gd name="connsiteY1" fmla="*/ 532 h 10000"/>
                <a:gd name="connsiteX2" fmla="*/ 3304 w 10546"/>
                <a:gd name="connsiteY2" fmla="*/ 1834 h 10000"/>
                <a:gd name="connsiteX3" fmla="*/ 2017 w 10546"/>
                <a:gd name="connsiteY3" fmla="*/ 1933 h 10000"/>
                <a:gd name="connsiteX4" fmla="*/ 1780 w 10546"/>
                <a:gd name="connsiteY4" fmla="*/ 370 h 10000"/>
                <a:gd name="connsiteX5" fmla="*/ 1127 w 10546"/>
                <a:gd name="connsiteY5" fmla="*/ 0 h 10000"/>
                <a:gd name="connsiteX6" fmla="*/ 906 w 10546"/>
                <a:gd name="connsiteY6" fmla="*/ 1762 h 10000"/>
                <a:gd name="connsiteX7" fmla="*/ 898 w 10546"/>
                <a:gd name="connsiteY7" fmla="*/ 2509 h 10000"/>
                <a:gd name="connsiteX8" fmla="*/ 23 w 10546"/>
                <a:gd name="connsiteY8" fmla="*/ 2444 h 10000"/>
                <a:gd name="connsiteX9" fmla="*/ 264 w 10546"/>
                <a:gd name="connsiteY9" fmla="*/ 4629 h 10000"/>
                <a:gd name="connsiteX10" fmla="*/ 1215 w 10546"/>
                <a:gd name="connsiteY10" fmla="*/ 5554 h 10000"/>
                <a:gd name="connsiteX11" fmla="*/ 1339 w 10546"/>
                <a:gd name="connsiteY11" fmla="*/ 6497 h 10000"/>
                <a:gd name="connsiteX12" fmla="*/ 1024 w 10546"/>
                <a:gd name="connsiteY12" fmla="*/ 7365 h 10000"/>
                <a:gd name="connsiteX13" fmla="*/ 1717 w 10546"/>
                <a:gd name="connsiteY13" fmla="*/ 6971 h 10000"/>
                <a:gd name="connsiteX14" fmla="*/ 2589 w 10546"/>
                <a:gd name="connsiteY14" fmla="*/ 6612 h 10000"/>
                <a:gd name="connsiteX15" fmla="*/ 3399 w 10546"/>
                <a:gd name="connsiteY15" fmla="*/ 6604 h 10000"/>
                <a:gd name="connsiteX16" fmla="*/ 4614 w 10546"/>
                <a:gd name="connsiteY16" fmla="*/ 7576 h 10000"/>
                <a:gd name="connsiteX17" fmla="*/ 6086 w 10546"/>
                <a:gd name="connsiteY17" fmla="*/ 8511 h 10000"/>
                <a:gd name="connsiteX18" fmla="*/ 6095 w 10546"/>
                <a:gd name="connsiteY18" fmla="*/ 9394 h 10000"/>
                <a:gd name="connsiteX19" fmla="*/ 7463 w 10546"/>
                <a:gd name="connsiteY19" fmla="*/ 9999 h 10000"/>
                <a:gd name="connsiteX20" fmla="*/ 8572 w 10546"/>
                <a:gd name="connsiteY20" fmla="*/ 9220 h 10000"/>
                <a:gd name="connsiteX21" fmla="*/ 9218 w 10546"/>
                <a:gd name="connsiteY21" fmla="*/ 8607 h 10000"/>
                <a:gd name="connsiteX22" fmla="*/ 9399 w 10546"/>
                <a:gd name="connsiteY22" fmla="*/ 7496 h 10000"/>
                <a:gd name="connsiteX23" fmla="*/ 10452 w 10546"/>
                <a:gd name="connsiteY23" fmla="*/ 7563 h 10000"/>
                <a:gd name="connsiteX24" fmla="*/ 10546 w 10546"/>
                <a:gd name="connsiteY24" fmla="*/ 6479 h 10000"/>
                <a:gd name="connsiteX25" fmla="*/ 7639 w 10546"/>
                <a:gd name="connsiteY25" fmla="*/ 4085 h 10000"/>
                <a:gd name="connsiteX26" fmla="*/ 6946 w 10546"/>
                <a:gd name="connsiteY26" fmla="*/ 2543 h 10000"/>
                <a:gd name="connsiteX27" fmla="*/ 5397 w 10546"/>
                <a:gd name="connsiteY27" fmla="*/ 2194 h 10000"/>
                <a:gd name="connsiteX28" fmla="*/ 4752 w 10546"/>
                <a:gd name="connsiteY28" fmla="*/ 722 h 10000"/>
                <a:gd name="connsiteX0" fmla="*/ 4752 w 10546"/>
                <a:gd name="connsiteY0" fmla="*/ 722 h 10000"/>
                <a:gd name="connsiteX1" fmla="*/ 4024 w 10546"/>
                <a:gd name="connsiteY1" fmla="*/ 532 h 10000"/>
                <a:gd name="connsiteX2" fmla="*/ 3304 w 10546"/>
                <a:gd name="connsiteY2" fmla="*/ 1834 h 10000"/>
                <a:gd name="connsiteX3" fmla="*/ 2017 w 10546"/>
                <a:gd name="connsiteY3" fmla="*/ 1933 h 10000"/>
                <a:gd name="connsiteX4" fmla="*/ 1780 w 10546"/>
                <a:gd name="connsiteY4" fmla="*/ 370 h 10000"/>
                <a:gd name="connsiteX5" fmla="*/ 1127 w 10546"/>
                <a:gd name="connsiteY5" fmla="*/ 0 h 10000"/>
                <a:gd name="connsiteX6" fmla="*/ 898 w 10546"/>
                <a:gd name="connsiteY6" fmla="*/ 2509 h 10000"/>
                <a:gd name="connsiteX7" fmla="*/ 23 w 10546"/>
                <a:gd name="connsiteY7" fmla="*/ 2444 h 10000"/>
                <a:gd name="connsiteX8" fmla="*/ 264 w 10546"/>
                <a:gd name="connsiteY8" fmla="*/ 4629 h 10000"/>
                <a:gd name="connsiteX9" fmla="*/ 1215 w 10546"/>
                <a:gd name="connsiteY9" fmla="*/ 5554 h 10000"/>
                <a:gd name="connsiteX10" fmla="*/ 1339 w 10546"/>
                <a:gd name="connsiteY10" fmla="*/ 6497 h 10000"/>
                <a:gd name="connsiteX11" fmla="*/ 1024 w 10546"/>
                <a:gd name="connsiteY11" fmla="*/ 7365 h 10000"/>
                <a:gd name="connsiteX12" fmla="*/ 1717 w 10546"/>
                <a:gd name="connsiteY12" fmla="*/ 6971 h 10000"/>
                <a:gd name="connsiteX13" fmla="*/ 2589 w 10546"/>
                <a:gd name="connsiteY13" fmla="*/ 6612 h 10000"/>
                <a:gd name="connsiteX14" fmla="*/ 3399 w 10546"/>
                <a:gd name="connsiteY14" fmla="*/ 6604 h 10000"/>
                <a:gd name="connsiteX15" fmla="*/ 4614 w 10546"/>
                <a:gd name="connsiteY15" fmla="*/ 7576 h 10000"/>
                <a:gd name="connsiteX16" fmla="*/ 6086 w 10546"/>
                <a:gd name="connsiteY16" fmla="*/ 8511 h 10000"/>
                <a:gd name="connsiteX17" fmla="*/ 6095 w 10546"/>
                <a:gd name="connsiteY17" fmla="*/ 9394 h 10000"/>
                <a:gd name="connsiteX18" fmla="*/ 7463 w 10546"/>
                <a:gd name="connsiteY18" fmla="*/ 9999 h 10000"/>
                <a:gd name="connsiteX19" fmla="*/ 8572 w 10546"/>
                <a:gd name="connsiteY19" fmla="*/ 9220 h 10000"/>
                <a:gd name="connsiteX20" fmla="*/ 9218 w 10546"/>
                <a:gd name="connsiteY20" fmla="*/ 8607 h 10000"/>
                <a:gd name="connsiteX21" fmla="*/ 9399 w 10546"/>
                <a:gd name="connsiteY21" fmla="*/ 7496 h 10000"/>
                <a:gd name="connsiteX22" fmla="*/ 10452 w 10546"/>
                <a:gd name="connsiteY22" fmla="*/ 7563 h 10000"/>
                <a:gd name="connsiteX23" fmla="*/ 10546 w 10546"/>
                <a:gd name="connsiteY23" fmla="*/ 6479 h 10000"/>
                <a:gd name="connsiteX24" fmla="*/ 7639 w 10546"/>
                <a:gd name="connsiteY24" fmla="*/ 4085 h 10000"/>
                <a:gd name="connsiteX25" fmla="*/ 6946 w 10546"/>
                <a:gd name="connsiteY25" fmla="*/ 2543 h 10000"/>
                <a:gd name="connsiteX26" fmla="*/ 5397 w 10546"/>
                <a:gd name="connsiteY26" fmla="*/ 2194 h 10000"/>
                <a:gd name="connsiteX27" fmla="*/ 4752 w 10546"/>
                <a:gd name="connsiteY27" fmla="*/ 722 h 10000"/>
                <a:gd name="connsiteX0" fmla="*/ 4752 w 10546"/>
                <a:gd name="connsiteY0" fmla="*/ 352 h 9630"/>
                <a:gd name="connsiteX1" fmla="*/ 4024 w 10546"/>
                <a:gd name="connsiteY1" fmla="*/ 162 h 9630"/>
                <a:gd name="connsiteX2" fmla="*/ 3304 w 10546"/>
                <a:gd name="connsiteY2" fmla="*/ 1464 h 9630"/>
                <a:gd name="connsiteX3" fmla="*/ 2017 w 10546"/>
                <a:gd name="connsiteY3" fmla="*/ 1563 h 9630"/>
                <a:gd name="connsiteX4" fmla="*/ 1780 w 10546"/>
                <a:gd name="connsiteY4" fmla="*/ 0 h 9630"/>
                <a:gd name="connsiteX5" fmla="*/ 898 w 10546"/>
                <a:gd name="connsiteY5" fmla="*/ 2139 h 9630"/>
                <a:gd name="connsiteX6" fmla="*/ 23 w 10546"/>
                <a:gd name="connsiteY6" fmla="*/ 2074 h 9630"/>
                <a:gd name="connsiteX7" fmla="*/ 264 w 10546"/>
                <a:gd name="connsiteY7" fmla="*/ 4259 h 9630"/>
                <a:gd name="connsiteX8" fmla="*/ 1215 w 10546"/>
                <a:gd name="connsiteY8" fmla="*/ 5184 h 9630"/>
                <a:gd name="connsiteX9" fmla="*/ 1339 w 10546"/>
                <a:gd name="connsiteY9" fmla="*/ 6127 h 9630"/>
                <a:gd name="connsiteX10" fmla="*/ 1024 w 10546"/>
                <a:gd name="connsiteY10" fmla="*/ 6995 h 9630"/>
                <a:gd name="connsiteX11" fmla="*/ 1717 w 10546"/>
                <a:gd name="connsiteY11" fmla="*/ 6601 h 9630"/>
                <a:gd name="connsiteX12" fmla="*/ 2589 w 10546"/>
                <a:gd name="connsiteY12" fmla="*/ 6242 h 9630"/>
                <a:gd name="connsiteX13" fmla="*/ 3399 w 10546"/>
                <a:gd name="connsiteY13" fmla="*/ 6234 h 9630"/>
                <a:gd name="connsiteX14" fmla="*/ 4614 w 10546"/>
                <a:gd name="connsiteY14" fmla="*/ 7206 h 9630"/>
                <a:gd name="connsiteX15" fmla="*/ 6086 w 10546"/>
                <a:gd name="connsiteY15" fmla="*/ 8141 h 9630"/>
                <a:gd name="connsiteX16" fmla="*/ 6095 w 10546"/>
                <a:gd name="connsiteY16" fmla="*/ 9024 h 9630"/>
                <a:gd name="connsiteX17" fmla="*/ 7463 w 10546"/>
                <a:gd name="connsiteY17" fmla="*/ 9629 h 9630"/>
                <a:gd name="connsiteX18" fmla="*/ 8572 w 10546"/>
                <a:gd name="connsiteY18" fmla="*/ 8850 h 9630"/>
                <a:gd name="connsiteX19" fmla="*/ 9218 w 10546"/>
                <a:gd name="connsiteY19" fmla="*/ 8237 h 9630"/>
                <a:gd name="connsiteX20" fmla="*/ 9399 w 10546"/>
                <a:gd name="connsiteY20" fmla="*/ 7126 h 9630"/>
                <a:gd name="connsiteX21" fmla="*/ 10452 w 10546"/>
                <a:gd name="connsiteY21" fmla="*/ 7193 h 9630"/>
                <a:gd name="connsiteX22" fmla="*/ 10546 w 10546"/>
                <a:gd name="connsiteY22" fmla="*/ 6109 h 9630"/>
                <a:gd name="connsiteX23" fmla="*/ 7639 w 10546"/>
                <a:gd name="connsiteY23" fmla="*/ 3715 h 9630"/>
                <a:gd name="connsiteX24" fmla="*/ 6946 w 10546"/>
                <a:gd name="connsiteY24" fmla="*/ 2173 h 9630"/>
                <a:gd name="connsiteX25" fmla="*/ 5397 w 10546"/>
                <a:gd name="connsiteY25" fmla="*/ 1824 h 9630"/>
                <a:gd name="connsiteX26" fmla="*/ 4752 w 10546"/>
                <a:gd name="connsiteY26" fmla="*/ 352 h 9630"/>
                <a:gd name="connsiteX0" fmla="*/ 4506 w 10000"/>
                <a:gd name="connsiteY0" fmla="*/ 366 h 10000"/>
                <a:gd name="connsiteX1" fmla="*/ 3816 w 10000"/>
                <a:gd name="connsiteY1" fmla="*/ 168 h 10000"/>
                <a:gd name="connsiteX2" fmla="*/ 3133 w 10000"/>
                <a:gd name="connsiteY2" fmla="*/ 1520 h 10000"/>
                <a:gd name="connsiteX3" fmla="*/ 1913 w 10000"/>
                <a:gd name="connsiteY3" fmla="*/ 1623 h 10000"/>
                <a:gd name="connsiteX4" fmla="*/ 1688 w 10000"/>
                <a:gd name="connsiteY4" fmla="*/ 0 h 10000"/>
                <a:gd name="connsiteX5" fmla="*/ 785 w 10000"/>
                <a:gd name="connsiteY5" fmla="*/ 1267 h 10000"/>
                <a:gd name="connsiteX6" fmla="*/ 22 w 10000"/>
                <a:gd name="connsiteY6" fmla="*/ 2154 h 10000"/>
                <a:gd name="connsiteX7" fmla="*/ 250 w 10000"/>
                <a:gd name="connsiteY7" fmla="*/ 4423 h 10000"/>
                <a:gd name="connsiteX8" fmla="*/ 1152 w 10000"/>
                <a:gd name="connsiteY8" fmla="*/ 5383 h 10000"/>
                <a:gd name="connsiteX9" fmla="*/ 1270 w 10000"/>
                <a:gd name="connsiteY9" fmla="*/ 6362 h 10000"/>
                <a:gd name="connsiteX10" fmla="*/ 971 w 10000"/>
                <a:gd name="connsiteY10" fmla="*/ 7264 h 10000"/>
                <a:gd name="connsiteX11" fmla="*/ 1628 w 10000"/>
                <a:gd name="connsiteY11" fmla="*/ 6855 h 10000"/>
                <a:gd name="connsiteX12" fmla="*/ 2455 w 10000"/>
                <a:gd name="connsiteY12" fmla="*/ 6482 h 10000"/>
                <a:gd name="connsiteX13" fmla="*/ 3223 w 10000"/>
                <a:gd name="connsiteY13" fmla="*/ 6474 h 10000"/>
                <a:gd name="connsiteX14" fmla="*/ 4375 w 10000"/>
                <a:gd name="connsiteY14" fmla="*/ 7483 h 10000"/>
                <a:gd name="connsiteX15" fmla="*/ 5771 w 10000"/>
                <a:gd name="connsiteY15" fmla="*/ 8454 h 10000"/>
                <a:gd name="connsiteX16" fmla="*/ 5779 w 10000"/>
                <a:gd name="connsiteY16" fmla="*/ 9371 h 10000"/>
                <a:gd name="connsiteX17" fmla="*/ 7077 w 10000"/>
                <a:gd name="connsiteY17" fmla="*/ 9999 h 10000"/>
                <a:gd name="connsiteX18" fmla="*/ 8128 w 10000"/>
                <a:gd name="connsiteY18" fmla="*/ 9190 h 10000"/>
                <a:gd name="connsiteX19" fmla="*/ 8741 w 10000"/>
                <a:gd name="connsiteY19" fmla="*/ 8553 h 10000"/>
                <a:gd name="connsiteX20" fmla="*/ 8912 w 10000"/>
                <a:gd name="connsiteY20" fmla="*/ 7400 h 10000"/>
                <a:gd name="connsiteX21" fmla="*/ 9911 w 10000"/>
                <a:gd name="connsiteY21" fmla="*/ 7469 h 10000"/>
                <a:gd name="connsiteX22" fmla="*/ 10000 w 10000"/>
                <a:gd name="connsiteY22" fmla="*/ 6344 h 10000"/>
                <a:gd name="connsiteX23" fmla="*/ 7244 w 10000"/>
                <a:gd name="connsiteY23" fmla="*/ 3858 h 10000"/>
                <a:gd name="connsiteX24" fmla="*/ 6586 w 10000"/>
                <a:gd name="connsiteY24" fmla="*/ 2256 h 10000"/>
                <a:gd name="connsiteX25" fmla="*/ 5118 w 10000"/>
                <a:gd name="connsiteY25" fmla="*/ 1894 h 10000"/>
                <a:gd name="connsiteX26" fmla="*/ 4506 w 10000"/>
                <a:gd name="connsiteY26" fmla="*/ 366 h 10000"/>
                <a:gd name="connsiteX0" fmla="*/ 4506 w 10000"/>
                <a:gd name="connsiteY0" fmla="*/ 198 h 9832"/>
                <a:gd name="connsiteX1" fmla="*/ 3816 w 10000"/>
                <a:gd name="connsiteY1" fmla="*/ 0 h 9832"/>
                <a:gd name="connsiteX2" fmla="*/ 3133 w 10000"/>
                <a:gd name="connsiteY2" fmla="*/ 1352 h 9832"/>
                <a:gd name="connsiteX3" fmla="*/ 1913 w 10000"/>
                <a:gd name="connsiteY3" fmla="*/ 1455 h 9832"/>
                <a:gd name="connsiteX4" fmla="*/ 1554 w 10000"/>
                <a:gd name="connsiteY4" fmla="*/ 690 h 9832"/>
                <a:gd name="connsiteX5" fmla="*/ 785 w 10000"/>
                <a:gd name="connsiteY5" fmla="*/ 1099 h 9832"/>
                <a:gd name="connsiteX6" fmla="*/ 22 w 10000"/>
                <a:gd name="connsiteY6" fmla="*/ 1986 h 9832"/>
                <a:gd name="connsiteX7" fmla="*/ 250 w 10000"/>
                <a:gd name="connsiteY7" fmla="*/ 4255 h 9832"/>
                <a:gd name="connsiteX8" fmla="*/ 1152 w 10000"/>
                <a:gd name="connsiteY8" fmla="*/ 5215 h 9832"/>
                <a:gd name="connsiteX9" fmla="*/ 1270 w 10000"/>
                <a:gd name="connsiteY9" fmla="*/ 6194 h 9832"/>
                <a:gd name="connsiteX10" fmla="*/ 971 w 10000"/>
                <a:gd name="connsiteY10" fmla="*/ 7096 h 9832"/>
                <a:gd name="connsiteX11" fmla="*/ 1628 w 10000"/>
                <a:gd name="connsiteY11" fmla="*/ 6687 h 9832"/>
                <a:gd name="connsiteX12" fmla="*/ 2455 w 10000"/>
                <a:gd name="connsiteY12" fmla="*/ 6314 h 9832"/>
                <a:gd name="connsiteX13" fmla="*/ 3223 w 10000"/>
                <a:gd name="connsiteY13" fmla="*/ 6306 h 9832"/>
                <a:gd name="connsiteX14" fmla="*/ 4375 w 10000"/>
                <a:gd name="connsiteY14" fmla="*/ 7315 h 9832"/>
                <a:gd name="connsiteX15" fmla="*/ 5771 w 10000"/>
                <a:gd name="connsiteY15" fmla="*/ 8286 h 9832"/>
                <a:gd name="connsiteX16" fmla="*/ 5779 w 10000"/>
                <a:gd name="connsiteY16" fmla="*/ 9203 h 9832"/>
                <a:gd name="connsiteX17" fmla="*/ 7077 w 10000"/>
                <a:gd name="connsiteY17" fmla="*/ 9831 h 9832"/>
                <a:gd name="connsiteX18" fmla="*/ 8128 w 10000"/>
                <a:gd name="connsiteY18" fmla="*/ 9022 h 9832"/>
                <a:gd name="connsiteX19" fmla="*/ 8741 w 10000"/>
                <a:gd name="connsiteY19" fmla="*/ 8385 h 9832"/>
                <a:gd name="connsiteX20" fmla="*/ 8912 w 10000"/>
                <a:gd name="connsiteY20" fmla="*/ 7232 h 9832"/>
                <a:gd name="connsiteX21" fmla="*/ 9911 w 10000"/>
                <a:gd name="connsiteY21" fmla="*/ 7301 h 9832"/>
                <a:gd name="connsiteX22" fmla="*/ 10000 w 10000"/>
                <a:gd name="connsiteY22" fmla="*/ 6176 h 9832"/>
                <a:gd name="connsiteX23" fmla="*/ 7244 w 10000"/>
                <a:gd name="connsiteY23" fmla="*/ 3690 h 9832"/>
                <a:gd name="connsiteX24" fmla="*/ 6586 w 10000"/>
                <a:gd name="connsiteY24" fmla="*/ 2088 h 9832"/>
                <a:gd name="connsiteX25" fmla="*/ 5118 w 10000"/>
                <a:gd name="connsiteY25" fmla="*/ 1726 h 9832"/>
                <a:gd name="connsiteX26" fmla="*/ 4506 w 10000"/>
                <a:gd name="connsiteY26" fmla="*/ 198 h 9832"/>
                <a:gd name="connsiteX0" fmla="*/ 4506 w 10000"/>
                <a:gd name="connsiteY0" fmla="*/ 201 h 10000"/>
                <a:gd name="connsiteX1" fmla="*/ 3816 w 10000"/>
                <a:gd name="connsiteY1" fmla="*/ 0 h 10000"/>
                <a:gd name="connsiteX2" fmla="*/ 3133 w 10000"/>
                <a:gd name="connsiteY2" fmla="*/ 1375 h 10000"/>
                <a:gd name="connsiteX3" fmla="*/ 2180 w 10000"/>
                <a:gd name="connsiteY3" fmla="*/ 2353 h 10000"/>
                <a:gd name="connsiteX4" fmla="*/ 1554 w 10000"/>
                <a:gd name="connsiteY4" fmla="*/ 702 h 10000"/>
                <a:gd name="connsiteX5" fmla="*/ 785 w 10000"/>
                <a:gd name="connsiteY5" fmla="*/ 1118 h 10000"/>
                <a:gd name="connsiteX6" fmla="*/ 22 w 10000"/>
                <a:gd name="connsiteY6" fmla="*/ 2020 h 10000"/>
                <a:gd name="connsiteX7" fmla="*/ 250 w 10000"/>
                <a:gd name="connsiteY7" fmla="*/ 4328 h 10000"/>
                <a:gd name="connsiteX8" fmla="*/ 1152 w 10000"/>
                <a:gd name="connsiteY8" fmla="*/ 5304 h 10000"/>
                <a:gd name="connsiteX9" fmla="*/ 1270 w 10000"/>
                <a:gd name="connsiteY9" fmla="*/ 6300 h 10000"/>
                <a:gd name="connsiteX10" fmla="*/ 971 w 10000"/>
                <a:gd name="connsiteY10" fmla="*/ 7217 h 10000"/>
                <a:gd name="connsiteX11" fmla="*/ 1628 w 10000"/>
                <a:gd name="connsiteY11" fmla="*/ 6801 h 10000"/>
                <a:gd name="connsiteX12" fmla="*/ 2455 w 10000"/>
                <a:gd name="connsiteY12" fmla="*/ 6422 h 10000"/>
                <a:gd name="connsiteX13" fmla="*/ 3223 w 10000"/>
                <a:gd name="connsiteY13" fmla="*/ 6414 h 10000"/>
                <a:gd name="connsiteX14" fmla="*/ 4375 w 10000"/>
                <a:gd name="connsiteY14" fmla="*/ 7440 h 10000"/>
                <a:gd name="connsiteX15" fmla="*/ 5771 w 10000"/>
                <a:gd name="connsiteY15" fmla="*/ 8428 h 10000"/>
                <a:gd name="connsiteX16" fmla="*/ 5779 w 10000"/>
                <a:gd name="connsiteY16" fmla="*/ 9360 h 10000"/>
                <a:gd name="connsiteX17" fmla="*/ 7077 w 10000"/>
                <a:gd name="connsiteY17" fmla="*/ 9999 h 10000"/>
                <a:gd name="connsiteX18" fmla="*/ 8128 w 10000"/>
                <a:gd name="connsiteY18" fmla="*/ 9176 h 10000"/>
                <a:gd name="connsiteX19" fmla="*/ 8741 w 10000"/>
                <a:gd name="connsiteY19" fmla="*/ 8528 h 10000"/>
                <a:gd name="connsiteX20" fmla="*/ 8912 w 10000"/>
                <a:gd name="connsiteY20" fmla="*/ 7356 h 10000"/>
                <a:gd name="connsiteX21" fmla="*/ 9911 w 10000"/>
                <a:gd name="connsiteY21" fmla="*/ 7426 h 10000"/>
                <a:gd name="connsiteX22" fmla="*/ 10000 w 10000"/>
                <a:gd name="connsiteY22" fmla="*/ 6282 h 10000"/>
                <a:gd name="connsiteX23" fmla="*/ 7244 w 10000"/>
                <a:gd name="connsiteY23" fmla="*/ 3753 h 10000"/>
                <a:gd name="connsiteX24" fmla="*/ 6586 w 10000"/>
                <a:gd name="connsiteY24" fmla="*/ 2124 h 10000"/>
                <a:gd name="connsiteX25" fmla="*/ 5118 w 10000"/>
                <a:gd name="connsiteY25" fmla="*/ 1755 h 10000"/>
                <a:gd name="connsiteX26" fmla="*/ 4506 w 10000"/>
                <a:gd name="connsiteY26" fmla="*/ 201 h 10000"/>
                <a:gd name="connsiteX0" fmla="*/ 4506 w 10000"/>
                <a:gd name="connsiteY0" fmla="*/ 201 h 10000"/>
                <a:gd name="connsiteX1" fmla="*/ 3816 w 10000"/>
                <a:gd name="connsiteY1" fmla="*/ 0 h 10000"/>
                <a:gd name="connsiteX2" fmla="*/ 3133 w 10000"/>
                <a:gd name="connsiteY2" fmla="*/ 2248 h 10000"/>
                <a:gd name="connsiteX3" fmla="*/ 2180 w 10000"/>
                <a:gd name="connsiteY3" fmla="*/ 2353 h 10000"/>
                <a:gd name="connsiteX4" fmla="*/ 1554 w 10000"/>
                <a:gd name="connsiteY4" fmla="*/ 702 h 10000"/>
                <a:gd name="connsiteX5" fmla="*/ 785 w 10000"/>
                <a:gd name="connsiteY5" fmla="*/ 1118 h 10000"/>
                <a:gd name="connsiteX6" fmla="*/ 22 w 10000"/>
                <a:gd name="connsiteY6" fmla="*/ 2020 h 10000"/>
                <a:gd name="connsiteX7" fmla="*/ 250 w 10000"/>
                <a:gd name="connsiteY7" fmla="*/ 4328 h 10000"/>
                <a:gd name="connsiteX8" fmla="*/ 1152 w 10000"/>
                <a:gd name="connsiteY8" fmla="*/ 5304 h 10000"/>
                <a:gd name="connsiteX9" fmla="*/ 1270 w 10000"/>
                <a:gd name="connsiteY9" fmla="*/ 6300 h 10000"/>
                <a:gd name="connsiteX10" fmla="*/ 971 w 10000"/>
                <a:gd name="connsiteY10" fmla="*/ 7217 h 10000"/>
                <a:gd name="connsiteX11" fmla="*/ 1628 w 10000"/>
                <a:gd name="connsiteY11" fmla="*/ 6801 h 10000"/>
                <a:gd name="connsiteX12" fmla="*/ 2455 w 10000"/>
                <a:gd name="connsiteY12" fmla="*/ 6422 h 10000"/>
                <a:gd name="connsiteX13" fmla="*/ 3223 w 10000"/>
                <a:gd name="connsiteY13" fmla="*/ 6414 h 10000"/>
                <a:gd name="connsiteX14" fmla="*/ 4375 w 10000"/>
                <a:gd name="connsiteY14" fmla="*/ 7440 h 10000"/>
                <a:gd name="connsiteX15" fmla="*/ 5771 w 10000"/>
                <a:gd name="connsiteY15" fmla="*/ 8428 h 10000"/>
                <a:gd name="connsiteX16" fmla="*/ 5779 w 10000"/>
                <a:gd name="connsiteY16" fmla="*/ 9360 h 10000"/>
                <a:gd name="connsiteX17" fmla="*/ 7077 w 10000"/>
                <a:gd name="connsiteY17" fmla="*/ 9999 h 10000"/>
                <a:gd name="connsiteX18" fmla="*/ 8128 w 10000"/>
                <a:gd name="connsiteY18" fmla="*/ 9176 h 10000"/>
                <a:gd name="connsiteX19" fmla="*/ 8741 w 10000"/>
                <a:gd name="connsiteY19" fmla="*/ 8528 h 10000"/>
                <a:gd name="connsiteX20" fmla="*/ 8912 w 10000"/>
                <a:gd name="connsiteY20" fmla="*/ 7356 h 10000"/>
                <a:gd name="connsiteX21" fmla="*/ 9911 w 10000"/>
                <a:gd name="connsiteY21" fmla="*/ 7426 h 10000"/>
                <a:gd name="connsiteX22" fmla="*/ 10000 w 10000"/>
                <a:gd name="connsiteY22" fmla="*/ 6282 h 10000"/>
                <a:gd name="connsiteX23" fmla="*/ 7244 w 10000"/>
                <a:gd name="connsiteY23" fmla="*/ 3753 h 10000"/>
                <a:gd name="connsiteX24" fmla="*/ 6586 w 10000"/>
                <a:gd name="connsiteY24" fmla="*/ 2124 h 10000"/>
                <a:gd name="connsiteX25" fmla="*/ 5118 w 10000"/>
                <a:gd name="connsiteY25" fmla="*/ 1755 h 10000"/>
                <a:gd name="connsiteX26" fmla="*/ 4506 w 10000"/>
                <a:gd name="connsiteY26" fmla="*/ 201 h 10000"/>
                <a:gd name="connsiteX0" fmla="*/ 4506 w 10000"/>
                <a:gd name="connsiteY0" fmla="*/ 104 h 9903"/>
                <a:gd name="connsiteX1" fmla="*/ 3415 w 10000"/>
                <a:gd name="connsiteY1" fmla="*/ 0 h 9903"/>
                <a:gd name="connsiteX2" fmla="*/ 3133 w 10000"/>
                <a:gd name="connsiteY2" fmla="*/ 2151 h 9903"/>
                <a:gd name="connsiteX3" fmla="*/ 2180 w 10000"/>
                <a:gd name="connsiteY3" fmla="*/ 2256 h 9903"/>
                <a:gd name="connsiteX4" fmla="*/ 1554 w 10000"/>
                <a:gd name="connsiteY4" fmla="*/ 605 h 9903"/>
                <a:gd name="connsiteX5" fmla="*/ 785 w 10000"/>
                <a:gd name="connsiteY5" fmla="*/ 1021 h 9903"/>
                <a:gd name="connsiteX6" fmla="*/ 22 w 10000"/>
                <a:gd name="connsiteY6" fmla="*/ 1923 h 9903"/>
                <a:gd name="connsiteX7" fmla="*/ 250 w 10000"/>
                <a:gd name="connsiteY7" fmla="*/ 4231 h 9903"/>
                <a:gd name="connsiteX8" fmla="*/ 1152 w 10000"/>
                <a:gd name="connsiteY8" fmla="*/ 5207 h 9903"/>
                <a:gd name="connsiteX9" fmla="*/ 1270 w 10000"/>
                <a:gd name="connsiteY9" fmla="*/ 6203 h 9903"/>
                <a:gd name="connsiteX10" fmla="*/ 971 w 10000"/>
                <a:gd name="connsiteY10" fmla="*/ 7120 h 9903"/>
                <a:gd name="connsiteX11" fmla="*/ 1628 w 10000"/>
                <a:gd name="connsiteY11" fmla="*/ 6704 h 9903"/>
                <a:gd name="connsiteX12" fmla="*/ 2455 w 10000"/>
                <a:gd name="connsiteY12" fmla="*/ 6325 h 9903"/>
                <a:gd name="connsiteX13" fmla="*/ 3223 w 10000"/>
                <a:gd name="connsiteY13" fmla="*/ 6317 h 9903"/>
                <a:gd name="connsiteX14" fmla="*/ 4375 w 10000"/>
                <a:gd name="connsiteY14" fmla="*/ 7343 h 9903"/>
                <a:gd name="connsiteX15" fmla="*/ 5771 w 10000"/>
                <a:gd name="connsiteY15" fmla="*/ 8331 h 9903"/>
                <a:gd name="connsiteX16" fmla="*/ 5779 w 10000"/>
                <a:gd name="connsiteY16" fmla="*/ 9263 h 9903"/>
                <a:gd name="connsiteX17" fmla="*/ 7077 w 10000"/>
                <a:gd name="connsiteY17" fmla="*/ 9902 h 9903"/>
                <a:gd name="connsiteX18" fmla="*/ 8128 w 10000"/>
                <a:gd name="connsiteY18" fmla="*/ 9079 h 9903"/>
                <a:gd name="connsiteX19" fmla="*/ 8741 w 10000"/>
                <a:gd name="connsiteY19" fmla="*/ 8431 h 9903"/>
                <a:gd name="connsiteX20" fmla="*/ 8912 w 10000"/>
                <a:gd name="connsiteY20" fmla="*/ 7259 h 9903"/>
                <a:gd name="connsiteX21" fmla="*/ 9911 w 10000"/>
                <a:gd name="connsiteY21" fmla="*/ 7329 h 9903"/>
                <a:gd name="connsiteX22" fmla="*/ 10000 w 10000"/>
                <a:gd name="connsiteY22" fmla="*/ 6185 h 9903"/>
                <a:gd name="connsiteX23" fmla="*/ 7244 w 10000"/>
                <a:gd name="connsiteY23" fmla="*/ 3656 h 9903"/>
                <a:gd name="connsiteX24" fmla="*/ 6586 w 10000"/>
                <a:gd name="connsiteY24" fmla="*/ 2027 h 9903"/>
                <a:gd name="connsiteX25" fmla="*/ 5118 w 10000"/>
                <a:gd name="connsiteY25" fmla="*/ 1658 h 9903"/>
                <a:gd name="connsiteX26" fmla="*/ 4506 w 10000"/>
                <a:gd name="connsiteY26" fmla="*/ 104 h 9903"/>
                <a:gd name="connsiteX0" fmla="*/ 4506 w 10000"/>
                <a:gd name="connsiteY0" fmla="*/ 0 h 9895"/>
                <a:gd name="connsiteX1" fmla="*/ 3348 w 10000"/>
                <a:gd name="connsiteY1" fmla="*/ 385 h 9895"/>
                <a:gd name="connsiteX2" fmla="*/ 3133 w 10000"/>
                <a:gd name="connsiteY2" fmla="*/ 2067 h 9895"/>
                <a:gd name="connsiteX3" fmla="*/ 2180 w 10000"/>
                <a:gd name="connsiteY3" fmla="*/ 2173 h 9895"/>
                <a:gd name="connsiteX4" fmla="*/ 1554 w 10000"/>
                <a:gd name="connsiteY4" fmla="*/ 506 h 9895"/>
                <a:gd name="connsiteX5" fmla="*/ 785 w 10000"/>
                <a:gd name="connsiteY5" fmla="*/ 926 h 9895"/>
                <a:gd name="connsiteX6" fmla="*/ 22 w 10000"/>
                <a:gd name="connsiteY6" fmla="*/ 1837 h 9895"/>
                <a:gd name="connsiteX7" fmla="*/ 250 w 10000"/>
                <a:gd name="connsiteY7" fmla="*/ 4167 h 9895"/>
                <a:gd name="connsiteX8" fmla="*/ 1152 w 10000"/>
                <a:gd name="connsiteY8" fmla="*/ 5153 h 9895"/>
                <a:gd name="connsiteX9" fmla="*/ 1270 w 10000"/>
                <a:gd name="connsiteY9" fmla="*/ 6159 h 9895"/>
                <a:gd name="connsiteX10" fmla="*/ 971 w 10000"/>
                <a:gd name="connsiteY10" fmla="*/ 7085 h 9895"/>
                <a:gd name="connsiteX11" fmla="*/ 1628 w 10000"/>
                <a:gd name="connsiteY11" fmla="*/ 6665 h 9895"/>
                <a:gd name="connsiteX12" fmla="*/ 2455 w 10000"/>
                <a:gd name="connsiteY12" fmla="*/ 6282 h 9895"/>
                <a:gd name="connsiteX13" fmla="*/ 3223 w 10000"/>
                <a:gd name="connsiteY13" fmla="*/ 6274 h 9895"/>
                <a:gd name="connsiteX14" fmla="*/ 4375 w 10000"/>
                <a:gd name="connsiteY14" fmla="*/ 7310 h 9895"/>
                <a:gd name="connsiteX15" fmla="*/ 5771 w 10000"/>
                <a:gd name="connsiteY15" fmla="*/ 8308 h 9895"/>
                <a:gd name="connsiteX16" fmla="*/ 5779 w 10000"/>
                <a:gd name="connsiteY16" fmla="*/ 9249 h 9895"/>
                <a:gd name="connsiteX17" fmla="*/ 7077 w 10000"/>
                <a:gd name="connsiteY17" fmla="*/ 9894 h 9895"/>
                <a:gd name="connsiteX18" fmla="*/ 8128 w 10000"/>
                <a:gd name="connsiteY18" fmla="*/ 9063 h 9895"/>
                <a:gd name="connsiteX19" fmla="*/ 8741 w 10000"/>
                <a:gd name="connsiteY19" fmla="*/ 8409 h 9895"/>
                <a:gd name="connsiteX20" fmla="*/ 8912 w 10000"/>
                <a:gd name="connsiteY20" fmla="*/ 7225 h 9895"/>
                <a:gd name="connsiteX21" fmla="*/ 9911 w 10000"/>
                <a:gd name="connsiteY21" fmla="*/ 7296 h 9895"/>
                <a:gd name="connsiteX22" fmla="*/ 10000 w 10000"/>
                <a:gd name="connsiteY22" fmla="*/ 6141 h 9895"/>
                <a:gd name="connsiteX23" fmla="*/ 7244 w 10000"/>
                <a:gd name="connsiteY23" fmla="*/ 3587 h 9895"/>
                <a:gd name="connsiteX24" fmla="*/ 6586 w 10000"/>
                <a:gd name="connsiteY24" fmla="*/ 1942 h 9895"/>
                <a:gd name="connsiteX25" fmla="*/ 5118 w 10000"/>
                <a:gd name="connsiteY25" fmla="*/ 1569 h 9895"/>
                <a:gd name="connsiteX26" fmla="*/ 4506 w 10000"/>
                <a:gd name="connsiteY26" fmla="*/ 0 h 9895"/>
                <a:gd name="connsiteX0" fmla="*/ 4506 w 9985"/>
                <a:gd name="connsiteY0" fmla="*/ 0 h 10000"/>
                <a:gd name="connsiteX1" fmla="*/ 3348 w 9985"/>
                <a:gd name="connsiteY1" fmla="*/ 389 h 10000"/>
                <a:gd name="connsiteX2" fmla="*/ 3133 w 9985"/>
                <a:gd name="connsiteY2" fmla="*/ 2089 h 10000"/>
                <a:gd name="connsiteX3" fmla="*/ 2180 w 9985"/>
                <a:gd name="connsiteY3" fmla="*/ 2196 h 10000"/>
                <a:gd name="connsiteX4" fmla="*/ 1554 w 9985"/>
                <a:gd name="connsiteY4" fmla="*/ 511 h 10000"/>
                <a:gd name="connsiteX5" fmla="*/ 785 w 9985"/>
                <a:gd name="connsiteY5" fmla="*/ 936 h 10000"/>
                <a:gd name="connsiteX6" fmla="*/ 22 w 9985"/>
                <a:gd name="connsiteY6" fmla="*/ 1856 h 10000"/>
                <a:gd name="connsiteX7" fmla="*/ 250 w 9985"/>
                <a:gd name="connsiteY7" fmla="*/ 4211 h 10000"/>
                <a:gd name="connsiteX8" fmla="*/ 1152 w 9985"/>
                <a:gd name="connsiteY8" fmla="*/ 5208 h 10000"/>
                <a:gd name="connsiteX9" fmla="*/ 1270 w 9985"/>
                <a:gd name="connsiteY9" fmla="*/ 6224 h 10000"/>
                <a:gd name="connsiteX10" fmla="*/ 971 w 9985"/>
                <a:gd name="connsiteY10" fmla="*/ 7160 h 10000"/>
                <a:gd name="connsiteX11" fmla="*/ 1628 w 9985"/>
                <a:gd name="connsiteY11" fmla="*/ 6736 h 10000"/>
                <a:gd name="connsiteX12" fmla="*/ 2455 w 9985"/>
                <a:gd name="connsiteY12" fmla="*/ 6349 h 10000"/>
                <a:gd name="connsiteX13" fmla="*/ 3223 w 9985"/>
                <a:gd name="connsiteY13" fmla="*/ 6341 h 10000"/>
                <a:gd name="connsiteX14" fmla="*/ 4375 w 9985"/>
                <a:gd name="connsiteY14" fmla="*/ 7388 h 10000"/>
                <a:gd name="connsiteX15" fmla="*/ 5771 w 9985"/>
                <a:gd name="connsiteY15" fmla="*/ 8396 h 10000"/>
                <a:gd name="connsiteX16" fmla="*/ 5779 w 9985"/>
                <a:gd name="connsiteY16" fmla="*/ 9347 h 10000"/>
                <a:gd name="connsiteX17" fmla="*/ 7077 w 9985"/>
                <a:gd name="connsiteY17" fmla="*/ 9999 h 10000"/>
                <a:gd name="connsiteX18" fmla="*/ 8128 w 9985"/>
                <a:gd name="connsiteY18" fmla="*/ 9159 h 10000"/>
                <a:gd name="connsiteX19" fmla="*/ 8741 w 9985"/>
                <a:gd name="connsiteY19" fmla="*/ 8498 h 10000"/>
                <a:gd name="connsiteX20" fmla="*/ 8912 w 9985"/>
                <a:gd name="connsiteY20" fmla="*/ 7302 h 10000"/>
                <a:gd name="connsiteX21" fmla="*/ 9911 w 9985"/>
                <a:gd name="connsiteY21" fmla="*/ 7373 h 10000"/>
                <a:gd name="connsiteX22" fmla="*/ 9933 w 9985"/>
                <a:gd name="connsiteY22" fmla="*/ 6503 h 10000"/>
                <a:gd name="connsiteX23" fmla="*/ 7244 w 9985"/>
                <a:gd name="connsiteY23" fmla="*/ 3625 h 10000"/>
                <a:gd name="connsiteX24" fmla="*/ 6586 w 9985"/>
                <a:gd name="connsiteY24" fmla="*/ 1963 h 10000"/>
                <a:gd name="connsiteX25" fmla="*/ 5118 w 9985"/>
                <a:gd name="connsiteY25" fmla="*/ 1586 h 10000"/>
                <a:gd name="connsiteX26" fmla="*/ 4506 w 9985"/>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596 w 10201"/>
                <a:gd name="connsiteY24" fmla="*/ 1963 h 10000"/>
                <a:gd name="connsiteX25" fmla="*/ 5126 w 10201"/>
                <a:gd name="connsiteY25" fmla="*/ 1586 h 10000"/>
                <a:gd name="connsiteX26" fmla="*/ 4513 w 10201"/>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462 w 10201"/>
                <a:gd name="connsiteY24" fmla="*/ 2557 h 10000"/>
                <a:gd name="connsiteX25" fmla="*/ 5126 w 10201"/>
                <a:gd name="connsiteY25" fmla="*/ 1586 h 10000"/>
                <a:gd name="connsiteX26" fmla="*/ 4513 w 10201"/>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462 w 10201"/>
                <a:gd name="connsiteY24" fmla="*/ 2557 h 10000"/>
                <a:gd name="connsiteX25" fmla="*/ 5126 w 10201"/>
                <a:gd name="connsiteY25" fmla="*/ 2180 h 10000"/>
                <a:gd name="connsiteX26" fmla="*/ 4513 w 10201"/>
                <a:gd name="connsiteY26" fmla="*/ 0 h 10000"/>
                <a:gd name="connsiteX0" fmla="*/ 4245 w 10201"/>
                <a:gd name="connsiteY0" fmla="*/ 304 h 9611"/>
                <a:gd name="connsiteX1" fmla="*/ 3353 w 10201"/>
                <a:gd name="connsiteY1" fmla="*/ 0 h 9611"/>
                <a:gd name="connsiteX2" fmla="*/ 3138 w 10201"/>
                <a:gd name="connsiteY2" fmla="*/ 1700 h 9611"/>
                <a:gd name="connsiteX3" fmla="*/ 2183 w 10201"/>
                <a:gd name="connsiteY3" fmla="*/ 1807 h 9611"/>
                <a:gd name="connsiteX4" fmla="*/ 1556 w 10201"/>
                <a:gd name="connsiteY4" fmla="*/ 122 h 9611"/>
                <a:gd name="connsiteX5" fmla="*/ 786 w 10201"/>
                <a:gd name="connsiteY5" fmla="*/ 547 h 9611"/>
                <a:gd name="connsiteX6" fmla="*/ 22 w 10201"/>
                <a:gd name="connsiteY6" fmla="*/ 1467 h 9611"/>
                <a:gd name="connsiteX7" fmla="*/ 250 w 10201"/>
                <a:gd name="connsiteY7" fmla="*/ 3822 h 9611"/>
                <a:gd name="connsiteX8" fmla="*/ 1154 w 10201"/>
                <a:gd name="connsiteY8" fmla="*/ 4819 h 9611"/>
                <a:gd name="connsiteX9" fmla="*/ 1272 w 10201"/>
                <a:gd name="connsiteY9" fmla="*/ 5835 h 9611"/>
                <a:gd name="connsiteX10" fmla="*/ 972 w 10201"/>
                <a:gd name="connsiteY10" fmla="*/ 6771 h 9611"/>
                <a:gd name="connsiteX11" fmla="*/ 1630 w 10201"/>
                <a:gd name="connsiteY11" fmla="*/ 6347 h 9611"/>
                <a:gd name="connsiteX12" fmla="*/ 2459 w 10201"/>
                <a:gd name="connsiteY12" fmla="*/ 5960 h 9611"/>
                <a:gd name="connsiteX13" fmla="*/ 3228 w 10201"/>
                <a:gd name="connsiteY13" fmla="*/ 5952 h 9611"/>
                <a:gd name="connsiteX14" fmla="*/ 4382 w 10201"/>
                <a:gd name="connsiteY14" fmla="*/ 6999 h 9611"/>
                <a:gd name="connsiteX15" fmla="*/ 5780 w 10201"/>
                <a:gd name="connsiteY15" fmla="*/ 8007 h 9611"/>
                <a:gd name="connsiteX16" fmla="*/ 5788 w 10201"/>
                <a:gd name="connsiteY16" fmla="*/ 8958 h 9611"/>
                <a:gd name="connsiteX17" fmla="*/ 7088 w 10201"/>
                <a:gd name="connsiteY17" fmla="*/ 9610 h 9611"/>
                <a:gd name="connsiteX18" fmla="*/ 8140 w 10201"/>
                <a:gd name="connsiteY18" fmla="*/ 8770 h 9611"/>
                <a:gd name="connsiteX19" fmla="*/ 8754 w 10201"/>
                <a:gd name="connsiteY19" fmla="*/ 8109 h 9611"/>
                <a:gd name="connsiteX20" fmla="*/ 8925 w 10201"/>
                <a:gd name="connsiteY20" fmla="*/ 6913 h 9611"/>
                <a:gd name="connsiteX21" fmla="*/ 9926 w 10201"/>
                <a:gd name="connsiteY21" fmla="*/ 6984 h 9611"/>
                <a:gd name="connsiteX22" fmla="*/ 9948 w 10201"/>
                <a:gd name="connsiteY22" fmla="*/ 6114 h 9611"/>
                <a:gd name="connsiteX23" fmla="*/ 6987 w 10201"/>
                <a:gd name="connsiteY23" fmla="*/ 3929 h 9611"/>
                <a:gd name="connsiteX24" fmla="*/ 6462 w 10201"/>
                <a:gd name="connsiteY24" fmla="*/ 2168 h 9611"/>
                <a:gd name="connsiteX25" fmla="*/ 5126 w 10201"/>
                <a:gd name="connsiteY25" fmla="*/ 1791 h 9611"/>
                <a:gd name="connsiteX26" fmla="*/ 4245 w 10201"/>
                <a:gd name="connsiteY26" fmla="*/ 304 h 9611"/>
                <a:gd name="connsiteX0" fmla="*/ 4161 w 10000"/>
                <a:gd name="connsiteY0" fmla="*/ 189 h 9873"/>
                <a:gd name="connsiteX1" fmla="*/ 3287 w 10000"/>
                <a:gd name="connsiteY1" fmla="*/ 388 h 9873"/>
                <a:gd name="connsiteX2" fmla="*/ 3076 w 10000"/>
                <a:gd name="connsiteY2" fmla="*/ 1642 h 9873"/>
                <a:gd name="connsiteX3" fmla="*/ 2140 w 10000"/>
                <a:gd name="connsiteY3" fmla="*/ 1753 h 9873"/>
                <a:gd name="connsiteX4" fmla="*/ 1525 w 10000"/>
                <a:gd name="connsiteY4" fmla="*/ 0 h 9873"/>
                <a:gd name="connsiteX5" fmla="*/ 771 w 10000"/>
                <a:gd name="connsiteY5" fmla="*/ 442 h 9873"/>
                <a:gd name="connsiteX6" fmla="*/ 22 w 10000"/>
                <a:gd name="connsiteY6" fmla="*/ 1399 h 9873"/>
                <a:gd name="connsiteX7" fmla="*/ 245 w 10000"/>
                <a:gd name="connsiteY7" fmla="*/ 3850 h 9873"/>
                <a:gd name="connsiteX8" fmla="*/ 1131 w 10000"/>
                <a:gd name="connsiteY8" fmla="*/ 4887 h 9873"/>
                <a:gd name="connsiteX9" fmla="*/ 1247 w 10000"/>
                <a:gd name="connsiteY9" fmla="*/ 5944 h 9873"/>
                <a:gd name="connsiteX10" fmla="*/ 953 w 10000"/>
                <a:gd name="connsiteY10" fmla="*/ 6918 h 9873"/>
                <a:gd name="connsiteX11" fmla="*/ 1598 w 10000"/>
                <a:gd name="connsiteY11" fmla="*/ 6477 h 9873"/>
                <a:gd name="connsiteX12" fmla="*/ 2411 w 10000"/>
                <a:gd name="connsiteY12" fmla="*/ 6074 h 9873"/>
                <a:gd name="connsiteX13" fmla="*/ 3164 w 10000"/>
                <a:gd name="connsiteY13" fmla="*/ 6066 h 9873"/>
                <a:gd name="connsiteX14" fmla="*/ 4296 w 10000"/>
                <a:gd name="connsiteY14" fmla="*/ 7155 h 9873"/>
                <a:gd name="connsiteX15" fmla="*/ 5666 w 10000"/>
                <a:gd name="connsiteY15" fmla="*/ 8204 h 9873"/>
                <a:gd name="connsiteX16" fmla="*/ 5674 w 10000"/>
                <a:gd name="connsiteY16" fmla="*/ 9194 h 9873"/>
                <a:gd name="connsiteX17" fmla="*/ 6948 w 10000"/>
                <a:gd name="connsiteY17" fmla="*/ 9872 h 9873"/>
                <a:gd name="connsiteX18" fmla="*/ 7980 w 10000"/>
                <a:gd name="connsiteY18" fmla="*/ 8998 h 9873"/>
                <a:gd name="connsiteX19" fmla="*/ 8582 w 10000"/>
                <a:gd name="connsiteY19" fmla="*/ 8310 h 9873"/>
                <a:gd name="connsiteX20" fmla="*/ 8749 w 10000"/>
                <a:gd name="connsiteY20" fmla="*/ 7066 h 9873"/>
                <a:gd name="connsiteX21" fmla="*/ 9730 w 10000"/>
                <a:gd name="connsiteY21" fmla="*/ 7140 h 9873"/>
                <a:gd name="connsiteX22" fmla="*/ 9752 w 10000"/>
                <a:gd name="connsiteY22" fmla="*/ 6234 h 9873"/>
                <a:gd name="connsiteX23" fmla="*/ 6849 w 10000"/>
                <a:gd name="connsiteY23" fmla="*/ 3961 h 9873"/>
                <a:gd name="connsiteX24" fmla="*/ 6335 w 10000"/>
                <a:gd name="connsiteY24" fmla="*/ 2129 h 9873"/>
                <a:gd name="connsiteX25" fmla="*/ 5025 w 10000"/>
                <a:gd name="connsiteY25" fmla="*/ 1736 h 9873"/>
                <a:gd name="connsiteX26" fmla="*/ 4161 w 10000"/>
                <a:gd name="connsiteY26" fmla="*/ 189 h 9873"/>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9752"/>
                <a:gd name="connsiteY0" fmla="*/ 191 h 10000"/>
                <a:gd name="connsiteX1" fmla="*/ 3287 w 9752"/>
                <a:gd name="connsiteY1" fmla="*/ 393 h 10000"/>
                <a:gd name="connsiteX2" fmla="*/ 3076 w 9752"/>
                <a:gd name="connsiteY2" fmla="*/ 1663 h 10000"/>
                <a:gd name="connsiteX3" fmla="*/ 2140 w 9752"/>
                <a:gd name="connsiteY3" fmla="*/ 1776 h 10000"/>
                <a:gd name="connsiteX4" fmla="*/ 1525 w 9752"/>
                <a:gd name="connsiteY4" fmla="*/ 0 h 10000"/>
                <a:gd name="connsiteX5" fmla="*/ 771 w 9752"/>
                <a:gd name="connsiteY5" fmla="*/ 448 h 10000"/>
                <a:gd name="connsiteX6" fmla="*/ 22 w 9752"/>
                <a:gd name="connsiteY6" fmla="*/ 1417 h 10000"/>
                <a:gd name="connsiteX7" fmla="*/ 245 w 9752"/>
                <a:gd name="connsiteY7" fmla="*/ 3900 h 10000"/>
                <a:gd name="connsiteX8" fmla="*/ 1131 w 9752"/>
                <a:gd name="connsiteY8" fmla="*/ 4950 h 10000"/>
                <a:gd name="connsiteX9" fmla="*/ 1247 w 9752"/>
                <a:gd name="connsiteY9" fmla="*/ 6020 h 10000"/>
                <a:gd name="connsiteX10" fmla="*/ 953 w 9752"/>
                <a:gd name="connsiteY10" fmla="*/ 7007 h 10000"/>
                <a:gd name="connsiteX11" fmla="*/ 1598 w 9752"/>
                <a:gd name="connsiteY11" fmla="*/ 6560 h 10000"/>
                <a:gd name="connsiteX12" fmla="*/ 2411 w 9752"/>
                <a:gd name="connsiteY12" fmla="*/ 6152 h 10000"/>
                <a:gd name="connsiteX13" fmla="*/ 3164 w 9752"/>
                <a:gd name="connsiteY13" fmla="*/ 6144 h 10000"/>
                <a:gd name="connsiteX14" fmla="*/ 4296 w 9752"/>
                <a:gd name="connsiteY14" fmla="*/ 7247 h 10000"/>
                <a:gd name="connsiteX15" fmla="*/ 5666 w 9752"/>
                <a:gd name="connsiteY15" fmla="*/ 8310 h 10000"/>
                <a:gd name="connsiteX16" fmla="*/ 5674 w 9752"/>
                <a:gd name="connsiteY16" fmla="*/ 9312 h 10000"/>
                <a:gd name="connsiteX17" fmla="*/ 6948 w 9752"/>
                <a:gd name="connsiteY17" fmla="*/ 9999 h 10000"/>
                <a:gd name="connsiteX18" fmla="*/ 7980 w 9752"/>
                <a:gd name="connsiteY18" fmla="*/ 9114 h 10000"/>
                <a:gd name="connsiteX19" fmla="*/ 8582 w 9752"/>
                <a:gd name="connsiteY19" fmla="*/ 8417 h 10000"/>
                <a:gd name="connsiteX20" fmla="*/ 8749 w 9752"/>
                <a:gd name="connsiteY20" fmla="*/ 7157 h 10000"/>
                <a:gd name="connsiteX21" fmla="*/ 9730 w 9752"/>
                <a:gd name="connsiteY21" fmla="*/ 7232 h 10000"/>
                <a:gd name="connsiteX22" fmla="*/ 9752 w 9752"/>
                <a:gd name="connsiteY22" fmla="*/ 6314 h 10000"/>
                <a:gd name="connsiteX23" fmla="*/ 6849 w 9752"/>
                <a:gd name="connsiteY23" fmla="*/ 4012 h 10000"/>
                <a:gd name="connsiteX24" fmla="*/ 6335 w 9752"/>
                <a:gd name="connsiteY24" fmla="*/ 2156 h 10000"/>
                <a:gd name="connsiteX25" fmla="*/ 5025 w 9752"/>
                <a:gd name="connsiteY25" fmla="*/ 1758 h 10000"/>
                <a:gd name="connsiteX26" fmla="*/ 4161 w 9752"/>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9999"/>
                <a:gd name="connsiteX1" fmla="*/ 3371 w 10000"/>
                <a:gd name="connsiteY1" fmla="*/ 393 h 9999"/>
                <a:gd name="connsiteX2" fmla="*/ 3154 w 10000"/>
                <a:gd name="connsiteY2" fmla="*/ 1663 h 9999"/>
                <a:gd name="connsiteX3" fmla="*/ 2194 w 10000"/>
                <a:gd name="connsiteY3" fmla="*/ 1776 h 9999"/>
                <a:gd name="connsiteX4" fmla="*/ 1564 w 10000"/>
                <a:gd name="connsiteY4" fmla="*/ 0 h 9999"/>
                <a:gd name="connsiteX5" fmla="*/ 791 w 10000"/>
                <a:gd name="connsiteY5" fmla="*/ 448 h 9999"/>
                <a:gd name="connsiteX6" fmla="*/ 23 w 10000"/>
                <a:gd name="connsiteY6" fmla="*/ 1417 h 9999"/>
                <a:gd name="connsiteX7" fmla="*/ 251 w 10000"/>
                <a:gd name="connsiteY7" fmla="*/ 3900 h 9999"/>
                <a:gd name="connsiteX8" fmla="*/ 1160 w 10000"/>
                <a:gd name="connsiteY8" fmla="*/ 4950 h 9999"/>
                <a:gd name="connsiteX9" fmla="*/ 1279 w 10000"/>
                <a:gd name="connsiteY9" fmla="*/ 6020 h 9999"/>
                <a:gd name="connsiteX10" fmla="*/ 977 w 10000"/>
                <a:gd name="connsiteY10" fmla="*/ 7007 h 9999"/>
                <a:gd name="connsiteX11" fmla="*/ 1639 w 10000"/>
                <a:gd name="connsiteY11" fmla="*/ 6560 h 9999"/>
                <a:gd name="connsiteX12" fmla="*/ 2472 w 10000"/>
                <a:gd name="connsiteY12" fmla="*/ 6152 h 9999"/>
                <a:gd name="connsiteX13" fmla="*/ 3244 w 10000"/>
                <a:gd name="connsiteY13" fmla="*/ 6144 h 9999"/>
                <a:gd name="connsiteX14" fmla="*/ 4405 w 10000"/>
                <a:gd name="connsiteY14" fmla="*/ 7247 h 9999"/>
                <a:gd name="connsiteX15" fmla="*/ 5810 w 10000"/>
                <a:gd name="connsiteY15" fmla="*/ 8310 h 9999"/>
                <a:gd name="connsiteX16" fmla="*/ 5818 w 10000"/>
                <a:gd name="connsiteY16" fmla="*/ 9312 h 9999"/>
                <a:gd name="connsiteX17" fmla="*/ 7125 w 10000"/>
                <a:gd name="connsiteY17" fmla="*/ 9999 h 9999"/>
                <a:gd name="connsiteX18" fmla="*/ 8183 w 10000"/>
                <a:gd name="connsiteY18" fmla="*/ 9114 h 9999"/>
                <a:gd name="connsiteX19" fmla="*/ 8800 w 10000"/>
                <a:gd name="connsiteY19" fmla="*/ 8417 h 9999"/>
                <a:gd name="connsiteX20" fmla="*/ 8971 w 10000"/>
                <a:gd name="connsiteY20" fmla="*/ 7157 h 9999"/>
                <a:gd name="connsiteX21" fmla="*/ 9977 w 10000"/>
                <a:gd name="connsiteY21" fmla="*/ 7232 h 9999"/>
                <a:gd name="connsiteX22" fmla="*/ 10000 w 10000"/>
                <a:gd name="connsiteY22" fmla="*/ 6314 h 9999"/>
                <a:gd name="connsiteX23" fmla="*/ 7023 w 10000"/>
                <a:gd name="connsiteY23" fmla="*/ 4012 h 9999"/>
                <a:gd name="connsiteX24" fmla="*/ 6496 w 10000"/>
                <a:gd name="connsiteY24" fmla="*/ 2156 h 9999"/>
                <a:gd name="connsiteX25" fmla="*/ 5153 w 10000"/>
                <a:gd name="connsiteY25" fmla="*/ 1758 h 9999"/>
                <a:gd name="connsiteX26" fmla="*/ 4267 w 10000"/>
                <a:gd name="connsiteY26" fmla="*/ 191 h 9999"/>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405 w 10000"/>
                <a:gd name="connsiteY14" fmla="*/ 7248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270 w 10000"/>
                <a:gd name="connsiteY14" fmla="*/ 7665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270 w 10000"/>
                <a:gd name="connsiteY14" fmla="*/ 7352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977 w 10000"/>
                <a:gd name="connsiteY9" fmla="*/ 7008 h 10000"/>
                <a:gd name="connsiteX10" fmla="*/ 1639 w 10000"/>
                <a:gd name="connsiteY10" fmla="*/ 6561 h 10000"/>
                <a:gd name="connsiteX11" fmla="*/ 2472 w 10000"/>
                <a:gd name="connsiteY11" fmla="*/ 6153 h 10000"/>
                <a:gd name="connsiteX12" fmla="*/ 3244 w 10000"/>
                <a:gd name="connsiteY12" fmla="*/ 6145 h 10000"/>
                <a:gd name="connsiteX13" fmla="*/ 4270 w 10000"/>
                <a:gd name="connsiteY13" fmla="*/ 7352 h 10000"/>
                <a:gd name="connsiteX14" fmla="*/ 5945 w 10000"/>
                <a:gd name="connsiteY14" fmla="*/ 8415 h 10000"/>
                <a:gd name="connsiteX15" fmla="*/ 5818 w 10000"/>
                <a:gd name="connsiteY15" fmla="*/ 9313 h 10000"/>
                <a:gd name="connsiteX16" fmla="*/ 7125 w 10000"/>
                <a:gd name="connsiteY16" fmla="*/ 10000 h 10000"/>
                <a:gd name="connsiteX17" fmla="*/ 8183 w 10000"/>
                <a:gd name="connsiteY17" fmla="*/ 9115 h 10000"/>
                <a:gd name="connsiteX18" fmla="*/ 8800 w 10000"/>
                <a:gd name="connsiteY18" fmla="*/ 8418 h 10000"/>
                <a:gd name="connsiteX19" fmla="*/ 8971 w 10000"/>
                <a:gd name="connsiteY19" fmla="*/ 7158 h 10000"/>
                <a:gd name="connsiteX20" fmla="*/ 9977 w 10000"/>
                <a:gd name="connsiteY20" fmla="*/ 7233 h 10000"/>
                <a:gd name="connsiteX21" fmla="*/ 10000 w 10000"/>
                <a:gd name="connsiteY21" fmla="*/ 6315 h 10000"/>
                <a:gd name="connsiteX22" fmla="*/ 7023 w 10000"/>
                <a:gd name="connsiteY22" fmla="*/ 4012 h 10000"/>
                <a:gd name="connsiteX23" fmla="*/ 6496 w 10000"/>
                <a:gd name="connsiteY23" fmla="*/ 2156 h 10000"/>
                <a:gd name="connsiteX24" fmla="*/ 5153 w 10000"/>
                <a:gd name="connsiteY24" fmla="*/ 1758 h 10000"/>
                <a:gd name="connsiteX25" fmla="*/ 4267 w 10000"/>
                <a:gd name="connsiteY25"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237 w 10000"/>
                <a:gd name="connsiteY9" fmla="*/ 9408 h 10000"/>
                <a:gd name="connsiteX10" fmla="*/ 1639 w 10000"/>
                <a:gd name="connsiteY10" fmla="*/ 6561 h 10000"/>
                <a:gd name="connsiteX11" fmla="*/ 2472 w 10000"/>
                <a:gd name="connsiteY11" fmla="*/ 6153 h 10000"/>
                <a:gd name="connsiteX12" fmla="*/ 3244 w 10000"/>
                <a:gd name="connsiteY12" fmla="*/ 6145 h 10000"/>
                <a:gd name="connsiteX13" fmla="*/ 4270 w 10000"/>
                <a:gd name="connsiteY13" fmla="*/ 7352 h 10000"/>
                <a:gd name="connsiteX14" fmla="*/ 5945 w 10000"/>
                <a:gd name="connsiteY14" fmla="*/ 8415 h 10000"/>
                <a:gd name="connsiteX15" fmla="*/ 5818 w 10000"/>
                <a:gd name="connsiteY15" fmla="*/ 9313 h 10000"/>
                <a:gd name="connsiteX16" fmla="*/ 7125 w 10000"/>
                <a:gd name="connsiteY16" fmla="*/ 10000 h 10000"/>
                <a:gd name="connsiteX17" fmla="*/ 8183 w 10000"/>
                <a:gd name="connsiteY17" fmla="*/ 9115 h 10000"/>
                <a:gd name="connsiteX18" fmla="*/ 8800 w 10000"/>
                <a:gd name="connsiteY18" fmla="*/ 8418 h 10000"/>
                <a:gd name="connsiteX19" fmla="*/ 8971 w 10000"/>
                <a:gd name="connsiteY19" fmla="*/ 7158 h 10000"/>
                <a:gd name="connsiteX20" fmla="*/ 9977 w 10000"/>
                <a:gd name="connsiteY20" fmla="*/ 7233 h 10000"/>
                <a:gd name="connsiteX21" fmla="*/ 10000 w 10000"/>
                <a:gd name="connsiteY21" fmla="*/ 6315 h 10000"/>
                <a:gd name="connsiteX22" fmla="*/ 7023 w 10000"/>
                <a:gd name="connsiteY22" fmla="*/ 4012 h 10000"/>
                <a:gd name="connsiteX23" fmla="*/ 6496 w 10000"/>
                <a:gd name="connsiteY23" fmla="*/ 2156 h 10000"/>
                <a:gd name="connsiteX24" fmla="*/ 5153 w 10000"/>
                <a:gd name="connsiteY24" fmla="*/ 1758 h 10000"/>
                <a:gd name="connsiteX25" fmla="*/ 4267 w 10000"/>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1164 w 10004"/>
                <a:gd name="connsiteY8" fmla="*/ 4950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655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655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22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22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22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15"/>
                <a:gd name="connsiteX1" fmla="*/ 3375 w 10004"/>
                <a:gd name="connsiteY1" fmla="*/ 393 h 10015"/>
                <a:gd name="connsiteX2" fmla="*/ 3158 w 10004"/>
                <a:gd name="connsiteY2" fmla="*/ 1663 h 10015"/>
                <a:gd name="connsiteX3" fmla="*/ 2198 w 10004"/>
                <a:gd name="connsiteY3" fmla="*/ 1776 h 10015"/>
                <a:gd name="connsiteX4" fmla="*/ 1568 w 10004"/>
                <a:gd name="connsiteY4" fmla="*/ 0 h 10015"/>
                <a:gd name="connsiteX5" fmla="*/ 795 w 10004"/>
                <a:gd name="connsiteY5" fmla="*/ 448 h 10015"/>
                <a:gd name="connsiteX6" fmla="*/ 27 w 10004"/>
                <a:gd name="connsiteY6" fmla="*/ 1417 h 10015"/>
                <a:gd name="connsiteX7" fmla="*/ 188 w 10004"/>
                <a:gd name="connsiteY7" fmla="*/ 353 h 10015"/>
                <a:gd name="connsiteX8" fmla="*/ 289 w 10004"/>
                <a:gd name="connsiteY8" fmla="*/ 2968 h 10015"/>
                <a:gd name="connsiteX9" fmla="*/ 241 w 10004"/>
                <a:gd name="connsiteY9" fmla="*/ 9408 h 10015"/>
                <a:gd name="connsiteX10" fmla="*/ 835 w 10004"/>
                <a:gd name="connsiteY10" fmla="*/ 9378 h 10015"/>
                <a:gd name="connsiteX11" fmla="*/ 2476 w 10004"/>
                <a:gd name="connsiteY11" fmla="*/ 6153 h 10015"/>
                <a:gd name="connsiteX12" fmla="*/ 3248 w 10004"/>
                <a:gd name="connsiteY12" fmla="*/ 6145 h 10015"/>
                <a:gd name="connsiteX13" fmla="*/ 4274 w 10004"/>
                <a:gd name="connsiteY13" fmla="*/ 7352 h 10015"/>
                <a:gd name="connsiteX14" fmla="*/ 5949 w 10004"/>
                <a:gd name="connsiteY14" fmla="*/ 8415 h 10015"/>
                <a:gd name="connsiteX15" fmla="*/ 5822 w 10004"/>
                <a:gd name="connsiteY15" fmla="*/ 9313 h 10015"/>
                <a:gd name="connsiteX16" fmla="*/ 7129 w 10004"/>
                <a:gd name="connsiteY16" fmla="*/ 10000 h 10015"/>
                <a:gd name="connsiteX17" fmla="*/ 8187 w 10004"/>
                <a:gd name="connsiteY17" fmla="*/ 9115 h 10015"/>
                <a:gd name="connsiteX18" fmla="*/ 8804 w 10004"/>
                <a:gd name="connsiteY18" fmla="*/ 8418 h 10015"/>
                <a:gd name="connsiteX19" fmla="*/ 8975 w 10004"/>
                <a:gd name="connsiteY19" fmla="*/ 7158 h 10015"/>
                <a:gd name="connsiteX20" fmla="*/ 9981 w 10004"/>
                <a:gd name="connsiteY20" fmla="*/ 7233 h 10015"/>
                <a:gd name="connsiteX21" fmla="*/ 10004 w 10004"/>
                <a:gd name="connsiteY21" fmla="*/ 6315 h 10015"/>
                <a:gd name="connsiteX22" fmla="*/ 7027 w 10004"/>
                <a:gd name="connsiteY22" fmla="*/ 4012 h 10015"/>
                <a:gd name="connsiteX23" fmla="*/ 6500 w 10004"/>
                <a:gd name="connsiteY23" fmla="*/ 2156 h 10015"/>
                <a:gd name="connsiteX24" fmla="*/ 5157 w 10004"/>
                <a:gd name="connsiteY24" fmla="*/ 1758 h 10015"/>
                <a:gd name="connsiteX25" fmla="*/ 4271 w 10004"/>
                <a:gd name="connsiteY25" fmla="*/ 191 h 10015"/>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3997 w 10004"/>
                <a:gd name="connsiteY14" fmla="*/ 9771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3997 w 10004"/>
                <a:gd name="connsiteY14" fmla="*/ 9771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3997 w 10004"/>
                <a:gd name="connsiteY14" fmla="*/ 9771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3997 w 10004"/>
                <a:gd name="connsiteY14" fmla="*/ 9771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2026"/>
                <a:gd name="connsiteX1" fmla="*/ 3375 w 10004"/>
                <a:gd name="connsiteY1" fmla="*/ 393 h 12026"/>
                <a:gd name="connsiteX2" fmla="*/ 3158 w 10004"/>
                <a:gd name="connsiteY2" fmla="*/ 1663 h 12026"/>
                <a:gd name="connsiteX3" fmla="*/ 2198 w 10004"/>
                <a:gd name="connsiteY3" fmla="*/ 1776 h 12026"/>
                <a:gd name="connsiteX4" fmla="*/ 1568 w 10004"/>
                <a:gd name="connsiteY4" fmla="*/ 0 h 12026"/>
                <a:gd name="connsiteX5" fmla="*/ 795 w 10004"/>
                <a:gd name="connsiteY5" fmla="*/ 448 h 12026"/>
                <a:gd name="connsiteX6" fmla="*/ 27 w 10004"/>
                <a:gd name="connsiteY6" fmla="*/ 1417 h 12026"/>
                <a:gd name="connsiteX7" fmla="*/ 188 w 10004"/>
                <a:gd name="connsiteY7" fmla="*/ 353 h 12026"/>
                <a:gd name="connsiteX8" fmla="*/ 289 w 10004"/>
                <a:gd name="connsiteY8" fmla="*/ 2968 h 12026"/>
                <a:gd name="connsiteX9" fmla="*/ 241 w 10004"/>
                <a:gd name="connsiteY9" fmla="*/ 9408 h 12026"/>
                <a:gd name="connsiteX10" fmla="*/ 835 w 10004"/>
                <a:gd name="connsiteY10" fmla="*/ 9378 h 12026"/>
                <a:gd name="connsiteX11" fmla="*/ 928 w 10004"/>
                <a:gd name="connsiteY11" fmla="*/ 8240 h 12026"/>
                <a:gd name="connsiteX12" fmla="*/ 1700 w 10004"/>
                <a:gd name="connsiteY12" fmla="*/ 7710 h 12026"/>
                <a:gd name="connsiteX13" fmla="*/ 2591 w 10004"/>
                <a:gd name="connsiteY13" fmla="*/ 9126 h 12026"/>
                <a:gd name="connsiteX14" fmla="*/ 3997 w 10004"/>
                <a:gd name="connsiteY14" fmla="*/ 9771 h 12026"/>
                <a:gd name="connsiteX15" fmla="*/ 4476 w 10004"/>
                <a:gd name="connsiteY15" fmla="*/ 12026 h 12026"/>
                <a:gd name="connsiteX16" fmla="*/ 7129 w 10004"/>
                <a:gd name="connsiteY16" fmla="*/ 10000 h 12026"/>
                <a:gd name="connsiteX17" fmla="*/ 8187 w 10004"/>
                <a:gd name="connsiteY17" fmla="*/ 9115 h 12026"/>
                <a:gd name="connsiteX18" fmla="*/ 8804 w 10004"/>
                <a:gd name="connsiteY18" fmla="*/ 8418 h 12026"/>
                <a:gd name="connsiteX19" fmla="*/ 8975 w 10004"/>
                <a:gd name="connsiteY19" fmla="*/ 7158 h 12026"/>
                <a:gd name="connsiteX20" fmla="*/ 9981 w 10004"/>
                <a:gd name="connsiteY20" fmla="*/ 7233 h 12026"/>
                <a:gd name="connsiteX21" fmla="*/ 10004 w 10004"/>
                <a:gd name="connsiteY21" fmla="*/ 6315 h 12026"/>
                <a:gd name="connsiteX22" fmla="*/ 7027 w 10004"/>
                <a:gd name="connsiteY22" fmla="*/ 4012 h 12026"/>
                <a:gd name="connsiteX23" fmla="*/ 6500 w 10004"/>
                <a:gd name="connsiteY23" fmla="*/ 2156 h 12026"/>
                <a:gd name="connsiteX24" fmla="*/ 5157 w 10004"/>
                <a:gd name="connsiteY24" fmla="*/ 1758 h 12026"/>
                <a:gd name="connsiteX25" fmla="*/ 4271 w 10004"/>
                <a:gd name="connsiteY25" fmla="*/ 191 h 12026"/>
                <a:gd name="connsiteX0" fmla="*/ 4271 w 10004"/>
                <a:gd name="connsiteY0" fmla="*/ 191 h 12026"/>
                <a:gd name="connsiteX1" fmla="*/ 3375 w 10004"/>
                <a:gd name="connsiteY1" fmla="*/ 393 h 12026"/>
                <a:gd name="connsiteX2" fmla="*/ 3158 w 10004"/>
                <a:gd name="connsiteY2" fmla="*/ 1663 h 12026"/>
                <a:gd name="connsiteX3" fmla="*/ 2198 w 10004"/>
                <a:gd name="connsiteY3" fmla="*/ 1776 h 12026"/>
                <a:gd name="connsiteX4" fmla="*/ 1568 w 10004"/>
                <a:gd name="connsiteY4" fmla="*/ 0 h 12026"/>
                <a:gd name="connsiteX5" fmla="*/ 795 w 10004"/>
                <a:gd name="connsiteY5" fmla="*/ 448 h 12026"/>
                <a:gd name="connsiteX6" fmla="*/ 27 w 10004"/>
                <a:gd name="connsiteY6" fmla="*/ 1417 h 12026"/>
                <a:gd name="connsiteX7" fmla="*/ 188 w 10004"/>
                <a:gd name="connsiteY7" fmla="*/ 353 h 12026"/>
                <a:gd name="connsiteX8" fmla="*/ 289 w 10004"/>
                <a:gd name="connsiteY8" fmla="*/ 2968 h 12026"/>
                <a:gd name="connsiteX9" fmla="*/ 241 w 10004"/>
                <a:gd name="connsiteY9" fmla="*/ 9408 h 12026"/>
                <a:gd name="connsiteX10" fmla="*/ 835 w 10004"/>
                <a:gd name="connsiteY10" fmla="*/ 9378 h 12026"/>
                <a:gd name="connsiteX11" fmla="*/ 928 w 10004"/>
                <a:gd name="connsiteY11" fmla="*/ 8240 h 12026"/>
                <a:gd name="connsiteX12" fmla="*/ 1700 w 10004"/>
                <a:gd name="connsiteY12" fmla="*/ 7710 h 12026"/>
                <a:gd name="connsiteX13" fmla="*/ 2591 w 10004"/>
                <a:gd name="connsiteY13" fmla="*/ 9126 h 12026"/>
                <a:gd name="connsiteX14" fmla="*/ 3997 w 10004"/>
                <a:gd name="connsiteY14" fmla="*/ 9771 h 12026"/>
                <a:gd name="connsiteX15" fmla="*/ 4476 w 10004"/>
                <a:gd name="connsiteY15" fmla="*/ 12026 h 12026"/>
                <a:gd name="connsiteX16" fmla="*/ 7129 w 10004"/>
                <a:gd name="connsiteY16" fmla="*/ 10000 h 12026"/>
                <a:gd name="connsiteX17" fmla="*/ 8187 w 10004"/>
                <a:gd name="connsiteY17" fmla="*/ 9115 h 12026"/>
                <a:gd name="connsiteX18" fmla="*/ 8804 w 10004"/>
                <a:gd name="connsiteY18" fmla="*/ 8418 h 12026"/>
                <a:gd name="connsiteX19" fmla="*/ 8975 w 10004"/>
                <a:gd name="connsiteY19" fmla="*/ 7158 h 12026"/>
                <a:gd name="connsiteX20" fmla="*/ 9981 w 10004"/>
                <a:gd name="connsiteY20" fmla="*/ 7233 h 12026"/>
                <a:gd name="connsiteX21" fmla="*/ 10004 w 10004"/>
                <a:gd name="connsiteY21" fmla="*/ 6315 h 12026"/>
                <a:gd name="connsiteX22" fmla="*/ 7027 w 10004"/>
                <a:gd name="connsiteY22" fmla="*/ 4012 h 12026"/>
                <a:gd name="connsiteX23" fmla="*/ 6500 w 10004"/>
                <a:gd name="connsiteY23" fmla="*/ 2156 h 12026"/>
                <a:gd name="connsiteX24" fmla="*/ 5157 w 10004"/>
                <a:gd name="connsiteY24" fmla="*/ 1758 h 12026"/>
                <a:gd name="connsiteX25" fmla="*/ 4271 w 10004"/>
                <a:gd name="connsiteY25" fmla="*/ 191 h 12026"/>
                <a:gd name="connsiteX0" fmla="*/ 4271 w 10004"/>
                <a:gd name="connsiteY0" fmla="*/ 191 h 12026"/>
                <a:gd name="connsiteX1" fmla="*/ 3375 w 10004"/>
                <a:gd name="connsiteY1" fmla="*/ 393 h 12026"/>
                <a:gd name="connsiteX2" fmla="*/ 3158 w 10004"/>
                <a:gd name="connsiteY2" fmla="*/ 1663 h 12026"/>
                <a:gd name="connsiteX3" fmla="*/ 2198 w 10004"/>
                <a:gd name="connsiteY3" fmla="*/ 1776 h 12026"/>
                <a:gd name="connsiteX4" fmla="*/ 1568 w 10004"/>
                <a:gd name="connsiteY4" fmla="*/ 0 h 12026"/>
                <a:gd name="connsiteX5" fmla="*/ 795 w 10004"/>
                <a:gd name="connsiteY5" fmla="*/ 448 h 12026"/>
                <a:gd name="connsiteX6" fmla="*/ 27 w 10004"/>
                <a:gd name="connsiteY6" fmla="*/ 1417 h 12026"/>
                <a:gd name="connsiteX7" fmla="*/ 188 w 10004"/>
                <a:gd name="connsiteY7" fmla="*/ 353 h 12026"/>
                <a:gd name="connsiteX8" fmla="*/ 289 w 10004"/>
                <a:gd name="connsiteY8" fmla="*/ 2968 h 12026"/>
                <a:gd name="connsiteX9" fmla="*/ 241 w 10004"/>
                <a:gd name="connsiteY9" fmla="*/ 9408 h 12026"/>
                <a:gd name="connsiteX10" fmla="*/ 835 w 10004"/>
                <a:gd name="connsiteY10" fmla="*/ 9378 h 12026"/>
                <a:gd name="connsiteX11" fmla="*/ 928 w 10004"/>
                <a:gd name="connsiteY11" fmla="*/ 8240 h 12026"/>
                <a:gd name="connsiteX12" fmla="*/ 1700 w 10004"/>
                <a:gd name="connsiteY12" fmla="*/ 7710 h 12026"/>
                <a:gd name="connsiteX13" fmla="*/ 2591 w 10004"/>
                <a:gd name="connsiteY13" fmla="*/ 9126 h 12026"/>
                <a:gd name="connsiteX14" fmla="*/ 3997 w 10004"/>
                <a:gd name="connsiteY14" fmla="*/ 9771 h 12026"/>
                <a:gd name="connsiteX15" fmla="*/ 4476 w 10004"/>
                <a:gd name="connsiteY15" fmla="*/ 12026 h 12026"/>
                <a:gd name="connsiteX16" fmla="*/ 7129 w 10004"/>
                <a:gd name="connsiteY16" fmla="*/ 10000 h 12026"/>
                <a:gd name="connsiteX17" fmla="*/ 8187 w 10004"/>
                <a:gd name="connsiteY17" fmla="*/ 9115 h 12026"/>
                <a:gd name="connsiteX18" fmla="*/ 8804 w 10004"/>
                <a:gd name="connsiteY18" fmla="*/ 8418 h 12026"/>
                <a:gd name="connsiteX19" fmla="*/ 8975 w 10004"/>
                <a:gd name="connsiteY19" fmla="*/ 7158 h 12026"/>
                <a:gd name="connsiteX20" fmla="*/ 9981 w 10004"/>
                <a:gd name="connsiteY20" fmla="*/ 7233 h 12026"/>
                <a:gd name="connsiteX21" fmla="*/ 10004 w 10004"/>
                <a:gd name="connsiteY21" fmla="*/ 6315 h 12026"/>
                <a:gd name="connsiteX22" fmla="*/ 7027 w 10004"/>
                <a:gd name="connsiteY22" fmla="*/ 4012 h 12026"/>
                <a:gd name="connsiteX23" fmla="*/ 6500 w 10004"/>
                <a:gd name="connsiteY23" fmla="*/ 2156 h 12026"/>
                <a:gd name="connsiteX24" fmla="*/ 5157 w 10004"/>
                <a:gd name="connsiteY24" fmla="*/ 1758 h 12026"/>
                <a:gd name="connsiteX25" fmla="*/ 4271 w 10004"/>
                <a:gd name="connsiteY25" fmla="*/ 191 h 12026"/>
                <a:gd name="connsiteX0" fmla="*/ 4271 w 10004"/>
                <a:gd name="connsiteY0" fmla="*/ 191 h 12026"/>
                <a:gd name="connsiteX1" fmla="*/ 3375 w 10004"/>
                <a:gd name="connsiteY1" fmla="*/ 393 h 12026"/>
                <a:gd name="connsiteX2" fmla="*/ 3158 w 10004"/>
                <a:gd name="connsiteY2" fmla="*/ 1663 h 12026"/>
                <a:gd name="connsiteX3" fmla="*/ 2198 w 10004"/>
                <a:gd name="connsiteY3" fmla="*/ 1776 h 12026"/>
                <a:gd name="connsiteX4" fmla="*/ 1568 w 10004"/>
                <a:gd name="connsiteY4" fmla="*/ 0 h 12026"/>
                <a:gd name="connsiteX5" fmla="*/ 795 w 10004"/>
                <a:gd name="connsiteY5" fmla="*/ 448 h 12026"/>
                <a:gd name="connsiteX6" fmla="*/ 27 w 10004"/>
                <a:gd name="connsiteY6" fmla="*/ 1417 h 12026"/>
                <a:gd name="connsiteX7" fmla="*/ 188 w 10004"/>
                <a:gd name="connsiteY7" fmla="*/ 353 h 12026"/>
                <a:gd name="connsiteX8" fmla="*/ 289 w 10004"/>
                <a:gd name="connsiteY8" fmla="*/ 2968 h 12026"/>
                <a:gd name="connsiteX9" fmla="*/ 241 w 10004"/>
                <a:gd name="connsiteY9" fmla="*/ 9408 h 12026"/>
                <a:gd name="connsiteX10" fmla="*/ 835 w 10004"/>
                <a:gd name="connsiteY10" fmla="*/ 9378 h 12026"/>
                <a:gd name="connsiteX11" fmla="*/ 928 w 10004"/>
                <a:gd name="connsiteY11" fmla="*/ 8240 h 12026"/>
                <a:gd name="connsiteX12" fmla="*/ 1700 w 10004"/>
                <a:gd name="connsiteY12" fmla="*/ 7710 h 12026"/>
                <a:gd name="connsiteX13" fmla="*/ 2591 w 10004"/>
                <a:gd name="connsiteY13" fmla="*/ 9126 h 12026"/>
                <a:gd name="connsiteX14" fmla="*/ 3997 w 10004"/>
                <a:gd name="connsiteY14" fmla="*/ 9771 h 12026"/>
                <a:gd name="connsiteX15" fmla="*/ 4476 w 10004"/>
                <a:gd name="connsiteY15" fmla="*/ 12026 h 12026"/>
                <a:gd name="connsiteX16" fmla="*/ 7129 w 10004"/>
                <a:gd name="connsiteY16" fmla="*/ 10000 h 12026"/>
                <a:gd name="connsiteX17" fmla="*/ 8187 w 10004"/>
                <a:gd name="connsiteY17" fmla="*/ 9115 h 12026"/>
                <a:gd name="connsiteX18" fmla="*/ 8804 w 10004"/>
                <a:gd name="connsiteY18" fmla="*/ 8418 h 12026"/>
                <a:gd name="connsiteX19" fmla="*/ 8975 w 10004"/>
                <a:gd name="connsiteY19" fmla="*/ 7158 h 12026"/>
                <a:gd name="connsiteX20" fmla="*/ 9981 w 10004"/>
                <a:gd name="connsiteY20" fmla="*/ 7233 h 12026"/>
                <a:gd name="connsiteX21" fmla="*/ 10004 w 10004"/>
                <a:gd name="connsiteY21" fmla="*/ 6315 h 12026"/>
                <a:gd name="connsiteX22" fmla="*/ 7027 w 10004"/>
                <a:gd name="connsiteY22" fmla="*/ 4012 h 12026"/>
                <a:gd name="connsiteX23" fmla="*/ 6500 w 10004"/>
                <a:gd name="connsiteY23" fmla="*/ 2156 h 12026"/>
                <a:gd name="connsiteX24" fmla="*/ 5157 w 10004"/>
                <a:gd name="connsiteY24" fmla="*/ 1758 h 12026"/>
                <a:gd name="connsiteX25" fmla="*/ 4271 w 10004"/>
                <a:gd name="connsiteY25" fmla="*/ 191 h 12026"/>
                <a:gd name="connsiteX0" fmla="*/ 4271 w 10004"/>
                <a:gd name="connsiteY0" fmla="*/ 191 h 13965"/>
                <a:gd name="connsiteX1" fmla="*/ 3375 w 10004"/>
                <a:gd name="connsiteY1" fmla="*/ 393 h 13965"/>
                <a:gd name="connsiteX2" fmla="*/ 3158 w 10004"/>
                <a:gd name="connsiteY2" fmla="*/ 1663 h 13965"/>
                <a:gd name="connsiteX3" fmla="*/ 2198 w 10004"/>
                <a:gd name="connsiteY3" fmla="*/ 1776 h 13965"/>
                <a:gd name="connsiteX4" fmla="*/ 1568 w 10004"/>
                <a:gd name="connsiteY4" fmla="*/ 0 h 13965"/>
                <a:gd name="connsiteX5" fmla="*/ 795 w 10004"/>
                <a:gd name="connsiteY5" fmla="*/ 448 h 13965"/>
                <a:gd name="connsiteX6" fmla="*/ 27 w 10004"/>
                <a:gd name="connsiteY6" fmla="*/ 1417 h 13965"/>
                <a:gd name="connsiteX7" fmla="*/ 188 w 10004"/>
                <a:gd name="connsiteY7" fmla="*/ 353 h 13965"/>
                <a:gd name="connsiteX8" fmla="*/ 289 w 10004"/>
                <a:gd name="connsiteY8" fmla="*/ 2968 h 13965"/>
                <a:gd name="connsiteX9" fmla="*/ 241 w 10004"/>
                <a:gd name="connsiteY9" fmla="*/ 9408 h 13965"/>
                <a:gd name="connsiteX10" fmla="*/ 835 w 10004"/>
                <a:gd name="connsiteY10" fmla="*/ 9378 h 13965"/>
                <a:gd name="connsiteX11" fmla="*/ 928 w 10004"/>
                <a:gd name="connsiteY11" fmla="*/ 8240 h 13965"/>
                <a:gd name="connsiteX12" fmla="*/ 1700 w 10004"/>
                <a:gd name="connsiteY12" fmla="*/ 7710 h 13965"/>
                <a:gd name="connsiteX13" fmla="*/ 2591 w 10004"/>
                <a:gd name="connsiteY13" fmla="*/ 9126 h 13965"/>
                <a:gd name="connsiteX14" fmla="*/ 3997 w 10004"/>
                <a:gd name="connsiteY14" fmla="*/ 9771 h 13965"/>
                <a:gd name="connsiteX15" fmla="*/ 4476 w 10004"/>
                <a:gd name="connsiteY15" fmla="*/ 12026 h 13965"/>
                <a:gd name="connsiteX16" fmla="*/ 7331 w 10004"/>
                <a:gd name="connsiteY16" fmla="*/ 13965 h 13965"/>
                <a:gd name="connsiteX17" fmla="*/ 8187 w 10004"/>
                <a:gd name="connsiteY17" fmla="*/ 9115 h 13965"/>
                <a:gd name="connsiteX18" fmla="*/ 8804 w 10004"/>
                <a:gd name="connsiteY18" fmla="*/ 8418 h 13965"/>
                <a:gd name="connsiteX19" fmla="*/ 8975 w 10004"/>
                <a:gd name="connsiteY19" fmla="*/ 7158 h 13965"/>
                <a:gd name="connsiteX20" fmla="*/ 9981 w 10004"/>
                <a:gd name="connsiteY20" fmla="*/ 7233 h 13965"/>
                <a:gd name="connsiteX21" fmla="*/ 10004 w 10004"/>
                <a:gd name="connsiteY21" fmla="*/ 6315 h 13965"/>
                <a:gd name="connsiteX22" fmla="*/ 7027 w 10004"/>
                <a:gd name="connsiteY22" fmla="*/ 4012 h 13965"/>
                <a:gd name="connsiteX23" fmla="*/ 6500 w 10004"/>
                <a:gd name="connsiteY23" fmla="*/ 2156 h 13965"/>
                <a:gd name="connsiteX24" fmla="*/ 5157 w 10004"/>
                <a:gd name="connsiteY24" fmla="*/ 1758 h 13965"/>
                <a:gd name="connsiteX25" fmla="*/ 4271 w 10004"/>
                <a:gd name="connsiteY25" fmla="*/ 191 h 13965"/>
                <a:gd name="connsiteX0" fmla="*/ 4271 w 10004"/>
                <a:gd name="connsiteY0" fmla="*/ 191 h 13965"/>
                <a:gd name="connsiteX1" fmla="*/ 3375 w 10004"/>
                <a:gd name="connsiteY1" fmla="*/ 393 h 13965"/>
                <a:gd name="connsiteX2" fmla="*/ 3158 w 10004"/>
                <a:gd name="connsiteY2" fmla="*/ 1663 h 13965"/>
                <a:gd name="connsiteX3" fmla="*/ 2198 w 10004"/>
                <a:gd name="connsiteY3" fmla="*/ 1776 h 13965"/>
                <a:gd name="connsiteX4" fmla="*/ 1568 w 10004"/>
                <a:gd name="connsiteY4" fmla="*/ 0 h 13965"/>
                <a:gd name="connsiteX5" fmla="*/ 795 w 10004"/>
                <a:gd name="connsiteY5" fmla="*/ 448 h 13965"/>
                <a:gd name="connsiteX6" fmla="*/ 27 w 10004"/>
                <a:gd name="connsiteY6" fmla="*/ 1417 h 13965"/>
                <a:gd name="connsiteX7" fmla="*/ 188 w 10004"/>
                <a:gd name="connsiteY7" fmla="*/ 353 h 13965"/>
                <a:gd name="connsiteX8" fmla="*/ 289 w 10004"/>
                <a:gd name="connsiteY8" fmla="*/ 2968 h 13965"/>
                <a:gd name="connsiteX9" fmla="*/ 241 w 10004"/>
                <a:gd name="connsiteY9" fmla="*/ 9408 h 13965"/>
                <a:gd name="connsiteX10" fmla="*/ 835 w 10004"/>
                <a:gd name="connsiteY10" fmla="*/ 9378 h 13965"/>
                <a:gd name="connsiteX11" fmla="*/ 928 w 10004"/>
                <a:gd name="connsiteY11" fmla="*/ 8240 h 13965"/>
                <a:gd name="connsiteX12" fmla="*/ 1700 w 10004"/>
                <a:gd name="connsiteY12" fmla="*/ 7710 h 13965"/>
                <a:gd name="connsiteX13" fmla="*/ 2591 w 10004"/>
                <a:gd name="connsiteY13" fmla="*/ 9126 h 13965"/>
                <a:gd name="connsiteX14" fmla="*/ 3997 w 10004"/>
                <a:gd name="connsiteY14" fmla="*/ 9771 h 13965"/>
                <a:gd name="connsiteX15" fmla="*/ 4476 w 10004"/>
                <a:gd name="connsiteY15" fmla="*/ 12026 h 13965"/>
                <a:gd name="connsiteX16" fmla="*/ 7331 w 10004"/>
                <a:gd name="connsiteY16" fmla="*/ 13965 h 13965"/>
                <a:gd name="connsiteX17" fmla="*/ 8187 w 10004"/>
                <a:gd name="connsiteY17" fmla="*/ 9115 h 13965"/>
                <a:gd name="connsiteX18" fmla="*/ 8804 w 10004"/>
                <a:gd name="connsiteY18" fmla="*/ 8418 h 13965"/>
                <a:gd name="connsiteX19" fmla="*/ 8975 w 10004"/>
                <a:gd name="connsiteY19" fmla="*/ 7158 h 13965"/>
                <a:gd name="connsiteX20" fmla="*/ 9981 w 10004"/>
                <a:gd name="connsiteY20" fmla="*/ 7233 h 13965"/>
                <a:gd name="connsiteX21" fmla="*/ 10004 w 10004"/>
                <a:gd name="connsiteY21" fmla="*/ 6315 h 13965"/>
                <a:gd name="connsiteX22" fmla="*/ 7027 w 10004"/>
                <a:gd name="connsiteY22" fmla="*/ 4012 h 13965"/>
                <a:gd name="connsiteX23" fmla="*/ 6500 w 10004"/>
                <a:gd name="connsiteY23" fmla="*/ 2156 h 13965"/>
                <a:gd name="connsiteX24" fmla="*/ 5157 w 10004"/>
                <a:gd name="connsiteY24" fmla="*/ 1758 h 13965"/>
                <a:gd name="connsiteX25" fmla="*/ 4271 w 10004"/>
                <a:gd name="connsiteY25" fmla="*/ 191 h 13965"/>
                <a:gd name="connsiteX0" fmla="*/ 4271 w 10004"/>
                <a:gd name="connsiteY0" fmla="*/ 191 h 13965"/>
                <a:gd name="connsiteX1" fmla="*/ 3375 w 10004"/>
                <a:gd name="connsiteY1" fmla="*/ 393 h 13965"/>
                <a:gd name="connsiteX2" fmla="*/ 3158 w 10004"/>
                <a:gd name="connsiteY2" fmla="*/ 1663 h 13965"/>
                <a:gd name="connsiteX3" fmla="*/ 2198 w 10004"/>
                <a:gd name="connsiteY3" fmla="*/ 1776 h 13965"/>
                <a:gd name="connsiteX4" fmla="*/ 1568 w 10004"/>
                <a:gd name="connsiteY4" fmla="*/ 0 h 13965"/>
                <a:gd name="connsiteX5" fmla="*/ 795 w 10004"/>
                <a:gd name="connsiteY5" fmla="*/ 448 h 13965"/>
                <a:gd name="connsiteX6" fmla="*/ 27 w 10004"/>
                <a:gd name="connsiteY6" fmla="*/ 1417 h 13965"/>
                <a:gd name="connsiteX7" fmla="*/ 188 w 10004"/>
                <a:gd name="connsiteY7" fmla="*/ 353 h 13965"/>
                <a:gd name="connsiteX8" fmla="*/ 289 w 10004"/>
                <a:gd name="connsiteY8" fmla="*/ 2968 h 13965"/>
                <a:gd name="connsiteX9" fmla="*/ 241 w 10004"/>
                <a:gd name="connsiteY9" fmla="*/ 9408 h 13965"/>
                <a:gd name="connsiteX10" fmla="*/ 835 w 10004"/>
                <a:gd name="connsiteY10" fmla="*/ 9378 h 13965"/>
                <a:gd name="connsiteX11" fmla="*/ 928 w 10004"/>
                <a:gd name="connsiteY11" fmla="*/ 8240 h 13965"/>
                <a:gd name="connsiteX12" fmla="*/ 1700 w 10004"/>
                <a:gd name="connsiteY12" fmla="*/ 7710 h 13965"/>
                <a:gd name="connsiteX13" fmla="*/ 2591 w 10004"/>
                <a:gd name="connsiteY13" fmla="*/ 9126 h 13965"/>
                <a:gd name="connsiteX14" fmla="*/ 3997 w 10004"/>
                <a:gd name="connsiteY14" fmla="*/ 9771 h 13965"/>
                <a:gd name="connsiteX15" fmla="*/ 4476 w 10004"/>
                <a:gd name="connsiteY15" fmla="*/ 12026 h 13965"/>
                <a:gd name="connsiteX16" fmla="*/ 7331 w 10004"/>
                <a:gd name="connsiteY16" fmla="*/ 13965 h 13965"/>
                <a:gd name="connsiteX17" fmla="*/ 8187 w 10004"/>
                <a:gd name="connsiteY17" fmla="*/ 9115 h 13965"/>
                <a:gd name="connsiteX18" fmla="*/ 8804 w 10004"/>
                <a:gd name="connsiteY18" fmla="*/ 8418 h 13965"/>
                <a:gd name="connsiteX19" fmla="*/ 8975 w 10004"/>
                <a:gd name="connsiteY19" fmla="*/ 7158 h 13965"/>
                <a:gd name="connsiteX20" fmla="*/ 9981 w 10004"/>
                <a:gd name="connsiteY20" fmla="*/ 7233 h 13965"/>
                <a:gd name="connsiteX21" fmla="*/ 10004 w 10004"/>
                <a:gd name="connsiteY21" fmla="*/ 6315 h 13965"/>
                <a:gd name="connsiteX22" fmla="*/ 7027 w 10004"/>
                <a:gd name="connsiteY22" fmla="*/ 4012 h 13965"/>
                <a:gd name="connsiteX23" fmla="*/ 6500 w 10004"/>
                <a:gd name="connsiteY23" fmla="*/ 2156 h 13965"/>
                <a:gd name="connsiteX24" fmla="*/ 5157 w 10004"/>
                <a:gd name="connsiteY24" fmla="*/ 1758 h 13965"/>
                <a:gd name="connsiteX25" fmla="*/ 4271 w 10004"/>
                <a:gd name="connsiteY25" fmla="*/ 191 h 13965"/>
                <a:gd name="connsiteX0" fmla="*/ 4271 w 10004"/>
                <a:gd name="connsiteY0" fmla="*/ 191 h 13965"/>
                <a:gd name="connsiteX1" fmla="*/ 3375 w 10004"/>
                <a:gd name="connsiteY1" fmla="*/ 393 h 13965"/>
                <a:gd name="connsiteX2" fmla="*/ 3158 w 10004"/>
                <a:gd name="connsiteY2" fmla="*/ 1663 h 13965"/>
                <a:gd name="connsiteX3" fmla="*/ 2198 w 10004"/>
                <a:gd name="connsiteY3" fmla="*/ 1776 h 13965"/>
                <a:gd name="connsiteX4" fmla="*/ 1568 w 10004"/>
                <a:gd name="connsiteY4" fmla="*/ 0 h 13965"/>
                <a:gd name="connsiteX5" fmla="*/ 795 w 10004"/>
                <a:gd name="connsiteY5" fmla="*/ 448 h 13965"/>
                <a:gd name="connsiteX6" fmla="*/ 27 w 10004"/>
                <a:gd name="connsiteY6" fmla="*/ 1417 h 13965"/>
                <a:gd name="connsiteX7" fmla="*/ 188 w 10004"/>
                <a:gd name="connsiteY7" fmla="*/ 353 h 13965"/>
                <a:gd name="connsiteX8" fmla="*/ 289 w 10004"/>
                <a:gd name="connsiteY8" fmla="*/ 2968 h 13965"/>
                <a:gd name="connsiteX9" fmla="*/ 241 w 10004"/>
                <a:gd name="connsiteY9" fmla="*/ 9408 h 13965"/>
                <a:gd name="connsiteX10" fmla="*/ 835 w 10004"/>
                <a:gd name="connsiteY10" fmla="*/ 9378 h 13965"/>
                <a:gd name="connsiteX11" fmla="*/ 928 w 10004"/>
                <a:gd name="connsiteY11" fmla="*/ 8240 h 13965"/>
                <a:gd name="connsiteX12" fmla="*/ 1700 w 10004"/>
                <a:gd name="connsiteY12" fmla="*/ 7710 h 13965"/>
                <a:gd name="connsiteX13" fmla="*/ 2591 w 10004"/>
                <a:gd name="connsiteY13" fmla="*/ 9126 h 13965"/>
                <a:gd name="connsiteX14" fmla="*/ 3997 w 10004"/>
                <a:gd name="connsiteY14" fmla="*/ 9771 h 13965"/>
                <a:gd name="connsiteX15" fmla="*/ 4476 w 10004"/>
                <a:gd name="connsiteY15" fmla="*/ 12026 h 13965"/>
                <a:gd name="connsiteX16" fmla="*/ 7331 w 10004"/>
                <a:gd name="connsiteY16" fmla="*/ 13965 h 13965"/>
                <a:gd name="connsiteX17" fmla="*/ 8187 w 10004"/>
                <a:gd name="connsiteY17" fmla="*/ 9115 h 13965"/>
                <a:gd name="connsiteX18" fmla="*/ 8804 w 10004"/>
                <a:gd name="connsiteY18" fmla="*/ 8418 h 13965"/>
                <a:gd name="connsiteX19" fmla="*/ 8975 w 10004"/>
                <a:gd name="connsiteY19" fmla="*/ 7158 h 13965"/>
                <a:gd name="connsiteX20" fmla="*/ 9981 w 10004"/>
                <a:gd name="connsiteY20" fmla="*/ 7233 h 13965"/>
                <a:gd name="connsiteX21" fmla="*/ 10004 w 10004"/>
                <a:gd name="connsiteY21" fmla="*/ 6315 h 13965"/>
                <a:gd name="connsiteX22" fmla="*/ 7027 w 10004"/>
                <a:gd name="connsiteY22" fmla="*/ 4012 h 13965"/>
                <a:gd name="connsiteX23" fmla="*/ 6500 w 10004"/>
                <a:gd name="connsiteY23" fmla="*/ 2156 h 13965"/>
                <a:gd name="connsiteX24" fmla="*/ 5157 w 10004"/>
                <a:gd name="connsiteY24" fmla="*/ 1758 h 13965"/>
                <a:gd name="connsiteX25" fmla="*/ 4271 w 10004"/>
                <a:gd name="connsiteY25" fmla="*/ 191 h 13965"/>
                <a:gd name="connsiteX0" fmla="*/ 4271 w 10004"/>
                <a:gd name="connsiteY0" fmla="*/ 191 h 15354"/>
                <a:gd name="connsiteX1" fmla="*/ 3375 w 10004"/>
                <a:gd name="connsiteY1" fmla="*/ 393 h 15354"/>
                <a:gd name="connsiteX2" fmla="*/ 3158 w 10004"/>
                <a:gd name="connsiteY2" fmla="*/ 1663 h 15354"/>
                <a:gd name="connsiteX3" fmla="*/ 2198 w 10004"/>
                <a:gd name="connsiteY3" fmla="*/ 1776 h 15354"/>
                <a:gd name="connsiteX4" fmla="*/ 1568 w 10004"/>
                <a:gd name="connsiteY4" fmla="*/ 0 h 15354"/>
                <a:gd name="connsiteX5" fmla="*/ 795 w 10004"/>
                <a:gd name="connsiteY5" fmla="*/ 448 h 15354"/>
                <a:gd name="connsiteX6" fmla="*/ 27 w 10004"/>
                <a:gd name="connsiteY6" fmla="*/ 1417 h 15354"/>
                <a:gd name="connsiteX7" fmla="*/ 188 w 10004"/>
                <a:gd name="connsiteY7" fmla="*/ 353 h 15354"/>
                <a:gd name="connsiteX8" fmla="*/ 289 w 10004"/>
                <a:gd name="connsiteY8" fmla="*/ 2968 h 15354"/>
                <a:gd name="connsiteX9" fmla="*/ 241 w 10004"/>
                <a:gd name="connsiteY9" fmla="*/ 9408 h 15354"/>
                <a:gd name="connsiteX10" fmla="*/ 835 w 10004"/>
                <a:gd name="connsiteY10" fmla="*/ 9378 h 15354"/>
                <a:gd name="connsiteX11" fmla="*/ 928 w 10004"/>
                <a:gd name="connsiteY11" fmla="*/ 8240 h 15354"/>
                <a:gd name="connsiteX12" fmla="*/ 1700 w 10004"/>
                <a:gd name="connsiteY12" fmla="*/ 7710 h 15354"/>
                <a:gd name="connsiteX13" fmla="*/ 2591 w 10004"/>
                <a:gd name="connsiteY13" fmla="*/ 9126 h 15354"/>
                <a:gd name="connsiteX14" fmla="*/ 3997 w 10004"/>
                <a:gd name="connsiteY14" fmla="*/ 9771 h 15354"/>
                <a:gd name="connsiteX15" fmla="*/ 4476 w 10004"/>
                <a:gd name="connsiteY15" fmla="*/ 12026 h 15354"/>
                <a:gd name="connsiteX16" fmla="*/ 7331 w 10004"/>
                <a:gd name="connsiteY16" fmla="*/ 13965 h 15354"/>
                <a:gd name="connsiteX17" fmla="*/ 7447 w 10004"/>
                <a:gd name="connsiteY17" fmla="*/ 15062 h 15354"/>
                <a:gd name="connsiteX18" fmla="*/ 8804 w 10004"/>
                <a:gd name="connsiteY18" fmla="*/ 8418 h 15354"/>
                <a:gd name="connsiteX19" fmla="*/ 8975 w 10004"/>
                <a:gd name="connsiteY19" fmla="*/ 7158 h 15354"/>
                <a:gd name="connsiteX20" fmla="*/ 9981 w 10004"/>
                <a:gd name="connsiteY20" fmla="*/ 7233 h 15354"/>
                <a:gd name="connsiteX21" fmla="*/ 10004 w 10004"/>
                <a:gd name="connsiteY21" fmla="*/ 6315 h 15354"/>
                <a:gd name="connsiteX22" fmla="*/ 7027 w 10004"/>
                <a:gd name="connsiteY22" fmla="*/ 4012 h 15354"/>
                <a:gd name="connsiteX23" fmla="*/ 6500 w 10004"/>
                <a:gd name="connsiteY23" fmla="*/ 2156 h 15354"/>
                <a:gd name="connsiteX24" fmla="*/ 5157 w 10004"/>
                <a:gd name="connsiteY24" fmla="*/ 1758 h 15354"/>
                <a:gd name="connsiteX25" fmla="*/ 4271 w 10004"/>
                <a:gd name="connsiteY25" fmla="*/ 191 h 15354"/>
                <a:gd name="connsiteX0" fmla="*/ 4271 w 10004"/>
                <a:gd name="connsiteY0" fmla="*/ 191 h 15062"/>
                <a:gd name="connsiteX1" fmla="*/ 3375 w 10004"/>
                <a:gd name="connsiteY1" fmla="*/ 393 h 15062"/>
                <a:gd name="connsiteX2" fmla="*/ 3158 w 10004"/>
                <a:gd name="connsiteY2" fmla="*/ 1663 h 15062"/>
                <a:gd name="connsiteX3" fmla="*/ 2198 w 10004"/>
                <a:gd name="connsiteY3" fmla="*/ 1776 h 15062"/>
                <a:gd name="connsiteX4" fmla="*/ 1568 w 10004"/>
                <a:gd name="connsiteY4" fmla="*/ 0 h 15062"/>
                <a:gd name="connsiteX5" fmla="*/ 795 w 10004"/>
                <a:gd name="connsiteY5" fmla="*/ 448 h 15062"/>
                <a:gd name="connsiteX6" fmla="*/ 27 w 10004"/>
                <a:gd name="connsiteY6" fmla="*/ 1417 h 15062"/>
                <a:gd name="connsiteX7" fmla="*/ 188 w 10004"/>
                <a:gd name="connsiteY7" fmla="*/ 353 h 15062"/>
                <a:gd name="connsiteX8" fmla="*/ 289 w 10004"/>
                <a:gd name="connsiteY8" fmla="*/ 2968 h 15062"/>
                <a:gd name="connsiteX9" fmla="*/ 241 w 10004"/>
                <a:gd name="connsiteY9" fmla="*/ 9408 h 15062"/>
                <a:gd name="connsiteX10" fmla="*/ 835 w 10004"/>
                <a:gd name="connsiteY10" fmla="*/ 9378 h 15062"/>
                <a:gd name="connsiteX11" fmla="*/ 928 w 10004"/>
                <a:gd name="connsiteY11" fmla="*/ 8240 h 15062"/>
                <a:gd name="connsiteX12" fmla="*/ 1700 w 10004"/>
                <a:gd name="connsiteY12" fmla="*/ 7710 h 15062"/>
                <a:gd name="connsiteX13" fmla="*/ 2591 w 10004"/>
                <a:gd name="connsiteY13" fmla="*/ 9126 h 15062"/>
                <a:gd name="connsiteX14" fmla="*/ 3997 w 10004"/>
                <a:gd name="connsiteY14" fmla="*/ 9771 h 15062"/>
                <a:gd name="connsiteX15" fmla="*/ 4476 w 10004"/>
                <a:gd name="connsiteY15" fmla="*/ 12026 h 15062"/>
                <a:gd name="connsiteX16" fmla="*/ 7331 w 10004"/>
                <a:gd name="connsiteY16" fmla="*/ 13965 h 15062"/>
                <a:gd name="connsiteX17" fmla="*/ 7447 w 10004"/>
                <a:gd name="connsiteY17" fmla="*/ 15062 h 15062"/>
                <a:gd name="connsiteX18" fmla="*/ 8804 w 10004"/>
                <a:gd name="connsiteY18" fmla="*/ 8418 h 15062"/>
                <a:gd name="connsiteX19" fmla="*/ 8975 w 10004"/>
                <a:gd name="connsiteY19" fmla="*/ 7158 h 15062"/>
                <a:gd name="connsiteX20" fmla="*/ 9981 w 10004"/>
                <a:gd name="connsiteY20" fmla="*/ 7233 h 15062"/>
                <a:gd name="connsiteX21" fmla="*/ 10004 w 10004"/>
                <a:gd name="connsiteY21" fmla="*/ 6315 h 15062"/>
                <a:gd name="connsiteX22" fmla="*/ 7027 w 10004"/>
                <a:gd name="connsiteY22" fmla="*/ 4012 h 15062"/>
                <a:gd name="connsiteX23" fmla="*/ 6500 w 10004"/>
                <a:gd name="connsiteY23" fmla="*/ 2156 h 15062"/>
                <a:gd name="connsiteX24" fmla="*/ 5157 w 10004"/>
                <a:gd name="connsiteY24" fmla="*/ 1758 h 15062"/>
                <a:gd name="connsiteX25" fmla="*/ 4271 w 10004"/>
                <a:gd name="connsiteY25" fmla="*/ 191 h 15062"/>
                <a:gd name="connsiteX0" fmla="*/ 4271 w 10004"/>
                <a:gd name="connsiteY0" fmla="*/ 191 h 15419"/>
                <a:gd name="connsiteX1" fmla="*/ 3375 w 10004"/>
                <a:gd name="connsiteY1" fmla="*/ 393 h 15419"/>
                <a:gd name="connsiteX2" fmla="*/ 3158 w 10004"/>
                <a:gd name="connsiteY2" fmla="*/ 1663 h 15419"/>
                <a:gd name="connsiteX3" fmla="*/ 2198 w 10004"/>
                <a:gd name="connsiteY3" fmla="*/ 1776 h 15419"/>
                <a:gd name="connsiteX4" fmla="*/ 1568 w 10004"/>
                <a:gd name="connsiteY4" fmla="*/ 0 h 15419"/>
                <a:gd name="connsiteX5" fmla="*/ 795 w 10004"/>
                <a:gd name="connsiteY5" fmla="*/ 448 h 15419"/>
                <a:gd name="connsiteX6" fmla="*/ 27 w 10004"/>
                <a:gd name="connsiteY6" fmla="*/ 1417 h 15419"/>
                <a:gd name="connsiteX7" fmla="*/ 188 w 10004"/>
                <a:gd name="connsiteY7" fmla="*/ 353 h 15419"/>
                <a:gd name="connsiteX8" fmla="*/ 289 w 10004"/>
                <a:gd name="connsiteY8" fmla="*/ 2968 h 15419"/>
                <a:gd name="connsiteX9" fmla="*/ 241 w 10004"/>
                <a:gd name="connsiteY9" fmla="*/ 9408 h 15419"/>
                <a:gd name="connsiteX10" fmla="*/ 835 w 10004"/>
                <a:gd name="connsiteY10" fmla="*/ 9378 h 15419"/>
                <a:gd name="connsiteX11" fmla="*/ 928 w 10004"/>
                <a:gd name="connsiteY11" fmla="*/ 8240 h 15419"/>
                <a:gd name="connsiteX12" fmla="*/ 1700 w 10004"/>
                <a:gd name="connsiteY12" fmla="*/ 7710 h 15419"/>
                <a:gd name="connsiteX13" fmla="*/ 2591 w 10004"/>
                <a:gd name="connsiteY13" fmla="*/ 9126 h 15419"/>
                <a:gd name="connsiteX14" fmla="*/ 3997 w 10004"/>
                <a:gd name="connsiteY14" fmla="*/ 9771 h 15419"/>
                <a:gd name="connsiteX15" fmla="*/ 4476 w 10004"/>
                <a:gd name="connsiteY15" fmla="*/ 12026 h 15419"/>
                <a:gd name="connsiteX16" fmla="*/ 7331 w 10004"/>
                <a:gd name="connsiteY16" fmla="*/ 13965 h 15419"/>
                <a:gd name="connsiteX17" fmla="*/ 7447 w 10004"/>
                <a:gd name="connsiteY17" fmla="*/ 15062 h 15419"/>
                <a:gd name="connsiteX18" fmla="*/ 8266 w 10004"/>
                <a:gd name="connsiteY18" fmla="*/ 14678 h 15419"/>
                <a:gd name="connsiteX19" fmla="*/ 8975 w 10004"/>
                <a:gd name="connsiteY19" fmla="*/ 7158 h 15419"/>
                <a:gd name="connsiteX20" fmla="*/ 9981 w 10004"/>
                <a:gd name="connsiteY20" fmla="*/ 7233 h 15419"/>
                <a:gd name="connsiteX21" fmla="*/ 10004 w 10004"/>
                <a:gd name="connsiteY21" fmla="*/ 6315 h 15419"/>
                <a:gd name="connsiteX22" fmla="*/ 7027 w 10004"/>
                <a:gd name="connsiteY22" fmla="*/ 4012 h 15419"/>
                <a:gd name="connsiteX23" fmla="*/ 6500 w 10004"/>
                <a:gd name="connsiteY23" fmla="*/ 2156 h 15419"/>
                <a:gd name="connsiteX24" fmla="*/ 5157 w 10004"/>
                <a:gd name="connsiteY24" fmla="*/ 1758 h 15419"/>
                <a:gd name="connsiteX25" fmla="*/ 4271 w 10004"/>
                <a:gd name="connsiteY25" fmla="*/ 191 h 15419"/>
                <a:gd name="connsiteX0" fmla="*/ 4271 w 10004"/>
                <a:gd name="connsiteY0" fmla="*/ 191 h 15488"/>
                <a:gd name="connsiteX1" fmla="*/ 3375 w 10004"/>
                <a:gd name="connsiteY1" fmla="*/ 393 h 15488"/>
                <a:gd name="connsiteX2" fmla="*/ 3158 w 10004"/>
                <a:gd name="connsiteY2" fmla="*/ 1663 h 15488"/>
                <a:gd name="connsiteX3" fmla="*/ 2198 w 10004"/>
                <a:gd name="connsiteY3" fmla="*/ 1776 h 15488"/>
                <a:gd name="connsiteX4" fmla="*/ 1568 w 10004"/>
                <a:gd name="connsiteY4" fmla="*/ 0 h 15488"/>
                <a:gd name="connsiteX5" fmla="*/ 795 w 10004"/>
                <a:gd name="connsiteY5" fmla="*/ 448 h 15488"/>
                <a:gd name="connsiteX6" fmla="*/ 27 w 10004"/>
                <a:gd name="connsiteY6" fmla="*/ 1417 h 15488"/>
                <a:gd name="connsiteX7" fmla="*/ 188 w 10004"/>
                <a:gd name="connsiteY7" fmla="*/ 353 h 15488"/>
                <a:gd name="connsiteX8" fmla="*/ 289 w 10004"/>
                <a:gd name="connsiteY8" fmla="*/ 2968 h 15488"/>
                <a:gd name="connsiteX9" fmla="*/ 241 w 10004"/>
                <a:gd name="connsiteY9" fmla="*/ 9408 h 15488"/>
                <a:gd name="connsiteX10" fmla="*/ 835 w 10004"/>
                <a:gd name="connsiteY10" fmla="*/ 9378 h 15488"/>
                <a:gd name="connsiteX11" fmla="*/ 928 w 10004"/>
                <a:gd name="connsiteY11" fmla="*/ 8240 h 15488"/>
                <a:gd name="connsiteX12" fmla="*/ 1700 w 10004"/>
                <a:gd name="connsiteY12" fmla="*/ 7710 h 15488"/>
                <a:gd name="connsiteX13" fmla="*/ 2591 w 10004"/>
                <a:gd name="connsiteY13" fmla="*/ 9126 h 15488"/>
                <a:gd name="connsiteX14" fmla="*/ 3997 w 10004"/>
                <a:gd name="connsiteY14" fmla="*/ 9771 h 15488"/>
                <a:gd name="connsiteX15" fmla="*/ 4476 w 10004"/>
                <a:gd name="connsiteY15" fmla="*/ 12026 h 15488"/>
                <a:gd name="connsiteX16" fmla="*/ 7331 w 10004"/>
                <a:gd name="connsiteY16" fmla="*/ 13965 h 15488"/>
                <a:gd name="connsiteX17" fmla="*/ 7447 w 10004"/>
                <a:gd name="connsiteY17" fmla="*/ 15062 h 15488"/>
                <a:gd name="connsiteX18" fmla="*/ 8064 w 10004"/>
                <a:gd name="connsiteY18" fmla="*/ 14782 h 15488"/>
                <a:gd name="connsiteX19" fmla="*/ 8975 w 10004"/>
                <a:gd name="connsiteY19" fmla="*/ 7158 h 15488"/>
                <a:gd name="connsiteX20" fmla="*/ 9981 w 10004"/>
                <a:gd name="connsiteY20" fmla="*/ 7233 h 15488"/>
                <a:gd name="connsiteX21" fmla="*/ 10004 w 10004"/>
                <a:gd name="connsiteY21" fmla="*/ 6315 h 15488"/>
                <a:gd name="connsiteX22" fmla="*/ 7027 w 10004"/>
                <a:gd name="connsiteY22" fmla="*/ 4012 h 15488"/>
                <a:gd name="connsiteX23" fmla="*/ 6500 w 10004"/>
                <a:gd name="connsiteY23" fmla="*/ 2156 h 15488"/>
                <a:gd name="connsiteX24" fmla="*/ 5157 w 10004"/>
                <a:gd name="connsiteY24" fmla="*/ 1758 h 15488"/>
                <a:gd name="connsiteX25" fmla="*/ 4271 w 10004"/>
                <a:gd name="connsiteY25" fmla="*/ 191 h 15488"/>
                <a:gd name="connsiteX0" fmla="*/ 4271 w 10004"/>
                <a:gd name="connsiteY0" fmla="*/ 191 h 15637"/>
                <a:gd name="connsiteX1" fmla="*/ 3375 w 10004"/>
                <a:gd name="connsiteY1" fmla="*/ 393 h 15637"/>
                <a:gd name="connsiteX2" fmla="*/ 3158 w 10004"/>
                <a:gd name="connsiteY2" fmla="*/ 1663 h 15637"/>
                <a:gd name="connsiteX3" fmla="*/ 2198 w 10004"/>
                <a:gd name="connsiteY3" fmla="*/ 1776 h 15637"/>
                <a:gd name="connsiteX4" fmla="*/ 1568 w 10004"/>
                <a:gd name="connsiteY4" fmla="*/ 0 h 15637"/>
                <a:gd name="connsiteX5" fmla="*/ 795 w 10004"/>
                <a:gd name="connsiteY5" fmla="*/ 448 h 15637"/>
                <a:gd name="connsiteX6" fmla="*/ 27 w 10004"/>
                <a:gd name="connsiteY6" fmla="*/ 1417 h 15637"/>
                <a:gd name="connsiteX7" fmla="*/ 188 w 10004"/>
                <a:gd name="connsiteY7" fmla="*/ 353 h 15637"/>
                <a:gd name="connsiteX8" fmla="*/ 289 w 10004"/>
                <a:gd name="connsiteY8" fmla="*/ 2968 h 15637"/>
                <a:gd name="connsiteX9" fmla="*/ 241 w 10004"/>
                <a:gd name="connsiteY9" fmla="*/ 9408 h 15637"/>
                <a:gd name="connsiteX10" fmla="*/ 835 w 10004"/>
                <a:gd name="connsiteY10" fmla="*/ 9378 h 15637"/>
                <a:gd name="connsiteX11" fmla="*/ 928 w 10004"/>
                <a:gd name="connsiteY11" fmla="*/ 8240 h 15637"/>
                <a:gd name="connsiteX12" fmla="*/ 1700 w 10004"/>
                <a:gd name="connsiteY12" fmla="*/ 7710 h 15637"/>
                <a:gd name="connsiteX13" fmla="*/ 2591 w 10004"/>
                <a:gd name="connsiteY13" fmla="*/ 9126 h 15637"/>
                <a:gd name="connsiteX14" fmla="*/ 3997 w 10004"/>
                <a:gd name="connsiteY14" fmla="*/ 9771 h 15637"/>
                <a:gd name="connsiteX15" fmla="*/ 4476 w 10004"/>
                <a:gd name="connsiteY15" fmla="*/ 12026 h 15637"/>
                <a:gd name="connsiteX16" fmla="*/ 7331 w 10004"/>
                <a:gd name="connsiteY16" fmla="*/ 13965 h 15637"/>
                <a:gd name="connsiteX17" fmla="*/ 7447 w 10004"/>
                <a:gd name="connsiteY17" fmla="*/ 15062 h 15637"/>
                <a:gd name="connsiteX18" fmla="*/ 8199 w 10004"/>
                <a:gd name="connsiteY18" fmla="*/ 14991 h 15637"/>
                <a:gd name="connsiteX19" fmla="*/ 8975 w 10004"/>
                <a:gd name="connsiteY19" fmla="*/ 7158 h 15637"/>
                <a:gd name="connsiteX20" fmla="*/ 9981 w 10004"/>
                <a:gd name="connsiteY20" fmla="*/ 7233 h 15637"/>
                <a:gd name="connsiteX21" fmla="*/ 10004 w 10004"/>
                <a:gd name="connsiteY21" fmla="*/ 6315 h 15637"/>
                <a:gd name="connsiteX22" fmla="*/ 7027 w 10004"/>
                <a:gd name="connsiteY22" fmla="*/ 4012 h 15637"/>
                <a:gd name="connsiteX23" fmla="*/ 6500 w 10004"/>
                <a:gd name="connsiteY23" fmla="*/ 2156 h 15637"/>
                <a:gd name="connsiteX24" fmla="*/ 5157 w 10004"/>
                <a:gd name="connsiteY24" fmla="*/ 1758 h 15637"/>
                <a:gd name="connsiteX25" fmla="*/ 4271 w 10004"/>
                <a:gd name="connsiteY25" fmla="*/ 191 h 15637"/>
                <a:gd name="connsiteX0" fmla="*/ 4271 w 10004"/>
                <a:gd name="connsiteY0" fmla="*/ 191 h 15062"/>
                <a:gd name="connsiteX1" fmla="*/ 3375 w 10004"/>
                <a:gd name="connsiteY1" fmla="*/ 393 h 15062"/>
                <a:gd name="connsiteX2" fmla="*/ 3158 w 10004"/>
                <a:gd name="connsiteY2" fmla="*/ 1663 h 15062"/>
                <a:gd name="connsiteX3" fmla="*/ 2198 w 10004"/>
                <a:gd name="connsiteY3" fmla="*/ 1776 h 15062"/>
                <a:gd name="connsiteX4" fmla="*/ 1568 w 10004"/>
                <a:gd name="connsiteY4" fmla="*/ 0 h 15062"/>
                <a:gd name="connsiteX5" fmla="*/ 795 w 10004"/>
                <a:gd name="connsiteY5" fmla="*/ 448 h 15062"/>
                <a:gd name="connsiteX6" fmla="*/ 27 w 10004"/>
                <a:gd name="connsiteY6" fmla="*/ 1417 h 15062"/>
                <a:gd name="connsiteX7" fmla="*/ 188 w 10004"/>
                <a:gd name="connsiteY7" fmla="*/ 353 h 15062"/>
                <a:gd name="connsiteX8" fmla="*/ 289 w 10004"/>
                <a:gd name="connsiteY8" fmla="*/ 2968 h 15062"/>
                <a:gd name="connsiteX9" fmla="*/ 241 w 10004"/>
                <a:gd name="connsiteY9" fmla="*/ 9408 h 15062"/>
                <a:gd name="connsiteX10" fmla="*/ 835 w 10004"/>
                <a:gd name="connsiteY10" fmla="*/ 9378 h 15062"/>
                <a:gd name="connsiteX11" fmla="*/ 928 w 10004"/>
                <a:gd name="connsiteY11" fmla="*/ 8240 h 15062"/>
                <a:gd name="connsiteX12" fmla="*/ 1700 w 10004"/>
                <a:gd name="connsiteY12" fmla="*/ 7710 h 15062"/>
                <a:gd name="connsiteX13" fmla="*/ 2591 w 10004"/>
                <a:gd name="connsiteY13" fmla="*/ 9126 h 15062"/>
                <a:gd name="connsiteX14" fmla="*/ 3997 w 10004"/>
                <a:gd name="connsiteY14" fmla="*/ 9771 h 15062"/>
                <a:gd name="connsiteX15" fmla="*/ 4476 w 10004"/>
                <a:gd name="connsiteY15" fmla="*/ 12026 h 15062"/>
                <a:gd name="connsiteX16" fmla="*/ 7331 w 10004"/>
                <a:gd name="connsiteY16" fmla="*/ 13965 h 15062"/>
                <a:gd name="connsiteX17" fmla="*/ 7447 w 10004"/>
                <a:gd name="connsiteY17" fmla="*/ 15062 h 15062"/>
                <a:gd name="connsiteX18" fmla="*/ 8199 w 10004"/>
                <a:gd name="connsiteY18" fmla="*/ 14991 h 15062"/>
                <a:gd name="connsiteX19" fmla="*/ 8975 w 10004"/>
                <a:gd name="connsiteY19" fmla="*/ 7158 h 15062"/>
                <a:gd name="connsiteX20" fmla="*/ 9981 w 10004"/>
                <a:gd name="connsiteY20" fmla="*/ 7233 h 15062"/>
                <a:gd name="connsiteX21" fmla="*/ 10004 w 10004"/>
                <a:gd name="connsiteY21" fmla="*/ 6315 h 15062"/>
                <a:gd name="connsiteX22" fmla="*/ 7027 w 10004"/>
                <a:gd name="connsiteY22" fmla="*/ 4012 h 15062"/>
                <a:gd name="connsiteX23" fmla="*/ 6500 w 10004"/>
                <a:gd name="connsiteY23" fmla="*/ 2156 h 15062"/>
                <a:gd name="connsiteX24" fmla="*/ 5157 w 10004"/>
                <a:gd name="connsiteY24" fmla="*/ 1758 h 15062"/>
                <a:gd name="connsiteX25" fmla="*/ 4271 w 10004"/>
                <a:gd name="connsiteY25" fmla="*/ 191 h 15062"/>
                <a:gd name="connsiteX0" fmla="*/ 4271 w 10096"/>
                <a:gd name="connsiteY0" fmla="*/ 191 h 15097"/>
                <a:gd name="connsiteX1" fmla="*/ 3375 w 10096"/>
                <a:gd name="connsiteY1" fmla="*/ 393 h 15097"/>
                <a:gd name="connsiteX2" fmla="*/ 3158 w 10096"/>
                <a:gd name="connsiteY2" fmla="*/ 1663 h 15097"/>
                <a:gd name="connsiteX3" fmla="*/ 2198 w 10096"/>
                <a:gd name="connsiteY3" fmla="*/ 1776 h 15097"/>
                <a:gd name="connsiteX4" fmla="*/ 1568 w 10096"/>
                <a:gd name="connsiteY4" fmla="*/ 0 h 15097"/>
                <a:gd name="connsiteX5" fmla="*/ 795 w 10096"/>
                <a:gd name="connsiteY5" fmla="*/ 448 h 15097"/>
                <a:gd name="connsiteX6" fmla="*/ 27 w 10096"/>
                <a:gd name="connsiteY6" fmla="*/ 1417 h 15097"/>
                <a:gd name="connsiteX7" fmla="*/ 188 w 10096"/>
                <a:gd name="connsiteY7" fmla="*/ 353 h 15097"/>
                <a:gd name="connsiteX8" fmla="*/ 289 w 10096"/>
                <a:gd name="connsiteY8" fmla="*/ 2968 h 15097"/>
                <a:gd name="connsiteX9" fmla="*/ 241 w 10096"/>
                <a:gd name="connsiteY9" fmla="*/ 9408 h 15097"/>
                <a:gd name="connsiteX10" fmla="*/ 835 w 10096"/>
                <a:gd name="connsiteY10" fmla="*/ 9378 h 15097"/>
                <a:gd name="connsiteX11" fmla="*/ 928 w 10096"/>
                <a:gd name="connsiteY11" fmla="*/ 8240 h 15097"/>
                <a:gd name="connsiteX12" fmla="*/ 1700 w 10096"/>
                <a:gd name="connsiteY12" fmla="*/ 7710 h 15097"/>
                <a:gd name="connsiteX13" fmla="*/ 2591 w 10096"/>
                <a:gd name="connsiteY13" fmla="*/ 9126 h 15097"/>
                <a:gd name="connsiteX14" fmla="*/ 3997 w 10096"/>
                <a:gd name="connsiteY14" fmla="*/ 9771 h 15097"/>
                <a:gd name="connsiteX15" fmla="*/ 4476 w 10096"/>
                <a:gd name="connsiteY15" fmla="*/ 12026 h 15097"/>
                <a:gd name="connsiteX16" fmla="*/ 7331 w 10096"/>
                <a:gd name="connsiteY16" fmla="*/ 13965 h 15097"/>
                <a:gd name="connsiteX17" fmla="*/ 7447 w 10096"/>
                <a:gd name="connsiteY17" fmla="*/ 15062 h 15097"/>
                <a:gd name="connsiteX18" fmla="*/ 8199 w 10096"/>
                <a:gd name="connsiteY18" fmla="*/ 14991 h 15097"/>
                <a:gd name="connsiteX19" fmla="*/ 8504 w 10096"/>
                <a:gd name="connsiteY19" fmla="*/ 13835 h 15097"/>
                <a:gd name="connsiteX20" fmla="*/ 9981 w 10096"/>
                <a:gd name="connsiteY20" fmla="*/ 7233 h 15097"/>
                <a:gd name="connsiteX21" fmla="*/ 10004 w 10096"/>
                <a:gd name="connsiteY21" fmla="*/ 6315 h 15097"/>
                <a:gd name="connsiteX22" fmla="*/ 7027 w 10096"/>
                <a:gd name="connsiteY22" fmla="*/ 4012 h 15097"/>
                <a:gd name="connsiteX23" fmla="*/ 6500 w 10096"/>
                <a:gd name="connsiteY23" fmla="*/ 2156 h 15097"/>
                <a:gd name="connsiteX24" fmla="*/ 5157 w 10096"/>
                <a:gd name="connsiteY24" fmla="*/ 1758 h 15097"/>
                <a:gd name="connsiteX25" fmla="*/ 4271 w 10096"/>
                <a:gd name="connsiteY25" fmla="*/ 191 h 15097"/>
                <a:gd name="connsiteX0" fmla="*/ 4271 w 10096"/>
                <a:gd name="connsiteY0" fmla="*/ 191 h 15162"/>
                <a:gd name="connsiteX1" fmla="*/ 3375 w 10096"/>
                <a:gd name="connsiteY1" fmla="*/ 393 h 15162"/>
                <a:gd name="connsiteX2" fmla="*/ 3158 w 10096"/>
                <a:gd name="connsiteY2" fmla="*/ 1663 h 15162"/>
                <a:gd name="connsiteX3" fmla="*/ 2198 w 10096"/>
                <a:gd name="connsiteY3" fmla="*/ 1776 h 15162"/>
                <a:gd name="connsiteX4" fmla="*/ 1568 w 10096"/>
                <a:gd name="connsiteY4" fmla="*/ 0 h 15162"/>
                <a:gd name="connsiteX5" fmla="*/ 795 w 10096"/>
                <a:gd name="connsiteY5" fmla="*/ 448 h 15162"/>
                <a:gd name="connsiteX6" fmla="*/ 27 w 10096"/>
                <a:gd name="connsiteY6" fmla="*/ 1417 h 15162"/>
                <a:gd name="connsiteX7" fmla="*/ 188 w 10096"/>
                <a:gd name="connsiteY7" fmla="*/ 353 h 15162"/>
                <a:gd name="connsiteX8" fmla="*/ 289 w 10096"/>
                <a:gd name="connsiteY8" fmla="*/ 2968 h 15162"/>
                <a:gd name="connsiteX9" fmla="*/ 241 w 10096"/>
                <a:gd name="connsiteY9" fmla="*/ 9408 h 15162"/>
                <a:gd name="connsiteX10" fmla="*/ 835 w 10096"/>
                <a:gd name="connsiteY10" fmla="*/ 9378 h 15162"/>
                <a:gd name="connsiteX11" fmla="*/ 928 w 10096"/>
                <a:gd name="connsiteY11" fmla="*/ 8240 h 15162"/>
                <a:gd name="connsiteX12" fmla="*/ 1700 w 10096"/>
                <a:gd name="connsiteY12" fmla="*/ 7710 h 15162"/>
                <a:gd name="connsiteX13" fmla="*/ 2591 w 10096"/>
                <a:gd name="connsiteY13" fmla="*/ 9126 h 15162"/>
                <a:gd name="connsiteX14" fmla="*/ 3997 w 10096"/>
                <a:gd name="connsiteY14" fmla="*/ 9771 h 15162"/>
                <a:gd name="connsiteX15" fmla="*/ 4476 w 10096"/>
                <a:gd name="connsiteY15" fmla="*/ 12026 h 15162"/>
                <a:gd name="connsiteX16" fmla="*/ 7331 w 10096"/>
                <a:gd name="connsiteY16" fmla="*/ 13965 h 15162"/>
                <a:gd name="connsiteX17" fmla="*/ 7447 w 10096"/>
                <a:gd name="connsiteY17" fmla="*/ 15062 h 15162"/>
                <a:gd name="connsiteX18" fmla="*/ 8199 w 10096"/>
                <a:gd name="connsiteY18" fmla="*/ 14991 h 15162"/>
                <a:gd name="connsiteX19" fmla="*/ 8504 w 10096"/>
                <a:gd name="connsiteY19" fmla="*/ 13835 h 15162"/>
                <a:gd name="connsiteX20" fmla="*/ 9981 w 10096"/>
                <a:gd name="connsiteY20" fmla="*/ 7233 h 15162"/>
                <a:gd name="connsiteX21" fmla="*/ 10004 w 10096"/>
                <a:gd name="connsiteY21" fmla="*/ 6315 h 15162"/>
                <a:gd name="connsiteX22" fmla="*/ 7027 w 10096"/>
                <a:gd name="connsiteY22" fmla="*/ 4012 h 15162"/>
                <a:gd name="connsiteX23" fmla="*/ 6500 w 10096"/>
                <a:gd name="connsiteY23" fmla="*/ 2156 h 15162"/>
                <a:gd name="connsiteX24" fmla="*/ 5157 w 10096"/>
                <a:gd name="connsiteY24" fmla="*/ 1758 h 15162"/>
                <a:gd name="connsiteX25" fmla="*/ 4271 w 10096"/>
                <a:gd name="connsiteY25" fmla="*/ 191 h 15162"/>
                <a:gd name="connsiteX0" fmla="*/ 4271 w 10096"/>
                <a:gd name="connsiteY0" fmla="*/ 191 h 15162"/>
                <a:gd name="connsiteX1" fmla="*/ 3375 w 10096"/>
                <a:gd name="connsiteY1" fmla="*/ 393 h 15162"/>
                <a:gd name="connsiteX2" fmla="*/ 3158 w 10096"/>
                <a:gd name="connsiteY2" fmla="*/ 1663 h 15162"/>
                <a:gd name="connsiteX3" fmla="*/ 2198 w 10096"/>
                <a:gd name="connsiteY3" fmla="*/ 1776 h 15162"/>
                <a:gd name="connsiteX4" fmla="*/ 1568 w 10096"/>
                <a:gd name="connsiteY4" fmla="*/ 0 h 15162"/>
                <a:gd name="connsiteX5" fmla="*/ 795 w 10096"/>
                <a:gd name="connsiteY5" fmla="*/ 448 h 15162"/>
                <a:gd name="connsiteX6" fmla="*/ 27 w 10096"/>
                <a:gd name="connsiteY6" fmla="*/ 1417 h 15162"/>
                <a:gd name="connsiteX7" fmla="*/ 188 w 10096"/>
                <a:gd name="connsiteY7" fmla="*/ 353 h 15162"/>
                <a:gd name="connsiteX8" fmla="*/ 289 w 10096"/>
                <a:gd name="connsiteY8" fmla="*/ 2968 h 15162"/>
                <a:gd name="connsiteX9" fmla="*/ 241 w 10096"/>
                <a:gd name="connsiteY9" fmla="*/ 9408 h 15162"/>
                <a:gd name="connsiteX10" fmla="*/ 835 w 10096"/>
                <a:gd name="connsiteY10" fmla="*/ 9378 h 15162"/>
                <a:gd name="connsiteX11" fmla="*/ 928 w 10096"/>
                <a:gd name="connsiteY11" fmla="*/ 8240 h 15162"/>
                <a:gd name="connsiteX12" fmla="*/ 1700 w 10096"/>
                <a:gd name="connsiteY12" fmla="*/ 7710 h 15162"/>
                <a:gd name="connsiteX13" fmla="*/ 2591 w 10096"/>
                <a:gd name="connsiteY13" fmla="*/ 9126 h 15162"/>
                <a:gd name="connsiteX14" fmla="*/ 3997 w 10096"/>
                <a:gd name="connsiteY14" fmla="*/ 9771 h 15162"/>
                <a:gd name="connsiteX15" fmla="*/ 4476 w 10096"/>
                <a:gd name="connsiteY15" fmla="*/ 12026 h 15162"/>
                <a:gd name="connsiteX16" fmla="*/ 7331 w 10096"/>
                <a:gd name="connsiteY16" fmla="*/ 13965 h 15162"/>
                <a:gd name="connsiteX17" fmla="*/ 7447 w 10096"/>
                <a:gd name="connsiteY17" fmla="*/ 15062 h 15162"/>
                <a:gd name="connsiteX18" fmla="*/ 8199 w 10096"/>
                <a:gd name="connsiteY18" fmla="*/ 14991 h 15162"/>
                <a:gd name="connsiteX19" fmla="*/ 8504 w 10096"/>
                <a:gd name="connsiteY19" fmla="*/ 13835 h 15162"/>
                <a:gd name="connsiteX20" fmla="*/ 9981 w 10096"/>
                <a:gd name="connsiteY20" fmla="*/ 7233 h 15162"/>
                <a:gd name="connsiteX21" fmla="*/ 10004 w 10096"/>
                <a:gd name="connsiteY21" fmla="*/ 6315 h 15162"/>
                <a:gd name="connsiteX22" fmla="*/ 7027 w 10096"/>
                <a:gd name="connsiteY22" fmla="*/ 4012 h 15162"/>
                <a:gd name="connsiteX23" fmla="*/ 6500 w 10096"/>
                <a:gd name="connsiteY23" fmla="*/ 2156 h 15162"/>
                <a:gd name="connsiteX24" fmla="*/ 5157 w 10096"/>
                <a:gd name="connsiteY24" fmla="*/ 1758 h 15162"/>
                <a:gd name="connsiteX25" fmla="*/ 4271 w 10096"/>
                <a:gd name="connsiteY25" fmla="*/ 191 h 15162"/>
                <a:gd name="connsiteX0" fmla="*/ 4271 w 10084"/>
                <a:gd name="connsiteY0" fmla="*/ 191 h 15097"/>
                <a:gd name="connsiteX1" fmla="*/ 3375 w 10084"/>
                <a:gd name="connsiteY1" fmla="*/ 393 h 15097"/>
                <a:gd name="connsiteX2" fmla="*/ 3158 w 10084"/>
                <a:gd name="connsiteY2" fmla="*/ 1663 h 15097"/>
                <a:gd name="connsiteX3" fmla="*/ 2198 w 10084"/>
                <a:gd name="connsiteY3" fmla="*/ 1776 h 15097"/>
                <a:gd name="connsiteX4" fmla="*/ 1568 w 10084"/>
                <a:gd name="connsiteY4" fmla="*/ 0 h 15097"/>
                <a:gd name="connsiteX5" fmla="*/ 795 w 10084"/>
                <a:gd name="connsiteY5" fmla="*/ 448 h 15097"/>
                <a:gd name="connsiteX6" fmla="*/ 27 w 10084"/>
                <a:gd name="connsiteY6" fmla="*/ 1417 h 15097"/>
                <a:gd name="connsiteX7" fmla="*/ 188 w 10084"/>
                <a:gd name="connsiteY7" fmla="*/ 353 h 15097"/>
                <a:gd name="connsiteX8" fmla="*/ 289 w 10084"/>
                <a:gd name="connsiteY8" fmla="*/ 2968 h 15097"/>
                <a:gd name="connsiteX9" fmla="*/ 241 w 10084"/>
                <a:gd name="connsiteY9" fmla="*/ 9408 h 15097"/>
                <a:gd name="connsiteX10" fmla="*/ 835 w 10084"/>
                <a:gd name="connsiteY10" fmla="*/ 9378 h 15097"/>
                <a:gd name="connsiteX11" fmla="*/ 928 w 10084"/>
                <a:gd name="connsiteY11" fmla="*/ 8240 h 15097"/>
                <a:gd name="connsiteX12" fmla="*/ 1700 w 10084"/>
                <a:gd name="connsiteY12" fmla="*/ 7710 h 15097"/>
                <a:gd name="connsiteX13" fmla="*/ 2591 w 10084"/>
                <a:gd name="connsiteY13" fmla="*/ 9126 h 15097"/>
                <a:gd name="connsiteX14" fmla="*/ 3997 w 10084"/>
                <a:gd name="connsiteY14" fmla="*/ 9771 h 15097"/>
                <a:gd name="connsiteX15" fmla="*/ 4476 w 10084"/>
                <a:gd name="connsiteY15" fmla="*/ 12026 h 15097"/>
                <a:gd name="connsiteX16" fmla="*/ 7331 w 10084"/>
                <a:gd name="connsiteY16" fmla="*/ 13965 h 15097"/>
                <a:gd name="connsiteX17" fmla="*/ 7447 w 10084"/>
                <a:gd name="connsiteY17" fmla="*/ 15062 h 15097"/>
                <a:gd name="connsiteX18" fmla="*/ 8199 w 10084"/>
                <a:gd name="connsiteY18" fmla="*/ 14991 h 15097"/>
                <a:gd name="connsiteX19" fmla="*/ 8504 w 10084"/>
                <a:gd name="connsiteY19" fmla="*/ 13835 h 15097"/>
                <a:gd name="connsiteX20" fmla="*/ 9173 w 10084"/>
                <a:gd name="connsiteY20" fmla="*/ 12241 h 15097"/>
                <a:gd name="connsiteX21" fmla="*/ 10004 w 10084"/>
                <a:gd name="connsiteY21" fmla="*/ 6315 h 15097"/>
                <a:gd name="connsiteX22" fmla="*/ 7027 w 10084"/>
                <a:gd name="connsiteY22" fmla="*/ 4012 h 15097"/>
                <a:gd name="connsiteX23" fmla="*/ 6500 w 10084"/>
                <a:gd name="connsiteY23" fmla="*/ 2156 h 15097"/>
                <a:gd name="connsiteX24" fmla="*/ 5157 w 10084"/>
                <a:gd name="connsiteY24" fmla="*/ 1758 h 15097"/>
                <a:gd name="connsiteX25" fmla="*/ 4271 w 10084"/>
                <a:gd name="connsiteY25" fmla="*/ 191 h 15097"/>
                <a:gd name="connsiteX0" fmla="*/ 4271 w 10082"/>
                <a:gd name="connsiteY0" fmla="*/ 191 h 15120"/>
                <a:gd name="connsiteX1" fmla="*/ 3375 w 10082"/>
                <a:gd name="connsiteY1" fmla="*/ 393 h 15120"/>
                <a:gd name="connsiteX2" fmla="*/ 3158 w 10082"/>
                <a:gd name="connsiteY2" fmla="*/ 1663 h 15120"/>
                <a:gd name="connsiteX3" fmla="*/ 2198 w 10082"/>
                <a:gd name="connsiteY3" fmla="*/ 1776 h 15120"/>
                <a:gd name="connsiteX4" fmla="*/ 1568 w 10082"/>
                <a:gd name="connsiteY4" fmla="*/ 0 h 15120"/>
                <a:gd name="connsiteX5" fmla="*/ 795 w 10082"/>
                <a:gd name="connsiteY5" fmla="*/ 448 h 15120"/>
                <a:gd name="connsiteX6" fmla="*/ 27 w 10082"/>
                <a:gd name="connsiteY6" fmla="*/ 1417 h 15120"/>
                <a:gd name="connsiteX7" fmla="*/ 188 w 10082"/>
                <a:gd name="connsiteY7" fmla="*/ 353 h 15120"/>
                <a:gd name="connsiteX8" fmla="*/ 289 w 10082"/>
                <a:gd name="connsiteY8" fmla="*/ 2968 h 15120"/>
                <a:gd name="connsiteX9" fmla="*/ 241 w 10082"/>
                <a:gd name="connsiteY9" fmla="*/ 9408 h 15120"/>
                <a:gd name="connsiteX10" fmla="*/ 835 w 10082"/>
                <a:gd name="connsiteY10" fmla="*/ 9378 h 15120"/>
                <a:gd name="connsiteX11" fmla="*/ 928 w 10082"/>
                <a:gd name="connsiteY11" fmla="*/ 8240 h 15120"/>
                <a:gd name="connsiteX12" fmla="*/ 1700 w 10082"/>
                <a:gd name="connsiteY12" fmla="*/ 7710 h 15120"/>
                <a:gd name="connsiteX13" fmla="*/ 2591 w 10082"/>
                <a:gd name="connsiteY13" fmla="*/ 9126 h 15120"/>
                <a:gd name="connsiteX14" fmla="*/ 3997 w 10082"/>
                <a:gd name="connsiteY14" fmla="*/ 9771 h 15120"/>
                <a:gd name="connsiteX15" fmla="*/ 4476 w 10082"/>
                <a:gd name="connsiteY15" fmla="*/ 12026 h 15120"/>
                <a:gd name="connsiteX16" fmla="*/ 7331 w 10082"/>
                <a:gd name="connsiteY16" fmla="*/ 13965 h 15120"/>
                <a:gd name="connsiteX17" fmla="*/ 7447 w 10082"/>
                <a:gd name="connsiteY17" fmla="*/ 15062 h 15120"/>
                <a:gd name="connsiteX18" fmla="*/ 8199 w 10082"/>
                <a:gd name="connsiteY18" fmla="*/ 14991 h 15120"/>
                <a:gd name="connsiteX19" fmla="*/ 8639 w 10082"/>
                <a:gd name="connsiteY19" fmla="*/ 13522 h 15120"/>
                <a:gd name="connsiteX20" fmla="*/ 9173 w 10082"/>
                <a:gd name="connsiteY20" fmla="*/ 12241 h 15120"/>
                <a:gd name="connsiteX21" fmla="*/ 10004 w 10082"/>
                <a:gd name="connsiteY21" fmla="*/ 6315 h 15120"/>
                <a:gd name="connsiteX22" fmla="*/ 7027 w 10082"/>
                <a:gd name="connsiteY22" fmla="*/ 4012 h 15120"/>
                <a:gd name="connsiteX23" fmla="*/ 6500 w 10082"/>
                <a:gd name="connsiteY23" fmla="*/ 2156 h 15120"/>
                <a:gd name="connsiteX24" fmla="*/ 5157 w 10082"/>
                <a:gd name="connsiteY24" fmla="*/ 1758 h 15120"/>
                <a:gd name="connsiteX25" fmla="*/ 4271 w 10082"/>
                <a:gd name="connsiteY25" fmla="*/ 191 h 15120"/>
                <a:gd name="connsiteX0" fmla="*/ 4271 w 10014"/>
                <a:gd name="connsiteY0" fmla="*/ 191 h 15120"/>
                <a:gd name="connsiteX1" fmla="*/ 3375 w 10014"/>
                <a:gd name="connsiteY1" fmla="*/ 393 h 15120"/>
                <a:gd name="connsiteX2" fmla="*/ 3158 w 10014"/>
                <a:gd name="connsiteY2" fmla="*/ 1663 h 15120"/>
                <a:gd name="connsiteX3" fmla="*/ 2198 w 10014"/>
                <a:gd name="connsiteY3" fmla="*/ 1776 h 15120"/>
                <a:gd name="connsiteX4" fmla="*/ 1568 w 10014"/>
                <a:gd name="connsiteY4" fmla="*/ 0 h 15120"/>
                <a:gd name="connsiteX5" fmla="*/ 795 w 10014"/>
                <a:gd name="connsiteY5" fmla="*/ 448 h 15120"/>
                <a:gd name="connsiteX6" fmla="*/ 27 w 10014"/>
                <a:gd name="connsiteY6" fmla="*/ 1417 h 15120"/>
                <a:gd name="connsiteX7" fmla="*/ 188 w 10014"/>
                <a:gd name="connsiteY7" fmla="*/ 353 h 15120"/>
                <a:gd name="connsiteX8" fmla="*/ 289 w 10014"/>
                <a:gd name="connsiteY8" fmla="*/ 2968 h 15120"/>
                <a:gd name="connsiteX9" fmla="*/ 241 w 10014"/>
                <a:gd name="connsiteY9" fmla="*/ 9408 h 15120"/>
                <a:gd name="connsiteX10" fmla="*/ 835 w 10014"/>
                <a:gd name="connsiteY10" fmla="*/ 9378 h 15120"/>
                <a:gd name="connsiteX11" fmla="*/ 928 w 10014"/>
                <a:gd name="connsiteY11" fmla="*/ 8240 h 15120"/>
                <a:gd name="connsiteX12" fmla="*/ 1700 w 10014"/>
                <a:gd name="connsiteY12" fmla="*/ 7710 h 15120"/>
                <a:gd name="connsiteX13" fmla="*/ 2591 w 10014"/>
                <a:gd name="connsiteY13" fmla="*/ 9126 h 15120"/>
                <a:gd name="connsiteX14" fmla="*/ 3997 w 10014"/>
                <a:gd name="connsiteY14" fmla="*/ 9771 h 15120"/>
                <a:gd name="connsiteX15" fmla="*/ 4476 w 10014"/>
                <a:gd name="connsiteY15" fmla="*/ 12026 h 15120"/>
                <a:gd name="connsiteX16" fmla="*/ 7331 w 10014"/>
                <a:gd name="connsiteY16" fmla="*/ 13965 h 15120"/>
                <a:gd name="connsiteX17" fmla="*/ 7447 w 10014"/>
                <a:gd name="connsiteY17" fmla="*/ 15062 h 15120"/>
                <a:gd name="connsiteX18" fmla="*/ 8199 w 10014"/>
                <a:gd name="connsiteY18" fmla="*/ 14991 h 15120"/>
                <a:gd name="connsiteX19" fmla="*/ 8639 w 10014"/>
                <a:gd name="connsiteY19" fmla="*/ 13522 h 15120"/>
                <a:gd name="connsiteX20" fmla="*/ 8029 w 10014"/>
                <a:gd name="connsiteY20" fmla="*/ 12032 h 15120"/>
                <a:gd name="connsiteX21" fmla="*/ 10004 w 10014"/>
                <a:gd name="connsiteY21" fmla="*/ 6315 h 15120"/>
                <a:gd name="connsiteX22" fmla="*/ 7027 w 10014"/>
                <a:gd name="connsiteY22" fmla="*/ 4012 h 15120"/>
                <a:gd name="connsiteX23" fmla="*/ 6500 w 10014"/>
                <a:gd name="connsiteY23" fmla="*/ 2156 h 15120"/>
                <a:gd name="connsiteX24" fmla="*/ 5157 w 10014"/>
                <a:gd name="connsiteY24" fmla="*/ 1758 h 15120"/>
                <a:gd name="connsiteX25" fmla="*/ 4271 w 10014"/>
                <a:gd name="connsiteY25" fmla="*/ 191 h 15120"/>
                <a:gd name="connsiteX0" fmla="*/ 4271 w 9211"/>
                <a:gd name="connsiteY0" fmla="*/ 191 h 15120"/>
                <a:gd name="connsiteX1" fmla="*/ 3375 w 9211"/>
                <a:gd name="connsiteY1" fmla="*/ 393 h 15120"/>
                <a:gd name="connsiteX2" fmla="*/ 3158 w 9211"/>
                <a:gd name="connsiteY2" fmla="*/ 1663 h 15120"/>
                <a:gd name="connsiteX3" fmla="*/ 2198 w 9211"/>
                <a:gd name="connsiteY3" fmla="*/ 1776 h 15120"/>
                <a:gd name="connsiteX4" fmla="*/ 1568 w 9211"/>
                <a:gd name="connsiteY4" fmla="*/ 0 h 15120"/>
                <a:gd name="connsiteX5" fmla="*/ 795 w 9211"/>
                <a:gd name="connsiteY5" fmla="*/ 448 h 15120"/>
                <a:gd name="connsiteX6" fmla="*/ 27 w 9211"/>
                <a:gd name="connsiteY6" fmla="*/ 1417 h 15120"/>
                <a:gd name="connsiteX7" fmla="*/ 188 w 9211"/>
                <a:gd name="connsiteY7" fmla="*/ 353 h 15120"/>
                <a:gd name="connsiteX8" fmla="*/ 289 w 9211"/>
                <a:gd name="connsiteY8" fmla="*/ 2968 h 15120"/>
                <a:gd name="connsiteX9" fmla="*/ 241 w 9211"/>
                <a:gd name="connsiteY9" fmla="*/ 9408 h 15120"/>
                <a:gd name="connsiteX10" fmla="*/ 835 w 9211"/>
                <a:gd name="connsiteY10" fmla="*/ 9378 h 15120"/>
                <a:gd name="connsiteX11" fmla="*/ 928 w 9211"/>
                <a:gd name="connsiteY11" fmla="*/ 8240 h 15120"/>
                <a:gd name="connsiteX12" fmla="*/ 1700 w 9211"/>
                <a:gd name="connsiteY12" fmla="*/ 7710 h 15120"/>
                <a:gd name="connsiteX13" fmla="*/ 2591 w 9211"/>
                <a:gd name="connsiteY13" fmla="*/ 9126 h 15120"/>
                <a:gd name="connsiteX14" fmla="*/ 3997 w 9211"/>
                <a:gd name="connsiteY14" fmla="*/ 9771 h 15120"/>
                <a:gd name="connsiteX15" fmla="*/ 4476 w 9211"/>
                <a:gd name="connsiteY15" fmla="*/ 12026 h 15120"/>
                <a:gd name="connsiteX16" fmla="*/ 7331 w 9211"/>
                <a:gd name="connsiteY16" fmla="*/ 13965 h 15120"/>
                <a:gd name="connsiteX17" fmla="*/ 7447 w 9211"/>
                <a:gd name="connsiteY17" fmla="*/ 15062 h 15120"/>
                <a:gd name="connsiteX18" fmla="*/ 8199 w 9211"/>
                <a:gd name="connsiteY18" fmla="*/ 14991 h 15120"/>
                <a:gd name="connsiteX19" fmla="*/ 8639 w 9211"/>
                <a:gd name="connsiteY19" fmla="*/ 13522 h 15120"/>
                <a:gd name="connsiteX20" fmla="*/ 8029 w 9211"/>
                <a:gd name="connsiteY20" fmla="*/ 12032 h 15120"/>
                <a:gd name="connsiteX21" fmla="*/ 9196 w 9211"/>
                <a:gd name="connsiteY21" fmla="*/ 11532 h 15120"/>
                <a:gd name="connsiteX22" fmla="*/ 7027 w 9211"/>
                <a:gd name="connsiteY22" fmla="*/ 4012 h 15120"/>
                <a:gd name="connsiteX23" fmla="*/ 6500 w 9211"/>
                <a:gd name="connsiteY23" fmla="*/ 2156 h 15120"/>
                <a:gd name="connsiteX24" fmla="*/ 5157 w 9211"/>
                <a:gd name="connsiteY24" fmla="*/ 1758 h 15120"/>
                <a:gd name="connsiteX25" fmla="*/ 4271 w 9211"/>
                <a:gd name="connsiteY25" fmla="*/ 191 h 15120"/>
                <a:gd name="connsiteX0" fmla="*/ 4637 w 10154"/>
                <a:gd name="connsiteY0" fmla="*/ 126 h 10000"/>
                <a:gd name="connsiteX1" fmla="*/ 3664 w 10154"/>
                <a:gd name="connsiteY1" fmla="*/ 260 h 10000"/>
                <a:gd name="connsiteX2" fmla="*/ 3429 w 10154"/>
                <a:gd name="connsiteY2" fmla="*/ 1100 h 10000"/>
                <a:gd name="connsiteX3" fmla="*/ 2386 w 10154"/>
                <a:gd name="connsiteY3" fmla="*/ 1175 h 10000"/>
                <a:gd name="connsiteX4" fmla="*/ 1702 w 10154"/>
                <a:gd name="connsiteY4" fmla="*/ 0 h 10000"/>
                <a:gd name="connsiteX5" fmla="*/ 863 w 10154"/>
                <a:gd name="connsiteY5" fmla="*/ 296 h 10000"/>
                <a:gd name="connsiteX6" fmla="*/ 29 w 10154"/>
                <a:gd name="connsiteY6" fmla="*/ 937 h 10000"/>
                <a:gd name="connsiteX7" fmla="*/ 204 w 10154"/>
                <a:gd name="connsiteY7" fmla="*/ 233 h 10000"/>
                <a:gd name="connsiteX8" fmla="*/ 314 w 10154"/>
                <a:gd name="connsiteY8" fmla="*/ 1963 h 10000"/>
                <a:gd name="connsiteX9" fmla="*/ 262 w 10154"/>
                <a:gd name="connsiteY9" fmla="*/ 6222 h 10000"/>
                <a:gd name="connsiteX10" fmla="*/ 907 w 10154"/>
                <a:gd name="connsiteY10" fmla="*/ 6202 h 10000"/>
                <a:gd name="connsiteX11" fmla="*/ 1007 w 10154"/>
                <a:gd name="connsiteY11" fmla="*/ 5450 h 10000"/>
                <a:gd name="connsiteX12" fmla="*/ 1846 w 10154"/>
                <a:gd name="connsiteY12" fmla="*/ 5099 h 10000"/>
                <a:gd name="connsiteX13" fmla="*/ 2813 w 10154"/>
                <a:gd name="connsiteY13" fmla="*/ 6036 h 10000"/>
                <a:gd name="connsiteX14" fmla="*/ 4339 w 10154"/>
                <a:gd name="connsiteY14" fmla="*/ 6462 h 10000"/>
                <a:gd name="connsiteX15" fmla="*/ 4859 w 10154"/>
                <a:gd name="connsiteY15" fmla="*/ 7954 h 10000"/>
                <a:gd name="connsiteX16" fmla="*/ 7959 w 10154"/>
                <a:gd name="connsiteY16" fmla="*/ 9236 h 10000"/>
                <a:gd name="connsiteX17" fmla="*/ 8085 w 10154"/>
                <a:gd name="connsiteY17" fmla="*/ 9962 h 10000"/>
                <a:gd name="connsiteX18" fmla="*/ 8901 w 10154"/>
                <a:gd name="connsiteY18" fmla="*/ 9915 h 10000"/>
                <a:gd name="connsiteX19" fmla="*/ 9379 w 10154"/>
                <a:gd name="connsiteY19" fmla="*/ 8943 h 10000"/>
                <a:gd name="connsiteX20" fmla="*/ 8717 w 10154"/>
                <a:gd name="connsiteY20" fmla="*/ 7958 h 10000"/>
                <a:gd name="connsiteX21" fmla="*/ 9984 w 10154"/>
                <a:gd name="connsiteY21" fmla="*/ 7627 h 10000"/>
                <a:gd name="connsiteX22" fmla="*/ 9821 w 10154"/>
                <a:gd name="connsiteY22" fmla="*/ 6655 h 10000"/>
                <a:gd name="connsiteX23" fmla="*/ 7057 w 10154"/>
                <a:gd name="connsiteY23" fmla="*/ 1426 h 10000"/>
                <a:gd name="connsiteX24" fmla="*/ 5599 w 10154"/>
                <a:gd name="connsiteY24" fmla="*/ 1163 h 10000"/>
                <a:gd name="connsiteX25" fmla="*/ 4637 w 10154"/>
                <a:gd name="connsiteY25" fmla="*/ 126 h 10000"/>
                <a:gd name="connsiteX0" fmla="*/ 4637 w 11866"/>
                <a:gd name="connsiteY0" fmla="*/ 126 h 10000"/>
                <a:gd name="connsiteX1" fmla="*/ 3664 w 11866"/>
                <a:gd name="connsiteY1" fmla="*/ 260 h 10000"/>
                <a:gd name="connsiteX2" fmla="*/ 3429 w 11866"/>
                <a:gd name="connsiteY2" fmla="*/ 1100 h 10000"/>
                <a:gd name="connsiteX3" fmla="*/ 2386 w 11866"/>
                <a:gd name="connsiteY3" fmla="*/ 1175 h 10000"/>
                <a:gd name="connsiteX4" fmla="*/ 1702 w 11866"/>
                <a:gd name="connsiteY4" fmla="*/ 0 h 10000"/>
                <a:gd name="connsiteX5" fmla="*/ 863 w 11866"/>
                <a:gd name="connsiteY5" fmla="*/ 296 h 10000"/>
                <a:gd name="connsiteX6" fmla="*/ 29 w 11866"/>
                <a:gd name="connsiteY6" fmla="*/ 937 h 10000"/>
                <a:gd name="connsiteX7" fmla="*/ 204 w 11866"/>
                <a:gd name="connsiteY7" fmla="*/ 233 h 10000"/>
                <a:gd name="connsiteX8" fmla="*/ 314 w 11866"/>
                <a:gd name="connsiteY8" fmla="*/ 1963 h 10000"/>
                <a:gd name="connsiteX9" fmla="*/ 262 w 11866"/>
                <a:gd name="connsiteY9" fmla="*/ 6222 h 10000"/>
                <a:gd name="connsiteX10" fmla="*/ 907 w 11866"/>
                <a:gd name="connsiteY10" fmla="*/ 6202 h 10000"/>
                <a:gd name="connsiteX11" fmla="*/ 1007 w 11866"/>
                <a:gd name="connsiteY11" fmla="*/ 5450 h 10000"/>
                <a:gd name="connsiteX12" fmla="*/ 1846 w 11866"/>
                <a:gd name="connsiteY12" fmla="*/ 5099 h 10000"/>
                <a:gd name="connsiteX13" fmla="*/ 2813 w 11866"/>
                <a:gd name="connsiteY13" fmla="*/ 6036 h 10000"/>
                <a:gd name="connsiteX14" fmla="*/ 4339 w 11866"/>
                <a:gd name="connsiteY14" fmla="*/ 6462 h 10000"/>
                <a:gd name="connsiteX15" fmla="*/ 4859 w 11866"/>
                <a:gd name="connsiteY15" fmla="*/ 7954 h 10000"/>
                <a:gd name="connsiteX16" fmla="*/ 7959 w 11866"/>
                <a:gd name="connsiteY16" fmla="*/ 9236 h 10000"/>
                <a:gd name="connsiteX17" fmla="*/ 8085 w 11866"/>
                <a:gd name="connsiteY17" fmla="*/ 9962 h 10000"/>
                <a:gd name="connsiteX18" fmla="*/ 8901 w 11866"/>
                <a:gd name="connsiteY18" fmla="*/ 9915 h 10000"/>
                <a:gd name="connsiteX19" fmla="*/ 9379 w 11866"/>
                <a:gd name="connsiteY19" fmla="*/ 8943 h 10000"/>
                <a:gd name="connsiteX20" fmla="*/ 8717 w 11866"/>
                <a:gd name="connsiteY20" fmla="*/ 7958 h 10000"/>
                <a:gd name="connsiteX21" fmla="*/ 9984 w 11866"/>
                <a:gd name="connsiteY21" fmla="*/ 7627 h 10000"/>
                <a:gd name="connsiteX22" fmla="*/ 9821 w 11866"/>
                <a:gd name="connsiteY22" fmla="*/ 6655 h 10000"/>
                <a:gd name="connsiteX23" fmla="*/ 11734 w 11866"/>
                <a:gd name="connsiteY23" fmla="*/ 6808 h 10000"/>
                <a:gd name="connsiteX24" fmla="*/ 5599 w 11866"/>
                <a:gd name="connsiteY24" fmla="*/ 1163 h 10000"/>
                <a:gd name="connsiteX25" fmla="*/ 4637 w 11866"/>
                <a:gd name="connsiteY25" fmla="*/ 126 h 10000"/>
                <a:gd name="connsiteX0" fmla="*/ 4637 w 11754"/>
                <a:gd name="connsiteY0" fmla="*/ 126 h 10000"/>
                <a:gd name="connsiteX1" fmla="*/ 3664 w 11754"/>
                <a:gd name="connsiteY1" fmla="*/ 260 h 10000"/>
                <a:gd name="connsiteX2" fmla="*/ 3429 w 11754"/>
                <a:gd name="connsiteY2" fmla="*/ 1100 h 10000"/>
                <a:gd name="connsiteX3" fmla="*/ 2386 w 11754"/>
                <a:gd name="connsiteY3" fmla="*/ 1175 h 10000"/>
                <a:gd name="connsiteX4" fmla="*/ 1702 w 11754"/>
                <a:gd name="connsiteY4" fmla="*/ 0 h 10000"/>
                <a:gd name="connsiteX5" fmla="*/ 863 w 11754"/>
                <a:gd name="connsiteY5" fmla="*/ 296 h 10000"/>
                <a:gd name="connsiteX6" fmla="*/ 29 w 11754"/>
                <a:gd name="connsiteY6" fmla="*/ 937 h 10000"/>
                <a:gd name="connsiteX7" fmla="*/ 204 w 11754"/>
                <a:gd name="connsiteY7" fmla="*/ 233 h 10000"/>
                <a:gd name="connsiteX8" fmla="*/ 314 w 11754"/>
                <a:gd name="connsiteY8" fmla="*/ 1963 h 10000"/>
                <a:gd name="connsiteX9" fmla="*/ 262 w 11754"/>
                <a:gd name="connsiteY9" fmla="*/ 6222 h 10000"/>
                <a:gd name="connsiteX10" fmla="*/ 907 w 11754"/>
                <a:gd name="connsiteY10" fmla="*/ 6202 h 10000"/>
                <a:gd name="connsiteX11" fmla="*/ 1007 w 11754"/>
                <a:gd name="connsiteY11" fmla="*/ 5450 h 10000"/>
                <a:gd name="connsiteX12" fmla="*/ 1846 w 11754"/>
                <a:gd name="connsiteY12" fmla="*/ 5099 h 10000"/>
                <a:gd name="connsiteX13" fmla="*/ 2813 w 11754"/>
                <a:gd name="connsiteY13" fmla="*/ 6036 h 10000"/>
                <a:gd name="connsiteX14" fmla="*/ 4339 w 11754"/>
                <a:gd name="connsiteY14" fmla="*/ 6462 h 10000"/>
                <a:gd name="connsiteX15" fmla="*/ 4859 w 11754"/>
                <a:gd name="connsiteY15" fmla="*/ 7954 h 10000"/>
                <a:gd name="connsiteX16" fmla="*/ 7959 w 11754"/>
                <a:gd name="connsiteY16" fmla="*/ 9236 h 10000"/>
                <a:gd name="connsiteX17" fmla="*/ 8085 w 11754"/>
                <a:gd name="connsiteY17" fmla="*/ 9962 h 10000"/>
                <a:gd name="connsiteX18" fmla="*/ 8901 w 11754"/>
                <a:gd name="connsiteY18" fmla="*/ 9915 h 10000"/>
                <a:gd name="connsiteX19" fmla="*/ 9379 w 11754"/>
                <a:gd name="connsiteY19" fmla="*/ 8943 h 10000"/>
                <a:gd name="connsiteX20" fmla="*/ 8717 w 11754"/>
                <a:gd name="connsiteY20" fmla="*/ 7958 h 10000"/>
                <a:gd name="connsiteX21" fmla="*/ 9984 w 11754"/>
                <a:gd name="connsiteY21" fmla="*/ 7627 h 10000"/>
                <a:gd name="connsiteX22" fmla="*/ 9821 w 11754"/>
                <a:gd name="connsiteY22" fmla="*/ 6655 h 10000"/>
                <a:gd name="connsiteX23" fmla="*/ 11734 w 11754"/>
                <a:gd name="connsiteY23" fmla="*/ 6808 h 10000"/>
                <a:gd name="connsiteX24" fmla="*/ 10422 w 11754"/>
                <a:gd name="connsiteY24" fmla="*/ 5372 h 10000"/>
                <a:gd name="connsiteX25" fmla="*/ 4637 w 11754"/>
                <a:gd name="connsiteY25" fmla="*/ 126 h 10000"/>
                <a:gd name="connsiteX0" fmla="*/ 8291 w 11742"/>
                <a:gd name="connsiteY0" fmla="*/ 6129 h 10000"/>
                <a:gd name="connsiteX1" fmla="*/ 3664 w 11742"/>
                <a:gd name="connsiteY1" fmla="*/ 260 h 10000"/>
                <a:gd name="connsiteX2" fmla="*/ 3429 w 11742"/>
                <a:gd name="connsiteY2" fmla="*/ 1100 h 10000"/>
                <a:gd name="connsiteX3" fmla="*/ 2386 w 11742"/>
                <a:gd name="connsiteY3" fmla="*/ 1175 h 10000"/>
                <a:gd name="connsiteX4" fmla="*/ 1702 w 11742"/>
                <a:gd name="connsiteY4" fmla="*/ 0 h 10000"/>
                <a:gd name="connsiteX5" fmla="*/ 863 w 11742"/>
                <a:gd name="connsiteY5" fmla="*/ 296 h 10000"/>
                <a:gd name="connsiteX6" fmla="*/ 29 w 11742"/>
                <a:gd name="connsiteY6" fmla="*/ 937 h 10000"/>
                <a:gd name="connsiteX7" fmla="*/ 204 w 11742"/>
                <a:gd name="connsiteY7" fmla="*/ 233 h 10000"/>
                <a:gd name="connsiteX8" fmla="*/ 314 w 11742"/>
                <a:gd name="connsiteY8" fmla="*/ 1963 h 10000"/>
                <a:gd name="connsiteX9" fmla="*/ 262 w 11742"/>
                <a:gd name="connsiteY9" fmla="*/ 6222 h 10000"/>
                <a:gd name="connsiteX10" fmla="*/ 907 w 11742"/>
                <a:gd name="connsiteY10" fmla="*/ 6202 h 10000"/>
                <a:gd name="connsiteX11" fmla="*/ 1007 w 11742"/>
                <a:gd name="connsiteY11" fmla="*/ 5450 h 10000"/>
                <a:gd name="connsiteX12" fmla="*/ 1846 w 11742"/>
                <a:gd name="connsiteY12" fmla="*/ 5099 h 10000"/>
                <a:gd name="connsiteX13" fmla="*/ 2813 w 11742"/>
                <a:gd name="connsiteY13" fmla="*/ 6036 h 10000"/>
                <a:gd name="connsiteX14" fmla="*/ 4339 w 11742"/>
                <a:gd name="connsiteY14" fmla="*/ 6462 h 10000"/>
                <a:gd name="connsiteX15" fmla="*/ 4859 w 11742"/>
                <a:gd name="connsiteY15" fmla="*/ 7954 h 10000"/>
                <a:gd name="connsiteX16" fmla="*/ 7959 w 11742"/>
                <a:gd name="connsiteY16" fmla="*/ 9236 h 10000"/>
                <a:gd name="connsiteX17" fmla="*/ 8085 w 11742"/>
                <a:gd name="connsiteY17" fmla="*/ 9962 h 10000"/>
                <a:gd name="connsiteX18" fmla="*/ 8901 w 11742"/>
                <a:gd name="connsiteY18" fmla="*/ 9915 h 10000"/>
                <a:gd name="connsiteX19" fmla="*/ 9379 w 11742"/>
                <a:gd name="connsiteY19" fmla="*/ 8943 h 10000"/>
                <a:gd name="connsiteX20" fmla="*/ 8717 w 11742"/>
                <a:gd name="connsiteY20" fmla="*/ 7958 h 10000"/>
                <a:gd name="connsiteX21" fmla="*/ 9984 w 11742"/>
                <a:gd name="connsiteY21" fmla="*/ 7627 h 10000"/>
                <a:gd name="connsiteX22" fmla="*/ 9821 w 11742"/>
                <a:gd name="connsiteY22" fmla="*/ 6655 h 10000"/>
                <a:gd name="connsiteX23" fmla="*/ 11734 w 11742"/>
                <a:gd name="connsiteY23" fmla="*/ 6808 h 10000"/>
                <a:gd name="connsiteX24" fmla="*/ 10422 w 11742"/>
                <a:gd name="connsiteY24" fmla="*/ 5372 h 10000"/>
                <a:gd name="connsiteX25" fmla="*/ 8291 w 11742"/>
                <a:gd name="connsiteY25" fmla="*/ 6129 h 10000"/>
                <a:gd name="connsiteX0" fmla="*/ 8291 w 11742"/>
                <a:gd name="connsiteY0" fmla="*/ 6129 h 10000"/>
                <a:gd name="connsiteX1" fmla="*/ 6952 w 11742"/>
                <a:gd name="connsiteY1" fmla="*/ 3227 h 10000"/>
                <a:gd name="connsiteX2" fmla="*/ 3429 w 11742"/>
                <a:gd name="connsiteY2" fmla="*/ 1100 h 10000"/>
                <a:gd name="connsiteX3" fmla="*/ 2386 w 11742"/>
                <a:gd name="connsiteY3" fmla="*/ 1175 h 10000"/>
                <a:gd name="connsiteX4" fmla="*/ 1702 w 11742"/>
                <a:gd name="connsiteY4" fmla="*/ 0 h 10000"/>
                <a:gd name="connsiteX5" fmla="*/ 863 w 11742"/>
                <a:gd name="connsiteY5" fmla="*/ 296 h 10000"/>
                <a:gd name="connsiteX6" fmla="*/ 29 w 11742"/>
                <a:gd name="connsiteY6" fmla="*/ 937 h 10000"/>
                <a:gd name="connsiteX7" fmla="*/ 204 w 11742"/>
                <a:gd name="connsiteY7" fmla="*/ 233 h 10000"/>
                <a:gd name="connsiteX8" fmla="*/ 314 w 11742"/>
                <a:gd name="connsiteY8" fmla="*/ 1963 h 10000"/>
                <a:gd name="connsiteX9" fmla="*/ 262 w 11742"/>
                <a:gd name="connsiteY9" fmla="*/ 6222 h 10000"/>
                <a:gd name="connsiteX10" fmla="*/ 907 w 11742"/>
                <a:gd name="connsiteY10" fmla="*/ 6202 h 10000"/>
                <a:gd name="connsiteX11" fmla="*/ 1007 w 11742"/>
                <a:gd name="connsiteY11" fmla="*/ 5450 h 10000"/>
                <a:gd name="connsiteX12" fmla="*/ 1846 w 11742"/>
                <a:gd name="connsiteY12" fmla="*/ 5099 h 10000"/>
                <a:gd name="connsiteX13" fmla="*/ 2813 w 11742"/>
                <a:gd name="connsiteY13" fmla="*/ 6036 h 10000"/>
                <a:gd name="connsiteX14" fmla="*/ 4339 w 11742"/>
                <a:gd name="connsiteY14" fmla="*/ 6462 h 10000"/>
                <a:gd name="connsiteX15" fmla="*/ 4859 w 11742"/>
                <a:gd name="connsiteY15" fmla="*/ 7954 h 10000"/>
                <a:gd name="connsiteX16" fmla="*/ 7959 w 11742"/>
                <a:gd name="connsiteY16" fmla="*/ 9236 h 10000"/>
                <a:gd name="connsiteX17" fmla="*/ 8085 w 11742"/>
                <a:gd name="connsiteY17" fmla="*/ 9962 h 10000"/>
                <a:gd name="connsiteX18" fmla="*/ 8901 w 11742"/>
                <a:gd name="connsiteY18" fmla="*/ 9915 h 10000"/>
                <a:gd name="connsiteX19" fmla="*/ 9379 w 11742"/>
                <a:gd name="connsiteY19" fmla="*/ 8943 h 10000"/>
                <a:gd name="connsiteX20" fmla="*/ 8717 w 11742"/>
                <a:gd name="connsiteY20" fmla="*/ 7958 h 10000"/>
                <a:gd name="connsiteX21" fmla="*/ 9984 w 11742"/>
                <a:gd name="connsiteY21" fmla="*/ 7627 h 10000"/>
                <a:gd name="connsiteX22" fmla="*/ 9821 w 11742"/>
                <a:gd name="connsiteY22" fmla="*/ 6655 h 10000"/>
                <a:gd name="connsiteX23" fmla="*/ 11734 w 11742"/>
                <a:gd name="connsiteY23" fmla="*/ 6808 h 10000"/>
                <a:gd name="connsiteX24" fmla="*/ 10422 w 11742"/>
                <a:gd name="connsiteY24" fmla="*/ 5372 h 10000"/>
                <a:gd name="connsiteX25" fmla="*/ 8291 w 11742"/>
                <a:gd name="connsiteY25" fmla="*/ 6129 h 10000"/>
                <a:gd name="connsiteX0" fmla="*/ 8291 w 11742"/>
                <a:gd name="connsiteY0" fmla="*/ 6129 h 10000"/>
                <a:gd name="connsiteX1" fmla="*/ 6952 w 11742"/>
                <a:gd name="connsiteY1" fmla="*/ 3227 h 10000"/>
                <a:gd name="connsiteX2" fmla="*/ 4014 w 11742"/>
                <a:gd name="connsiteY2" fmla="*/ 3239 h 10000"/>
                <a:gd name="connsiteX3" fmla="*/ 2386 w 11742"/>
                <a:gd name="connsiteY3" fmla="*/ 1175 h 10000"/>
                <a:gd name="connsiteX4" fmla="*/ 1702 w 11742"/>
                <a:gd name="connsiteY4" fmla="*/ 0 h 10000"/>
                <a:gd name="connsiteX5" fmla="*/ 863 w 11742"/>
                <a:gd name="connsiteY5" fmla="*/ 296 h 10000"/>
                <a:gd name="connsiteX6" fmla="*/ 29 w 11742"/>
                <a:gd name="connsiteY6" fmla="*/ 937 h 10000"/>
                <a:gd name="connsiteX7" fmla="*/ 204 w 11742"/>
                <a:gd name="connsiteY7" fmla="*/ 233 h 10000"/>
                <a:gd name="connsiteX8" fmla="*/ 314 w 11742"/>
                <a:gd name="connsiteY8" fmla="*/ 1963 h 10000"/>
                <a:gd name="connsiteX9" fmla="*/ 262 w 11742"/>
                <a:gd name="connsiteY9" fmla="*/ 6222 h 10000"/>
                <a:gd name="connsiteX10" fmla="*/ 907 w 11742"/>
                <a:gd name="connsiteY10" fmla="*/ 6202 h 10000"/>
                <a:gd name="connsiteX11" fmla="*/ 1007 w 11742"/>
                <a:gd name="connsiteY11" fmla="*/ 5450 h 10000"/>
                <a:gd name="connsiteX12" fmla="*/ 1846 w 11742"/>
                <a:gd name="connsiteY12" fmla="*/ 5099 h 10000"/>
                <a:gd name="connsiteX13" fmla="*/ 2813 w 11742"/>
                <a:gd name="connsiteY13" fmla="*/ 6036 h 10000"/>
                <a:gd name="connsiteX14" fmla="*/ 4339 w 11742"/>
                <a:gd name="connsiteY14" fmla="*/ 6462 h 10000"/>
                <a:gd name="connsiteX15" fmla="*/ 4859 w 11742"/>
                <a:gd name="connsiteY15" fmla="*/ 7954 h 10000"/>
                <a:gd name="connsiteX16" fmla="*/ 7959 w 11742"/>
                <a:gd name="connsiteY16" fmla="*/ 9236 h 10000"/>
                <a:gd name="connsiteX17" fmla="*/ 8085 w 11742"/>
                <a:gd name="connsiteY17" fmla="*/ 9962 h 10000"/>
                <a:gd name="connsiteX18" fmla="*/ 8901 w 11742"/>
                <a:gd name="connsiteY18" fmla="*/ 9915 h 10000"/>
                <a:gd name="connsiteX19" fmla="*/ 9379 w 11742"/>
                <a:gd name="connsiteY19" fmla="*/ 8943 h 10000"/>
                <a:gd name="connsiteX20" fmla="*/ 8717 w 11742"/>
                <a:gd name="connsiteY20" fmla="*/ 7958 h 10000"/>
                <a:gd name="connsiteX21" fmla="*/ 9984 w 11742"/>
                <a:gd name="connsiteY21" fmla="*/ 7627 h 10000"/>
                <a:gd name="connsiteX22" fmla="*/ 9821 w 11742"/>
                <a:gd name="connsiteY22" fmla="*/ 6655 h 10000"/>
                <a:gd name="connsiteX23" fmla="*/ 11734 w 11742"/>
                <a:gd name="connsiteY23" fmla="*/ 6808 h 10000"/>
                <a:gd name="connsiteX24" fmla="*/ 10422 w 11742"/>
                <a:gd name="connsiteY24" fmla="*/ 5372 h 10000"/>
                <a:gd name="connsiteX25" fmla="*/ 8291 w 11742"/>
                <a:gd name="connsiteY25" fmla="*/ 6129 h 10000"/>
                <a:gd name="connsiteX0" fmla="*/ 8291 w 11742"/>
                <a:gd name="connsiteY0" fmla="*/ 6129 h 10000"/>
                <a:gd name="connsiteX1" fmla="*/ 6952 w 11742"/>
                <a:gd name="connsiteY1" fmla="*/ 3227 h 10000"/>
                <a:gd name="connsiteX2" fmla="*/ 4014 w 11742"/>
                <a:gd name="connsiteY2" fmla="*/ 3239 h 10000"/>
                <a:gd name="connsiteX3" fmla="*/ 2751 w 11742"/>
                <a:gd name="connsiteY3" fmla="*/ 1520 h 10000"/>
                <a:gd name="connsiteX4" fmla="*/ 1702 w 11742"/>
                <a:gd name="connsiteY4" fmla="*/ 0 h 10000"/>
                <a:gd name="connsiteX5" fmla="*/ 863 w 11742"/>
                <a:gd name="connsiteY5" fmla="*/ 296 h 10000"/>
                <a:gd name="connsiteX6" fmla="*/ 29 w 11742"/>
                <a:gd name="connsiteY6" fmla="*/ 937 h 10000"/>
                <a:gd name="connsiteX7" fmla="*/ 204 w 11742"/>
                <a:gd name="connsiteY7" fmla="*/ 233 h 10000"/>
                <a:gd name="connsiteX8" fmla="*/ 314 w 11742"/>
                <a:gd name="connsiteY8" fmla="*/ 1963 h 10000"/>
                <a:gd name="connsiteX9" fmla="*/ 262 w 11742"/>
                <a:gd name="connsiteY9" fmla="*/ 6222 h 10000"/>
                <a:gd name="connsiteX10" fmla="*/ 907 w 11742"/>
                <a:gd name="connsiteY10" fmla="*/ 6202 h 10000"/>
                <a:gd name="connsiteX11" fmla="*/ 1007 w 11742"/>
                <a:gd name="connsiteY11" fmla="*/ 5450 h 10000"/>
                <a:gd name="connsiteX12" fmla="*/ 1846 w 11742"/>
                <a:gd name="connsiteY12" fmla="*/ 5099 h 10000"/>
                <a:gd name="connsiteX13" fmla="*/ 2813 w 11742"/>
                <a:gd name="connsiteY13" fmla="*/ 6036 h 10000"/>
                <a:gd name="connsiteX14" fmla="*/ 4339 w 11742"/>
                <a:gd name="connsiteY14" fmla="*/ 6462 h 10000"/>
                <a:gd name="connsiteX15" fmla="*/ 4859 w 11742"/>
                <a:gd name="connsiteY15" fmla="*/ 7954 h 10000"/>
                <a:gd name="connsiteX16" fmla="*/ 7959 w 11742"/>
                <a:gd name="connsiteY16" fmla="*/ 9236 h 10000"/>
                <a:gd name="connsiteX17" fmla="*/ 8085 w 11742"/>
                <a:gd name="connsiteY17" fmla="*/ 9962 h 10000"/>
                <a:gd name="connsiteX18" fmla="*/ 8901 w 11742"/>
                <a:gd name="connsiteY18" fmla="*/ 9915 h 10000"/>
                <a:gd name="connsiteX19" fmla="*/ 9379 w 11742"/>
                <a:gd name="connsiteY19" fmla="*/ 8943 h 10000"/>
                <a:gd name="connsiteX20" fmla="*/ 8717 w 11742"/>
                <a:gd name="connsiteY20" fmla="*/ 7958 h 10000"/>
                <a:gd name="connsiteX21" fmla="*/ 9984 w 11742"/>
                <a:gd name="connsiteY21" fmla="*/ 7627 h 10000"/>
                <a:gd name="connsiteX22" fmla="*/ 9821 w 11742"/>
                <a:gd name="connsiteY22" fmla="*/ 6655 h 10000"/>
                <a:gd name="connsiteX23" fmla="*/ 11734 w 11742"/>
                <a:gd name="connsiteY23" fmla="*/ 6808 h 10000"/>
                <a:gd name="connsiteX24" fmla="*/ 10422 w 11742"/>
                <a:gd name="connsiteY24" fmla="*/ 5372 h 10000"/>
                <a:gd name="connsiteX25" fmla="*/ 8291 w 11742"/>
                <a:gd name="connsiteY25" fmla="*/ 6129 h 10000"/>
                <a:gd name="connsiteX0" fmla="*/ 8291 w 11742"/>
                <a:gd name="connsiteY0" fmla="*/ 5944 h 9815"/>
                <a:gd name="connsiteX1" fmla="*/ 6952 w 11742"/>
                <a:gd name="connsiteY1" fmla="*/ 3042 h 9815"/>
                <a:gd name="connsiteX2" fmla="*/ 4014 w 11742"/>
                <a:gd name="connsiteY2" fmla="*/ 3054 h 9815"/>
                <a:gd name="connsiteX3" fmla="*/ 2751 w 11742"/>
                <a:gd name="connsiteY3" fmla="*/ 1335 h 9815"/>
                <a:gd name="connsiteX4" fmla="*/ 863 w 11742"/>
                <a:gd name="connsiteY4" fmla="*/ 111 h 9815"/>
                <a:gd name="connsiteX5" fmla="*/ 29 w 11742"/>
                <a:gd name="connsiteY5" fmla="*/ 752 h 9815"/>
                <a:gd name="connsiteX6" fmla="*/ 204 w 11742"/>
                <a:gd name="connsiteY6" fmla="*/ 48 h 9815"/>
                <a:gd name="connsiteX7" fmla="*/ 314 w 11742"/>
                <a:gd name="connsiteY7" fmla="*/ 1778 h 9815"/>
                <a:gd name="connsiteX8" fmla="*/ 262 w 11742"/>
                <a:gd name="connsiteY8" fmla="*/ 6037 h 9815"/>
                <a:gd name="connsiteX9" fmla="*/ 907 w 11742"/>
                <a:gd name="connsiteY9" fmla="*/ 6017 h 9815"/>
                <a:gd name="connsiteX10" fmla="*/ 1007 w 11742"/>
                <a:gd name="connsiteY10" fmla="*/ 5265 h 9815"/>
                <a:gd name="connsiteX11" fmla="*/ 1846 w 11742"/>
                <a:gd name="connsiteY11" fmla="*/ 4914 h 9815"/>
                <a:gd name="connsiteX12" fmla="*/ 2813 w 11742"/>
                <a:gd name="connsiteY12" fmla="*/ 5851 h 9815"/>
                <a:gd name="connsiteX13" fmla="*/ 4339 w 11742"/>
                <a:gd name="connsiteY13" fmla="*/ 6277 h 9815"/>
                <a:gd name="connsiteX14" fmla="*/ 4859 w 11742"/>
                <a:gd name="connsiteY14" fmla="*/ 7769 h 9815"/>
                <a:gd name="connsiteX15" fmla="*/ 7959 w 11742"/>
                <a:gd name="connsiteY15" fmla="*/ 9051 h 9815"/>
                <a:gd name="connsiteX16" fmla="*/ 8085 w 11742"/>
                <a:gd name="connsiteY16" fmla="*/ 9777 h 9815"/>
                <a:gd name="connsiteX17" fmla="*/ 8901 w 11742"/>
                <a:gd name="connsiteY17" fmla="*/ 9730 h 9815"/>
                <a:gd name="connsiteX18" fmla="*/ 9379 w 11742"/>
                <a:gd name="connsiteY18" fmla="*/ 8758 h 9815"/>
                <a:gd name="connsiteX19" fmla="*/ 8717 w 11742"/>
                <a:gd name="connsiteY19" fmla="*/ 7773 h 9815"/>
                <a:gd name="connsiteX20" fmla="*/ 9984 w 11742"/>
                <a:gd name="connsiteY20" fmla="*/ 7442 h 9815"/>
                <a:gd name="connsiteX21" fmla="*/ 9821 w 11742"/>
                <a:gd name="connsiteY21" fmla="*/ 6470 h 9815"/>
                <a:gd name="connsiteX22" fmla="*/ 11734 w 11742"/>
                <a:gd name="connsiteY22" fmla="*/ 6623 h 9815"/>
                <a:gd name="connsiteX23" fmla="*/ 10422 w 11742"/>
                <a:gd name="connsiteY23" fmla="*/ 5187 h 9815"/>
                <a:gd name="connsiteX24" fmla="*/ 8291 w 11742"/>
                <a:gd name="connsiteY24" fmla="*/ 5944 h 9815"/>
                <a:gd name="connsiteX0" fmla="*/ 7061 w 9999"/>
                <a:gd name="connsiteY0" fmla="*/ 6056 h 10000"/>
                <a:gd name="connsiteX1" fmla="*/ 5921 w 9999"/>
                <a:gd name="connsiteY1" fmla="*/ 3099 h 10000"/>
                <a:gd name="connsiteX2" fmla="*/ 3418 w 9999"/>
                <a:gd name="connsiteY2" fmla="*/ 3112 h 10000"/>
                <a:gd name="connsiteX3" fmla="*/ 2343 w 9999"/>
                <a:gd name="connsiteY3" fmla="*/ 1360 h 10000"/>
                <a:gd name="connsiteX4" fmla="*/ 25 w 9999"/>
                <a:gd name="connsiteY4" fmla="*/ 766 h 10000"/>
                <a:gd name="connsiteX5" fmla="*/ 174 w 9999"/>
                <a:gd name="connsiteY5" fmla="*/ 49 h 10000"/>
                <a:gd name="connsiteX6" fmla="*/ 267 w 9999"/>
                <a:gd name="connsiteY6" fmla="*/ 1812 h 10000"/>
                <a:gd name="connsiteX7" fmla="*/ 223 w 9999"/>
                <a:gd name="connsiteY7" fmla="*/ 6151 h 10000"/>
                <a:gd name="connsiteX8" fmla="*/ 772 w 9999"/>
                <a:gd name="connsiteY8" fmla="*/ 6130 h 10000"/>
                <a:gd name="connsiteX9" fmla="*/ 858 w 9999"/>
                <a:gd name="connsiteY9" fmla="*/ 5364 h 10000"/>
                <a:gd name="connsiteX10" fmla="*/ 1572 w 9999"/>
                <a:gd name="connsiteY10" fmla="*/ 5007 h 10000"/>
                <a:gd name="connsiteX11" fmla="*/ 2396 w 9999"/>
                <a:gd name="connsiteY11" fmla="*/ 5961 h 10000"/>
                <a:gd name="connsiteX12" fmla="*/ 3695 w 9999"/>
                <a:gd name="connsiteY12" fmla="*/ 6395 h 10000"/>
                <a:gd name="connsiteX13" fmla="*/ 4138 w 9999"/>
                <a:gd name="connsiteY13" fmla="*/ 7915 h 10000"/>
                <a:gd name="connsiteX14" fmla="*/ 6778 w 9999"/>
                <a:gd name="connsiteY14" fmla="*/ 9222 h 10000"/>
                <a:gd name="connsiteX15" fmla="*/ 6886 w 9999"/>
                <a:gd name="connsiteY15" fmla="*/ 9961 h 10000"/>
                <a:gd name="connsiteX16" fmla="*/ 7580 w 9999"/>
                <a:gd name="connsiteY16" fmla="*/ 9913 h 10000"/>
                <a:gd name="connsiteX17" fmla="*/ 7988 w 9999"/>
                <a:gd name="connsiteY17" fmla="*/ 8923 h 10000"/>
                <a:gd name="connsiteX18" fmla="*/ 7424 w 9999"/>
                <a:gd name="connsiteY18" fmla="*/ 7920 h 10000"/>
                <a:gd name="connsiteX19" fmla="*/ 8503 w 9999"/>
                <a:gd name="connsiteY19" fmla="*/ 7582 h 10000"/>
                <a:gd name="connsiteX20" fmla="*/ 8364 w 9999"/>
                <a:gd name="connsiteY20" fmla="*/ 6592 h 10000"/>
                <a:gd name="connsiteX21" fmla="*/ 9993 w 9999"/>
                <a:gd name="connsiteY21" fmla="*/ 6748 h 10000"/>
                <a:gd name="connsiteX22" fmla="*/ 8876 w 9999"/>
                <a:gd name="connsiteY22" fmla="*/ 5285 h 10000"/>
                <a:gd name="connsiteX23" fmla="*/ 7061 w 9999"/>
                <a:gd name="connsiteY23" fmla="*/ 6056 h 10000"/>
                <a:gd name="connsiteX0" fmla="*/ 6888 w 9826"/>
                <a:gd name="connsiteY0" fmla="*/ 6012 h 9956"/>
                <a:gd name="connsiteX1" fmla="*/ 5748 w 9826"/>
                <a:gd name="connsiteY1" fmla="*/ 3055 h 9956"/>
                <a:gd name="connsiteX2" fmla="*/ 3244 w 9826"/>
                <a:gd name="connsiteY2" fmla="*/ 3068 h 9956"/>
                <a:gd name="connsiteX3" fmla="*/ 2169 w 9826"/>
                <a:gd name="connsiteY3" fmla="*/ 1316 h 9956"/>
                <a:gd name="connsiteX4" fmla="*/ 0 w 9826"/>
                <a:gd name="connsiteY4" fmla="*/ 5 h 9956"/>
                <a:gd name="connsiteX5" fmla="*/ 93 w 9826"/>
                <a:gd name="connsiteY5" fmla="*/ 1768 h 9956"/>
                <a:gd name="connsiteX6" fmla="*/ 49 w 9826"/>
                <a:gd name="connsiteY6" fmla="*/ 6107 h 9956"/>
                <a:gd name="connsiteX7" fmla="*/ 598 w 9826"/>
                <a:gd name="connsiteY7" fmla="*/ 6086 h 9956"/>
                <a:gd name="connsiteX8" fmla="*/ 684 w 9826"/>
                <a:gd name="connsiteY8" fmla="*/ 5320 h 9956"/>
                <a:gd name="connsiteX9" fmla="*/ 1398 w 9826"/>
                <a:gd name="connsiteY9" fmla="*/ 4963 h 9956"/>
                <a:gd name="connsiteX10" fmla="*/ 2222 w 9826"/>
                <a:gd name="connsiteY10" fmla="*/ 5917 h 9956"/>
                <a:gd name="connsiteX11" fmla="*/ 3521 w 9826"/>
                <a:gd name="connsiteY11" fmla="*/ 6351 h 9956"/>
                <a:gd name="connsiteX12" fmla="*/ 3964 w 9826"/>
                <a:gd name="connsiteY12" fmla="*/ 7871 h 9956"/>
                <a:gd name="connsiteX13" fmla="*/ 6605 w 9826"/>
                <a:gd name="connsiteY13" fmla="*/ 9178 h 9956"/>
                <a:gd name="connsiteX14" fmla="*/ 6713 w 9826"/>
                <a:gd name="connsiteY14" fmla="*/ 9917 h 9956"/>
                <a:gd name="connsiteX15" fmla="*/ 7407 w 9826"/>
                <a:gd name="connsiteY15" fmla="*/ 9869 h 9956"/>
                <a:gd name="connsiteX16" fmla="*/ 7815 w 9826"/>
                <a:gd name="connsiteY16" fmla="*/ 8879 h 9956"/>
                <a:gd name="connsiteX17" fmla="*/ 7251 w 9826"/>
                <a:gd name="connsiteY17" fmla="*/ 7876 h 9956"/>
                <a:gd name="connsiteX18" fmla="*/ 8330 w 9826"/>
                <a:gd name="connsiteY18" fmla="*/ 7538 h 9956"/>
                <a:gd name="connsiteX19" fmla="*/ 8191 w 9826"/>
                <a:gd name="connsiteY19" fmla="*/ 6548 h 9956"/>
                <a:gd name="connsiteX20" fmla="*/ 9820 w 9826"/>
                <a:gd name="connsiteY20" fmla="*/ 6704 h 9956"/>
                <a:gd name="connsiteX21" fmla="*/ 8703 w 9826"/>
                <a:gd name="connsiteY21" fmla="*/ 5241 h 9956"/>
                <a:gd name="connsiteX22" fmla="*/ 6888 w 9826"/>
                <a:gd name="connsiteY22" fmla="*/ 6012 h 9956"/>
                <a:gd name="connsiteX0" fmla="*/ 6992 w 9983"/>
                <a:gd name="connsiteY0" fmla="*/ 4908 h 8869"/>
                <a:gd name="connsiteX1" fmla="*/ 5832 w 9983"/>
                <a:gd name="connsiteY1" fmla="*/ 1938 h 8869"/>
                <a:gd name="connsiteX2" fmla="*/ 3283 w 9983"/>
                <a:gd name="connsiteY2" fmla="*/ 1951 h 8869"/>
                <a:gd name="connsiteX3" fmla="*/ 2189 w 9983"/>
                <a:gd name="connsiteY3" fmla="*/ 191 h 8869"/>
                <a:gd name="connsiteX4" fmla="*/ 805 w 9983"/>
                <a:gd name="connsiteY4" fmla="*/ 427 h 8869"/>
                <a:gd name="connsiteX5" fmla="*/ 77 w 9983"/>
                <a:gd name="connsiteY5" fmla="*/ 645 h 8869"/>
                <a:gd name="connsiteX6" fmla="*/ 32 w 9983"/>
                <a:gd name="connsiteY6" fmla="*/ 5003 h 8869"/>
                <a:gd name="connsiteX7" fmla="*/ 591 w 9983"/>
                <a:gd name="connsiteY7" fmla="*/ 4982 h 8869"/>
                <a:gd name="connsiteX8" fmla="*/ 678 w 9983"/>
                <a:gd name="connsiteY8" fmla="*/ 4213 h 8869"/>
                <a:gd name="connsiteX9" fmla="*/ 1405 w 9983"/>
                <a:gd name="connsiteY9" fmla="*/ 3854 h 8869"/>
                <a:gd name="connsiteX10" fmla="*/ 2243 w 9983"/>
                <a:gd name="connsiteY10" fmla="*/ 4812 h 8869"/>
                <a:gd name="connsiteX11" fmla="*/ 3565 w 9983"/>
                <a:gd name="connsiteY11" fmla="*/ 5248 h 8869"/>
                <a:gd name="connsiteX12" fmla="*/ 4016 w 9983"/>
                <a:gd name="connsiteY12" fmla="*/ 6775 h 8869"/>
                <a:gd name="connsiteX13" fmla="*/ 6704 w 9983"/>
                <a:gd name="connsiteY13" fmla="*/ 8088 h 8869"/>
                <a:gd name="connsiteX14" fmla="*/ 6814 w 9983"/>
                <a:gd name="connsiteY14" fmla="*/ 8830 h 8869"/>
                <a:gd name="connsiteX15" fmla="*/ 7520 w 9983"/>
                <a:gd name="connsiteY15" fmla="*/ 8782 h 8869"/>
                <a:gd name="connsiteX16" fmla="*/ 7935 w 9983"/>
                <a:gd name="connsiteY16" fmla="*/ 7787 h 8869"/>
                <a:gd name="connsiteX17" fmla="*/ 7361 w 9983"/>
                <a:gd name="connsiteY17" fmla="*/ 6780 h 8869"/>
                <a:gd name="connsiteX18" fmla="*/ 8460 w 9983"/>
                <a:gd name="connsiteY18" fmla="*/ 6440 h 8869"/>
                <a:gd name="connsiteX19" fmla="*/ 8318 w 9983"/>
                <a:gd name="connsiteY19" fmla="*/ 5446 h 8869"/>
                <a:gd name="connsiteX20" fmla="*/ 9976 w 9983"/>
                <a:gd name="connsiteY20" fmla="*/ 5603 h 8869"/>
                <a:gd name="connsiteX21" fmla="*/ 8839 w 9983"/>
                <a:gd name="connsiteY21" fmla="*/ 4133 h 8869"/>
                <a:gd name="connsiteX22" fmla="*/ 6992 w 9983"/>
                <a:gd name="connsiteY22" fmla="*/ 4908 h 8869"/>
                <a:gd name="connsiteX0" fmla="*/ 7004 w 9999"/>
                <a:gd name="connsiteY0" fmla="*/ 5506 h 9972"/>
                <a:gd name="connsiteX1" fmla="*/ 5842 w 9999"/>
                <a:gd name="connsiteY1" fmla="*/ 2157 h 9972"/>
                <a:gd name="connsiteX2" fmla="*/ 3289 w 9999"/>
                <a:gd name="connsiteY2" fmla="*/ 2172 h 9972"/>
                <a:gd name="connsiteX3" fmla="*/ 2193 w 9999"/>
                <a:gd name="connsiteY3" fmla="*/ 187 h 9972"/>
                <a:gd name="connsiteX4" fmla="*/ 77 w 9999"/>
                <a:gd name="connsiteY4" fmla="*/ 699 h 9972"/>
                <a:gd name="connsiteX5" fmla="*/ 32 w 9999"/>
                <a:gd name="connsiteY5" fmla="*/ 5613 h 9972"/>
                <a:gd name="connsiteX6" fmla="*/ 592 w 9999"/>
                <a:gd name="connsiteY6" fmla="*/ 5589 h 9972"/>
                <a:gd name="connsiteX7" fmla="*/ 679 w 9999"/>
                <a:gd name="connsiteY7" fmla="*/ 4722 h 9972"/>
                <a:gd name="connsiteX8" fmla="*/ 1407 w 9999"/>
                <a:gd name="connsiteY8" fmla="*/ 4317 h 9972"/>
                <a:gd name="connsiteX9" fmla="*/ 2247 w 9999"/>
                <a:gd name="connsiteY9" fmla="*/ 5398 h 9972"/>
                <a:gd name="connsiteX10" fmla="*/ 3571 w 9999"/>
                <a:gd name="connsiteY10" fmla="*/ 5889 h 9972"/>
                <a:gd name="connsiteX11" fmla="*/ 4023 w 9999"/>
                <a:gd name="connsiteY11" fmla="*/ 7611 h 9972"/>
                <a:gd name="connsiteX12" fmla="*/ 6715 w 9999"/>
                <a:gd name="connsiteY12" fmla="*/ 9091 h 9972"/>
                <a:gd name="connsiteX13" fmla="*/ 6826 w 9999"/>
                <a:gd name="connsiteY13" fmla="*/ 9928 h 9972"/>
                <a:gd name="connsiteX14" fmla="*/ 7533 w 9999"/>
                <a:gd name="connsiteY14" fmla="*/ 9874 h 9972"/>
                <a:gd name="connsiteX15" fmla="*/ 7949 w 9999"/>
                <a:gd name="connsiteY15" fmla="*/ 8752 h 9972"/>
                <a:gd name="connsiteX16" fmla="*/ 7374 w 9999"/>
                <a:gd name="connsiteY16" fmla="*/ 7617 h 9972"/>
                <a:gd name="connsiteX17" fmla="*/ 8474 w 9999"/>
                <a:gd name="connsiteY17" fmla="*/ 7233 h 9972"/>
                <a:gd name="connsiteX18" fmla="*/ 8332 w 9999"/>
                <a:gd name="connsiteY18" fmla="*/ 6112 h 9972"/>
                <a:gd name="connsiteX19" fmla="*/ 9993 w 9999"/>
                <a:gd name="connsiteY19" fmla="*/ 6290 h 9972"/>
                <a:gd name="connsiteX20" fmla="*/ 8854 w 9999"/>
                <a:gd name="connsiteY20" fmla="*/ 4632 h 9972"/>
                <a:gd name="connsiteX21" fmla="*/ 7004 w 9999"/>
                <a:gd name="connsiteY21" fmla="*/ 5506 h 9972"/>
                <a:gd name="connsiteX0" fmla="*/ 7005 w 10000"/>
                <a:gd name="connsiteY0" fmla="*/ 5333 h 9812"/>
                <a:gd name="connsiteX1" fmla="*/ 5843 w 10000"/>
                <a:gd name="connsiteY1" fmla="*/ 1975 h 9812"/>
                <a:gd name="connsiteX2" fmla="*/ 3289 w 10000"/>
                <a:gd name="connsiteY2" fmla="*/ 1990 h 9812"/>
                <a:gd name="connsiteX3" fmla="*/ 2193 w 10000"/>
                <a:gd name="connsiteY3" fmla="*/ 0 h 9812"/>
                <a:gd name="connsiteX4" fmla="*/ 77 w 10000"/>
                <a:gd name="connsiteY4" fmla="*/ 513 h 9812"/>
                <a:gd name="connsiteX5" fmla="*/ 32 w 10000"/>
                <a:gd name="connsiteY5" fmla="*/ 5441 h 9812"/>
                <a:gd name="connsiteX6" fmla="*/ 592 w 10000"/>
                <a:gd name="connsiteY6" fmla="*/ 5417 h 9812"/>
                <a:gd name="connsiteX7" fmla="*/ 679 w 10000"/>
                <a:gd name="connsiteY7" fmla="*/ 4547 h 9812"/>
                <a:gd name="connsiteX8" fmla="*/ 1407 w 10000"/>
                <a:gd name="connsiteY8" fmla="*/ 4141 h 9812"/>
                <a:gd name="connsiteX9" fmla="*/ 2247 w 10000"/>
                <a:gd name="connsiteY9" fmla="*/ 5225 h 9812"/>
                <a:gd name="connsiteX10" fmla="*/ 3571 w 10000"/>
                <a:gd name="connsiteY10" fmla="*/ 5718 h 9812"/>
                <a:gd name="connsiteX11" fmla="*/ 4023 w 10000"/>
                <a:gd name="connsiteY11" fmla="*/ 7444 h 9812"/>
                <a:gd name="connsiteX12" fmla="*/ 6716 w 10000"/>
                <a:gd name="connsiteY12" fmla="*/ 8929 h 9812"/>
                <a:gd name="connsiteX13" fmla="*/ 6827 w 10000"/>
                <a:gd name="connsiteY13" fmla="*/ 9768 h 9812"/>
                <a:gd name="connsiteX14" fmla="*/ 7534 w 10000"/>
                <a:gd name="connsiteY14" fmla="*/ 9714 h 9812"/>
                <a:gd name="connsiteX15" fmla="*/ 7950 w 10000"/>
                <a:gd name="connsiteY15" fmla="*/ 8589 h 9812"/>
                <a:gd name="connsiteX16" fmla="*/ 7375 w 10000"/>
                <a:gd name="connsiteY16" fmla="*/ 7450 h 9812"/>
                <a:gd name="connsiteX17" fmla="*/ 8475 w 10000"/>
                <a:gd name="connsiteY17" fmla="*/ 7065 h 9812"/>
                <a:gd name="connsiteX18" fmla="*/ 8333 w 10000"/>
                <a:gd name="connsiteY18" fmla="*/ 5941 h 9812"/>
                <a:gd name="connsiteX19" fmla="*/ 9994 w 10000"/>
                <a:gd name="connsiteY19" fmla="*/ 6120 h 9812"/>
                <a:gd name="connsiteX20" fmla="*/ 8855 w 10000"/>
                <a:gd name="connsiteY20" fmla="*/ 4457 h 9812"/>
                <a:gd name="connsiteX21" fmla="*/ 7005 w 10000"/>
                <a:gd name="connsiteY21" fmla="*/ 5333 h 9812"/>
                <a:gd name="connsiteX0" fmla="*/ 7005 w 10000"/>
                <a:gd name="connsiteY0" fmla="*/ 5435 h 10000"/>
                <a:gd name="connsiteX1" fmla="*/ 5843 w 10000"/>
                <a:gd name="connsiteY1" fmla="*/ 2013 h 10000"/>
                <a:gd name="connsiteX2" fmla="*/ 3289 w 10000"/>
                <a:gd name="connsiteY2" fmla="*/ 2028 h 10000"/>
                <a:gd name="connsiteX3" fmla="*/ 2193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7 w 10000"/>
                <a:gd name="connsiteY8" fmla="*/ 4220 h 10000"/>
                <a:gd name="connsiteX9" fmla="*/ 2247 w 10000"/>
                <a:gd name="connsiteY9" fmla="*/ 5325 h 10000"/>
                <a:gd name="connsiteX10" fmla="*/ 3571 w 10000"/>
                <a:gd name="connsiteY10" fmla="*/ 5828 h 10000"/>
                <a:gd name="connsiteX11" fmla="*/ 4023 w 10000"/>
                <a:gd name="connsiteY11" fmla="*/ 7587 h 10000"/>
                <a:gd name="connsiteX12" fmla="*/ 6716 w 10000"/>
                <a:gd name="connsiteY12" fmla="*/ 9100 h 10000"/>
                <a:gd name="connsiteX13" fmla="*/ 6827 w 10000"/>
                <a:gd name="connsiteY13" fmla="*/ 9955 h 10000"/>
                <a:gd name="connsiteX14" fmla="*/ 7534 w 10000"/>
                <a:gd name="connsiteY14" fmla="*/ 9900 h 10000"/>
                <a:gd name="connsiteX15" fmla="*/ 7950 w 10000"/>
                <a:gd name="connsiteY15" fmla="*/ 8754 h 10000"/>
                <a:gd name="connsiteX16" fmla="*/ 7375 w 10000"/>
                <a:gd name="connsiteY16" fmla="*/ 7593 h 10000"/>
                <a:gd name="connsiteX17" fmla="*/ 8475 w 10000"/>
                <a:gd name="connsiteY17" fmla="*/ 7200 h 10000"/>
                <a:gd name="connsiteX18" fmla="*/ 8333 w 10000"/>
                <a:gd name="connsiteY18" fmla="*/ 6055 h 10000"/>
                <a:gd name="connsiteX19" fmla="*/ 9994 w 10000"/>
                <a:gd name="connsiteY19" fmla="*/ 6237 h 10000"/>
                <a:gd name="connsiteX20" fmla="*/ 8855 w 10000"/>
                <a:gd name="connsiteY20" fmla="*/ 4542 h 10000"/>
                <a:gd name="connsiteX21" fmla="*/ 7005 w 10000"/>
                <a:gd name="connsiteY21" fmla="*/ 5435 h 10000"/>
                <a:gd name="connsiteX0" fmla="*/ 7005 w 10000"/>
                <a:gd name="connsiteY0" fmla="*/ 5435 h 10000"/>
                <a:gd name="connsiteX1" fmla="*/ 5843 w 10000"/>
                <a:gd name="connsiteY1" fmla="*/ 2013 h 10000"/>
                <a:gd name="connsiteX2" fmla="*/ 3289 w 10000"/>
                <a:gd name="connsiteY2" fmla="*/ 2028 h 10000"/>
                <a:gd name="connsiteX3" fmla="*/ 2193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7 w 10000"/>
                <a:gd name="connsiteY8" fmla="*/ 4220 h 10000"/>
                <a:gd name="connsiteX9" fmla="*/ 2247 w 10000"/>
                <a:gd name="connsiteY9" fmla="*/ 5325 h 10000"/>
                <a:gd name="connsiteX10" fmla="*/ 3571 w 10000"/>
                <a:gd name="connsiteY10" fmla="*/ 5828 h 10000"/>
                <a:gd name="connsiteX11" fmla="*/ 4023 w 10000"/>
                <a:gd name="connsiteY11" fmla="*/ 7587 h 10000"/>
                <a:gd name="connsiteX12" fmla="*/ 6716 w 10000"/>
                <a:gd name="connsiteY12" fmla="*/ 9100 h 10000"/>
                <a:gd name="connsiteX13" fmla="*/ 6827 w 10000"/>
                <a:gd name="connsiteY13" fmla="*/ 9955 h 10000"/>
                <a:gd name="connsiteX14" fmla="*/ 7534 w 10000"/>
                <a:gd name="connsiteY14" fmla="*/ 9900 h 10000"/>
                <a:gd name="connsiteX15" fmla="*/ 7950 w 10000"/>
                <a:gd name="connsiteY15" fmla="*/ 8754 h 10000"/>
                <a:gd name="connsiteX16" fmla="*/ 7375 w 10000"/>
                <a:gd name="connsiteY16" fmla="*/ 7593 h 10000"/>
                <a:gd name="connsiteX17" fmla="*/ 8475 w 10000"/>
                <a:gd name="connsiteY17" fmla="*/ 7200 h 10000"/>
                <a:gd name="connsiteX18" fmla="*/ 8333 w 10000"/>
                <a:gd name="connsiteY18" fmla="*/ 6055 h 10000"/>
                <a:gd name="connsiteX19" fmla="*/ 9994 w 10000"/>
                <a:gd name="connsiteY19" fmla="*/ 6237 h 10000"/>
                <a:gd name="connsiteX20" fmla="*/ 8855 w 10000"/>
                <a:gd name="connsiteY20" fmla="*/ 4542 h 10000"/>
                <a:gd name="connsiteX21" fmla="*/ 7005 w 10000"/>
                <a:gd name="connsiteY21" fmla="*/ 5435 h 10000"/>
                <a:gd name="connsiteX0" fmla="*/ 7005 w 9994"/>
                <a:gd name="connsiteY0" fmla="*/ 5435 h 10000"/>
                <a:gd name="connsiteX1" fmla="*/ 5843 w 9994"/>
                <a:gd name="connsiteY1" fmla="*/ 2013 h 10000"/>
                <a:gd name="connsiteX2" fmla="*/ 3289 w 9994"/>
                <a:gd name="connsiteY2" fmla="*/ 2028 h 10000"/>
                <a:gd name="connsiteX3" fmla="*/ 2193 w 9994"/>
                <a:gd name="connsiteY3" fmla="*/ 0 h 10000"/>
                <a:gd name="connsiteX4" fmla="*/ 77 w 9994"/>
                <a:gd name="connsiteY4" fmla="*/ 523 h 10000"/>
                <a:gd name="connsiteX5" fmla="*/ 32 w 9994"/>
                <a:gd name="connsiteY5" fmla="*/ 5545 h 10000"/>
                <a:gd name="connsiteX6" fmla="*/ 592 w 9994"/>
                <a:gd name="connsiteY6" fmla="*/ 5521 h 10000"/>
                <a:gd name="connsiteX7" fmla="*/ 679 w 9994"/>
                <a:gd name="connsiteY7" fmla="*/ 4634 h 10000"/>
                <a:gd name="connsiteX8" fmla="*/ 1407 w 9994"/>
                <a:gd name="connsiteY8" fmla="*/ 4220 h 10000"/>
                <a:gd name="connsiteX9" fmla="*/ 2247 w 9994"/>
                <a:gd name="connsiteY9" fmla="*/ 5325 h 10000"/>
                <a:gd name="connsiteX10" fmla="*/ 3571 w 9994"/>
                <a:gd name="connsiteY10" fmla="*/ 5828 h 10000"/>
                <a:gd name="connsiteX11" fmla="*/ 4023 w 9994"/>
                <a:gd name="connsiteY11" fmla="*/ 7587 h 10000"/>
                <a:gd name="connsiteX12" fmla="*/ 6716 w 9994"/>
                <a:gd name="connsiteY12" fmla="*/ 9100 h 10000"/>
                <a:gd name="connsiteX13" fmla="*/ 6827 w 9994"/>
                <a:gd name="connsiteY13" fmla="*/ 9955 h 10000"/>
                <a:gd name="connsiteX14" fmla="*/ 7534 w 9994"/>
                <a:gd name="connsiteY14" fmla="*/ 9900 h 10000"/>
                <a:gd name="connsiteX15" fmla="*/ 7950 w 9994"/>
                <a:gd name="connsiteY15" fmla="*/ 8754 h 10000"/>
                <a:gd name="connsiteX16" fmla="*/ 7375 w 9994"/>
                <a:gd name="connsiteY16" fmla="*/ 7593 h 10000"/>
                <a:gd name="connsiteX17" fmla="*/ 8475 w 9994"/>
                <a:gd name="connsiteY17" fmla="*/ 7200 h 10000"/>
                <a:gd name="connsiteX18" fmla="*/ 8333 w 9994"/>
                <a:gd name="connsiteY18" fmla="*/ 6055 h 10000"/>
                <a:gd name="connsiteX19" fmla="*/ 9994 w 9994"/>
                <a:gd name="connsiteY19" fmla="*/ 6237 h 10000"/>
                <a:gd name="connsiteX20" fmla="*/ 8855 w 9994"/>
                <a:gd name="connsiteY20" fmla="*/ 4542 h 10000"/>
                <a:gd name="connsiteX21" fmla="*/ 7005 w 9994"/>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26"/>
                <a:gd name="connsiteX1" fmla="*/ 5847 w 10000"/>
                <a:gd name="connsiteY1" fmla="*/ 2013 h 10026"/>
                <a:gd name="connsiteX2" fmla="*/ 3291 w 10000"/>
                <a:gd name="connsiteY2" fmla="*/ 2028 h 10026"/>
                <a:gd name="connsiteX3" fmla="*/ 2194 w 10000"/>
                <a:gd name="connsiteY3" fmla="*/ 0 h 10026"/>
                <a:gd name="connsiteX4" fmla="*/ 77 w 10000"/>
                <a:gd name="connsiteY4" fmla="*/ 523 h 10026"/>
                <a:gd name="connsiteX5" fmla="*/ 32 w 10000"/>
                <a:gd name="connsiteY5" fmla="*/ 5545 h 10026"/>
                <a:gd name="connsiteX6" fmla="*/ 592 w 10000"/>
                <a:gd name="connsiteY6" fmla="*/ 5521 h 10026"/>
                <a:gd name="connsiteX7" fmla="*/ 679 w 10000"/>
                <a:gd name="connsiteY7" fmla="*/ 4634 h 10026"/>
                <a:gd name="connsiteX8" fmla="*/ 1408 w 10000"/>
                <a:gd name="connsiteY8" fmla="*/ 4220 h 10026"/>
                <a:gd name="connsiteX9" fmla="*/ 2248 w 10000"/>
                <a:gd name="connsiteY9" fmla="*/ 5325 h 10026"/>
                <a:gd name="connsiteX10" fmla="*/ 3573 w 10000"/>
                <a:gd name="connsiteY10" fmla="*/ 5828 h 10026"/>
                <a:gd name="connsiteX11" fmla="*/ 4025 w 10000"/>
                <a:gd name="connsiteY11" fmla="*/ 7587 h 10026"/>
                <a:gd name="connsiteX12" fmla="*/ 6720 w 10000"/>
                <a:gd name="connsiteY12" fmla="*/ 9100 h 10026"/>
                <a:gd name="connsiteX13" fmla="*/ 6831 w 10000"/>
                <a:gd name="connsiteY13" fmla="*/ 9955 h 10026"/>
                <a:gd name="connsiteX14" fmla="*/ 7539 w 10000"/>
                <a:gd name="connsiteY14" fmla="*/ 9900 h 10026"/>
                <a:gd name="connsiteX15" fmla="*/ 7955 w 10000"/>
                <a:gd name="connsiteY15" fmla="*/ 8754 h 10026"/>
                <a:gd name="connsiteX16" fmla="*/ 7379 w 10000"/>
                <a:gd name="connsiteY16" fmla="*/ 7593 h 10026"/>
                <a:gd name="connsiteX17" fmla="*/ 8480 w 10000"/>
                <a:gd name="connsiteY17" fmla="*/ 7200 h 10026"/>
                <a:gd name="connsiteX18" fmla="*/ 8338 w 10000"/>
                <a:gd name="connsiteY18" fmla="*/ 6055 h 10026"/>
                <a:gd name="connsiteX19" fmla="*/ 10000 w 10000"/>
                <a:gd name="connsiteY19" fmla="*/ 6237 h 10026"/>
                <a:gd name="connsiteX20" fmla="*/ 8860 w 10000"/>
                <a:gd name="connsiteY20" fmla="*/ 4542 h 10026"/>
                <a:gd name="connsiteX21" fmla="*/ 7009 w 10000"/>
                <a:gd name="connsiteY21" fmla="*/ 5435 h 10026"/>
                <a:gd name="connsiteX0" fmla="*/ 7009 w 10000"/>
                <a:gd name="connsiteY0" fmla="*/ 5435 h 10026"/>
                <a:gd name="connsiteX1" fmla="*/ 5847 w 10000"/>
                <a:gd name="connsiteY1" fmla="*/ 2013 h 10026"/>
                <a:gd name="connsiteX2" fmla="*/ 3291 w 10000"/>
                <a:gd name="connsiteY2" fmla="*/ 2028 h 10026"/>
                <a:gd name="connsiteX3" fmla="*/ 2194 w 10000"/>
                <a:gd name="connsiteY3" fmla="*/ 0 h 10026"/>
                <a:gd name="connsiteX4" fmla="*/ 77 w 10000"/>
                <a:gd name="connsiteY4" fmla="*/ 523 h 10026"/>
                <a:gd name="connsiteX5" fmla="*/ 32 w 10000"/>
                <a:gd name="connsiteY5" fmla="*/ 5545 h 10026"/>
                <a:gd name="connsiteX6" fmla="*/ 592 w 10000"/>
                <a:gd name="connsiteY6" fmla="*/ 5521 h 10026"/>
                <a:gd name="connsiteX7" fmla="*/ 679 w 10000"/>
                <a:gd name="connsiteY7" fmla="*/ 4634 h 10026"/>
                <a:gd name="connsiteX8" fmla="*/ 1408 w 10000"/>
                <a:gd name="connsiteY8" fmla="*/ 4220 h 10026"/>
                <a:gd name="connsiteX9" fmla="*/ 2248 w 10000"/>
                <a:gd name="connsiteY9" fmla="*/ 5325 h 10026"/>
                <a:gd name="connsiteX10" fmla="*/ 3573 w 10000"/>
                <a:gd name="connsiteY10" fmla="*/ 5828 h 10026"/>
                <a:gd name="connsiteX11" fmla="*/ 4025 w 10000"/>
                <a:gd name="connsiteY11" fmla="*/ 7587 h 10026"/>
                <a:gd name="connsiteX12" fmla="*/ 6720 w 10000"/>
                <a:gd name="connsiteY12" fmla="*/ 9100 h 10026"/>
                <a:gd name="connsiteX13" fmla="*/ 6831 w 10000"/>
                <a:gd name="connsiteY13" fmla="*/ 9955 h 10026"/>
                <a:gd name="connsiteX14" fmla="*/ 7539 w 10000"/>
                <a:gd name="connsiteY14" fmla="*/ 9900 h 10026"/>
                <a:gd name="connsiteX15" fmla="*/ 7955 w 10000"/>
                <a:gd name="connsiteY15" fmla="*/ 8754 h 10026"/>
                <a:gd name="connsiteX16" fmla="*/ 7379 w 10000"/>
                <a:gd name="connsiteY16" fmla="*/ 7593 h 10026"/>
                <a:gd name="connsiteX17" fmla="*/ 8480 w 10000"/>
                <a:gd name="connsiteY17" fmla="*/ 7200 h 10026"/>
                <a:gd name="connsiteX18" fmla="*/ 8338 w 10000"/>
                <a:gd name="connsiteY18" fmla="*/ 6055 h 10026"/>
                <a:gd name="connsiteX19" fmla="*/ 10000 w 10000"/>
                <a:gd name="connsiteY19" fmla="*/ 6237 h 10026"/>
                <a:gd name="connsiteX20" fmla="*/ 8860 w 10000"/>
                <a:gd name="connsiteY20" fmla="*/ 4542 h 10026"/>
                <a:gd name="connsiteX21" fmla="*/ 7009 w 10000"/>
                <a:gd name="connsiteY21" fmla="*/ 5435 h 10026"/>
                <a:gd name="connsiteX0" fmla="*/ 7009 w 10000"/>
                <a:gd name="connsiteY0" fmla="*/ 5435 h 10026"/>
                <a:gd name="connsiteX1" fmla="*/ 5847 w 10000"/>
                <a:gd name="connsiteY1" fmla="*/ 2013 h 10026"/>
                <a:gd name="connsiteX2" fmla="*/ 3291 w 10000"/>
                <a:gd name="connsiteY2" fmla="*/ 2028 h 10026"/>
                <a:gd name="connsiteX3" fmla="*/ 2194 w 10000"/>
                <a:gd name="connsiteY3" fmla="*/ 0 h 10026"/>
                <a:gd name="connsiteX4" fmla="*/ 77 w 10000"/>
                <a:gd name="connsiteY4" fmla="*/ 523 h 10026"/>
                <a:gd name="connsiteX5" fmla="*/ 32 w 10000"/>
                <a:gd name="connsiteY5" fmla="*/ 5545 h 10026"/>
                <a:gd name="connsiteX6" fmla="*/ 592 w 10000"/>
                <a:gd name="connsiteY6" fmla="*/ 5521 h 10026"/>
                <a:gd name="connsiteX7" fmla="*/ 679 w 10000"/>
                <a:gd name="connsiteY7" fmla="*/ 4634 h 10026"/>
                <a:gd name="connsiteX8" fmla="*/ 1408 w 10000"/>
                <a:gd name="connsiteY8" fmla="*/ 4220 h 10026"/>
                <a:gd name="connsiteX9" fmla="*/ 2248 w 10000"/>
                <a:gd name="connsiteY9" fmla="*/ 5325 h 10026"/>
                <a:gd name="connsiteX10" fmla="*/ 3573 w 10000"/>
                <a:gd name="connsiteY10" fmla="*/ 5828 h 10026"/>
                <a:gd name="connsiteX11" fmla="*/ 4025 w 10000"/>
                <a:gd name="connsiteY11" fmla="*/ 7587 h 10026"/>
                <a:gd name="connsiteX12" fmla="*/ 6720 w 10000"/>
                <a:gd name="connsiteY12" fmla="*/ 9100 h 10026"/>
                <a:gd name="connsiteX13" fmla="*/ 6831 w 10000"/>
                <a:gd name="connsiteY13" fmla="*/ 9955 h 10026"/>
                <a:gd name="connsiteX14" fmla="*/ 7539 w 10000"/>
                <a:gd name="connsiteY14" fmla="*/ 9900 h 10026"/>
                <a:gd name="connsiteX15" fmla="*/ 7955 w 10000"/>
                <a:gd name="connsiteY15" fmla="*/ 8754 h 10026"/>
                <a:gd name="connsiteX16" fmla="*/ 7379 w 10000"/>
                <a:gd name="connsiteY16" fmla="*/ 7593 h 10026"/>
                <a:gd name="connsiteX17" fmla="*/ 8480 w 10000"/>
                <a:gd name="connsiteY17" fmla="*/ 7200 h 10026"/>
                <a:gd name="connsiteX18" fmla="*/ 8338 w 10000"/>
                <a:gd name="connsiteY18" fmla="*/ 6055 h 10026"/>
                <a:gd name="connsiteX19" fmla="*/ 10000 w 10000"/>
                <a:gd name="connsiteY19" fmla="*/ 6237 h 10026"/>
                <a:gd name="connsiteX20" fmla="*/ 8860 w 10000"/>
                <a:gd name="connsiteY20" fmla="*/ 4542 h 10026"/>
                <a:gd name="connsiteX21" fmla="*/ 7009 w 10000"/>
                <a:gd name="connsiteY21" fmla="*/ 5435 h 10026"/>
                <a:gd name="connsiteX0" fmla="*/ 7009 w 10000"/>
                <a:gd name="connsiteY0" fmla="*/ 5435 h 10026"/>
                <a:gd name="connsiteX1" fmla="*/ 5847 w 10000"/>
                <a:gd name="connsiteY1" fmla="*/ 2013 h 10026"/>
                <a:gd name="connsiteX2" fmla="*/ 3291 w 10000"/>
                <a:gd name="connsiteY2" fmla="*/ 2028 h 10026"/>
                <a:gd name="connsiteX3" fmla="*/ 2194 w 10000"/>
                <a:gd name="connsiteY3" fmla="*/ 0 h 10026"/>
                <a:gd name="connsiteX4" fmla="*/ 77 w 10000"/>
                <a:gd name="connsiteY4" fmla="*/ 523 h 10026"/>
                <a:gd name="connsiteX5" fmla="*/ 32 w 10000"/>
                <a:gd name="connsiteY5" fmla="*/ 5545 h 10026"/>
                <a:gd name="connsiteX6" fmla="*/ 592 w 10000"/>
                <a:gd name="connsiteY6" fmla="*/ 5521 h 10026"/>
                <a:gd name="connsiteX7" fmla="*/ 679 w 10000"/>
                <a:gd name="connsiteY7" fmla="*/ 4634 h 10026"/>
                <a:gd name="connsiteX8" fmla="*/ 1408 w 10000"/>
                <a:gd name="connsiteY8" fmla="*/ 4220 h 10026"/>
                <a:gd name="connsiteX9" fmla="*/ 2248 w 10000"/>
                <a:gd name="connsiteY9" fmla="*/ 5325 h 10026"/>
                <a:gd name="connsiteX10" fmla="*/ 3573 w 10000"/>
                <a:gd name="connsiteY10" fmla="*/ 5828 h 10026"/>
                <a:gd name="connsiteX11" fmla="*/ 4025 w 10000"/>
                <a:gd name="connsiteY11" fmla="*/ 7587 h 10026"/>
                <a:gd name="connsiteX12" fmla="*/ 6720 w 10000"/>
                <a:gd name="connsiteY12" fmla="*/ 9100 h 10026"/>
                <a:gd name="connsiteX13" fmla="*/ 6831 w 10000"/>
                <a:gd name="connsiteY13" fmla="*/ 9955 h 10026"/>
                <a:gd name="connsiteX14" fmla="*/ 7539 w 10000"/>
                <a:gd name="connsiteY14" fmla="*/ 9900 h 10026"/>
                <a:gd name="connsiteX15" fmla="*/ 7955 w 10000"/>
                <a:gd name="connsiteY15" fmla="*/ 8754 h 10026"/>
                <a:gd name="connsiteX16" fmla="*/ 7379 w 10000"/>
                <a:gd name="connsiteY16" fmla="*/ 7593 h 10026"/>
                <a:gd name="connsiteX17" fmla="*/ 8480 w 10000"/>
                <a:gd name="connsiteY17" fmla="*/ 7200 h 10026"/>
                <a:gd name="connsiteX18" fmla="*/ 8338 w 10000"/>
                <a:gd name="connsiteY18" fmla="*/ 6055 h 10026"/>
                <a:gd name="connsiteX19" fmla="*/ 10000 w 10000"/>
                <a:gd name="connsiteY19" fmla="*/ 6237 h 10026"/>
                <a:gd name="connsiteX20" fmla="*/ 8860 w 10000"/>
                <a:gd name="connsiteY20" fmla="*/ 4542 h 10026"/>
                <a:gd name="connsiteX21" fmla="*/ 7009 w 10000"/>
                <a:gd name="connsiteY21" fmla="*/ 5435 h 10026"/>
                <a:gd name="connsiteX0" fmla="*/ 7009 w 10108"/>
                <a:gd name="connsiteY0" fmla="*/ 5435 h 10026"/>
                <a:gd name="connsiteX1" fmla="*/ 5847 w 10108"/>
                <a:gd name="connsiteY1" fmla="*/ 2013 h 10026"/>
                <a:gd name="connsiteX2" fmla="*/ 3291 w 10108"/>
                <a:gd name="connsiteY2" fmla="*/ 2028 h 10026"/>
                <a:gd name="connsiteX3" fmla="*/ 2194 w 10108"/>
                <a:gd name="connsiteY3" fmla="*/ 0 h 10026"/>
                <a:gd name="connsiteX4" fmla="*/ 77 w 10108"/>
                <a:gd name="connsiteY4" fmla="*/ 523 h 10026"/>
                <a:gd name="connsiteX5" fmla="*/ 32 w 10108"/>
                <a:gd name="connsiteY5" fmla="*/ 5545 h 10026"/>
                <a:gd name="connsiteX6" fmla="*/ 592 w 10108"/>
                <a:gd name="connsiteY6" fmla="*/ 5521 h 10026"/>
                <a:gd name="connsiteX7" fmla="*/ 679 w 10108"/>
                <a:gd name="connsiteY7" fmla="*/ 4634 h 10026"/>
                <a:gd name="connsiteX8" fmla="*/ 1408 w 10108"/>
                <a:gd name="connsiteY8" fmla="*/ 4220 h 10026"/>
                <a:gd name="connsiteX9" fmla="*/ 2248 w 10108"/>
                <a:gd name="connsiteY9" fmla="*/ 5325 h 10026"/>
                <a:gd name="connsiteX10" fmla="*/ 3573 w 10108"/>
                <a:gd name="connsiteY10" fmla="*/ 5828 h 10026"/>
                <a:gd name="connsiteX11" fmla="*/ 4025 w 10108"/>
                <a:gd name="connsiteY11" fmla="*/ 7587 h 10026"/>
                <a:gd name="connsiteX12" fmla="*/ 6720 w 10108"/>
                <a:gd name="connsiteY12" fmla="*/ 9100 h 10026"/>
                <a:gd name="connsiteX13" fmla="*/ 6831 w 10108"/>
                <a:gd name="connsiteY13" fmla="*/ 9955 h 10026"/>
                <a:gd name="connsiteX14" fmla="*/ 7539 w 10108"/>
                <a:gd name="connsiteY14" fmla="*/ 9900 h 10026"/>
                <a:gd name="connsiteX15" fmla="*/ 7955 w 10108"/>
                <a:gd name="connsiteY15" fmla="*/ 8754 h 10026"/>
                <a:gd name="connsiteX16" fmla="*/ 7379 w 10108"/>
                <a:gd name="connsiteY16" fmla="*/ 7593 h 10026"/>
                <a:gd name="connsiteX17" fmla="*/ 8480 w 10108"/>
                <a:gd name="connsiteY17" fmla="*/ 7200 h 10026"/>
                <a:gd name="connsiteX18" fmla="*/ 8338 w 10108"/>
                <a:gd name="connsiteY18" fmla="*/ 6055 h 10026"/>
                <a:gd name="connsiteX19" fmla="*/ 10000 w 10108"/>
                <a:gd name="connsiteY19" fmla="*/ 6237 h 10026"/>
                <a:gd name="connsiteX20" fmla="*/ 9939 w 10108"/>
                <a:gd name="connsiteY20" fmla="*/ 4786 h 10026"/>
                <a:gd name="connsiteX21" fmla="*/ 7009 w 10108"/>
                <a:gd name="connsiteY21" fmla="*/ 5435 h 10026"/>
                <a:gd name="connsiteX0" fmla="*/ 7009 w 10040"/>
                <a:gd name="connsiteY0" fmla="*/ 5435 h 10026"/>
                <a:gd name="connsiteX1" fmla="*/ 5847 w 10040"/>
                <a:gd name="connsiteY1" fmla="*/ 2013 h 10026"/>
                <a:gd name="connsiteX2" fmla="*/ 3291 w 10040"/>
                <a:gd name="connsiteY2" fmla="*/ 2028 h 10026"/>
                <a:gd name="connsiteX3" fmla="*/ 2194 w 10040"/>
                <a:gd name="connsiteY3" fmla="*/ 0 h 10026"/>
                <a:gd name="connsiteX4" fmla="*/ 77 w 10040"/>
                <a:gd name="connsiteY4" fmla="*/ 523 h 10026"/>
                <a:gd name="connsiteX5" fmla="*/ 32 w 10040"/>
                <a:gd name="connsiteY5" fmla="*/ 5545 h 10026"/>
                <a:gd name="connsiteX6" fmla="*/ 592 w 10040"/>
                <a:gd name="connsiteY6" fmla="*/ 5521 h 10026"/>
                <a:gd name="connsiteX7" fmla="*/ 679 w 10040"/>
                <a:gd name="connsiteY7" fmla="*/ 4634 h 10026"/>
                <a:gd name="connsiteX8" fmla="*/ 1408 w 10040"/>
                <a:gd name="connsiteY8" fmla="*/ 4220 h 10026"/>
                <a:gd name="connsiteX9" fmla="*/ 2248 w 10040"/>
                <a:gd name="connsiteY9" fmla="*/ 5325 h 10026"/>
                <a:gd name="connsiteX10" fmla="*/ 3573 w 10040"/>
                <a:gd name="connsiteY10" fmla="*/ 5828 h 10026"/>
                <a:gd name="connsiteX11" fmla="*/ 4025 w 10040"/>
                <a:gd name="connsiteY11" fmla="*/ 7587 h 10026"/>
                <a:gd name="connsiteX12" fmla="*/ 6720 w 10040"/>
                <a:gd name="connsiteY12" fmla="*/ 9100 h 10026"/>
                <a:gd name="connsiteX13" fmla="*/ 6831 w 10040"/>
                <a:gd name="connsiteY13" fmla="*/ 9955 h 10026"/>
                <a:gd name="connsiteX14" fmla="*/ 7539 w 10040"/>
                <a:gd name="connsiteY14" fmla="*/ 9900 h 10026"/>
                <a:gd name="connsiteX15" fmla="*/ 7955 w 10040"/>
                <a:gd name="connsiteY15" fmla="*/ 8754 h 10026"/>
                <a:gd name="connsiteX16" fmla="*/ 7379 w 10040"/>
                <a:gd name="connsiteY16" fmla="*/ 7593 h 10026"/>
                <a:gd name="connsiteX17" fmla="*/ 8480 w 10040"/>
                <a:gd name="connsiteY17" fmla="*/ 7200 h 10026"/>
                <a:gd name="connsiteX18" fmla="*/ 8338 w 10040"/>
                <a:gd name="connsiteY18" fmla="*/ 6055 h 10026"/>
                <a:gd name="connsiteX19" fmla="*/ 10000 w 10040"/>
                <a:gd name="connsiteY19" fmla="*/ 6237 h 10026"/>
                <a:gd name="connsiteX20" fmla="*/ 9558 w 10040"/>
                <a:gd name="connsiteY20" fmla="*/ 5437 h 10026"/>
                <a:gd name="connsiteX21" fmla="*/ 7009 w 10040"/>
                <a:gd name="connsiteY21" fmla="*/ 5435 h 10026"/>
                <a:gd name="connsiteX0" fmla="*/ 7009 w 10041"/>
                <a:gd name="connsiteY0" fmla="*/ 5435 h 10026"/>
                <a:gd name="connsiteX1" fmla="*/ 5847 w 10041"/>
                <a:gd name="connsiteY1" fmla="*/ 2013 h 10026"/>
                <a:gd name="connsiteX2" fmla="*/ 3291 w 10041"/>
                <a:gd name="connsiteY2" fmla="*/ 2028 h 10026"/>
                <a:gd name="connsiteX3" fmla="*/ 2194 w 10041"/>
                <a:gd name="connsiteY3" fmla="*/ 0 h 10026"/>
                <a:gd name="connsiteX4" fmla="*/ 77 w 10041"/>
                <a:gd name="connsiteY4" fmla="*/ 523 h 10026"/>
                <a:gd name="connsiteX5" fmla="*/ 32 w 10041"/>
                <a:gd name="connsiteY5" fmla="*/ 5545 h 10026"/>
                <a:gd name="connsiteX6" fmla="*/ 592 w 10041"/>
                <a:gd name="connsiteY6" fmla="*/ 5521 h 10026"/>
                <a:gd name="connsiteX7" fmla="*/ 679 w 10041"/>
                <a:gd name="connsiteY7" fmla="*/ 4634 h 10026"/>
                <a:gd name="connsiteX8" fmla="*/ 1408 w 10041"/>
                <a:gd name="connsiteY8" fmla="*/ 4220 h 10026"/>
                <a:gd name="connsiteX9" fmla="*/ 2248 w 10041"/>
                <a:gd name="connsiteY9" fmla="*/ 5325 h 10026"/>
                <a:gd name="connsiteX10" fmla="*/ 3573 w 10041"/>
                <a:gd name="connsiteY10" fmla="*/ 5828 h 10026"/>
                <a:gd name="connsiteX11" fmla="*/ 4025 w 10041"/>
                <a:gd name="connsiteY11" fmla="*/ 7587 h 10026"/>
                <a:gd name="connsiteX12" fmla="*/ 6720 w 10041"/>
                <a:gd name="connsiteY12" fmla="*/ 9100 h 10026"/>
                <a:gd name="connsiteX13" fmla="*/ 6831 w 10041"/>
                <a:gd name="connsiteY13" fmla="*/ 9955 h 10026"/>
                <a:gd name="connsiteX14" fmla="*/ 7539 w 10041"/>
                <a:gd name="connsiteY14" fmla="*/ 9900 h 10026"/>
                <a:gd name="connsiteX15" fmla="*/ 7955 w 10041"/>
                <a:gd name="connsiteY15" fmla="*/ 8754 h 10026"/>
                <a:gd name="connsiteX16" fmla="*/ 7379 w 10041"/>
                <a:gd name="connsiteY16" fmla="*/ 7593 h 10026"/>
                <a:gd name="connsiteX17" fmla="*/ 8480 w 10041"/>
                <a:gd name="connsiteY17" fmla="*/ 7200 h 10026"/>
                <a:gd name="connsiteX18" fmla="*/ 8338 w 10041"/>
                <a:gd name="connsiteY18" fmla="*/ 6055 h 10026"/>
                <a:gd name="connsiteX19" fmla="*/ 10000 w 10041"/>
                <a:gd name="connsiteY19" fmla="*/ 6237 h 10026"/>
                <a:gd name="connsiteX20" fmla="*/ 9558 w 10041"/>
                <a:gd name="connsiteY20" fmla="*/ 5437 h 10026"/>
                <a:gd name="connsiteX21" fmla="*/ 9733 w 10041"/>
                <a:gd name="connsiteY21" fmla="*/ 4602 h 10026"/>
                <a:gd name="connsiteX22" fmla="*/ 7009 w 10041"/>
                <a:gd name="connsiteY22" fmla="*/ 5435 h 10026"/>
                <a:gd name="connsiteX0" fmla="*/ 7009 w 10014"/>
                <a:gd name="connsiteY0" fmla="*/ 5435 h 10026"/>
                <a:gd name="connsiteX1" fmla="*/ 5847 w 10014"/>
                <a:gd name="connsiteY1" fmla="*/ 2013 h 10026"/>
                <a:gd name="connsiteX2" fmla="*/ 3291 w 10014"/>
                <a:gd name="connsiteY2" fmla="*/ 2028 h 10026"/>
                <a:gd name="connsiteX3" fmla="*/ 2194 w 10014"/>
                <a:gd name="connsiteY3" fmla="*/ 0 h 10026"/>
                <a:gd name="connsiteX4" fmla="*/ 77 w 10014"/>
                <a:gd name="connsiteY4" fmla="*/ 523 h 10026"/>
                <a:gd name="connsiteX5" fmla="*/ 32 w 10014"/>
                <a:gd name="connsiteY5" fmla="*/ 5545 h 10026"/>
                <a:gd name="connsiteX6" fmla="*/ 592 w 10014"/>
                <a:gd name="connsiteY6" fmla="*/ 5521 h 10026"/>
                <a:gd name="connsiteX7" fmla="*/ 679 w 10014"/>
                <a:gd name="connsiteY7" fmla="*/ 4634 h 10026"/>
                <a:gd name="connsiteX8" fmla="*/ 1408 w 10014"/>
                <a:gd name="connsiteY8" fmla="*/ 4220 h 10026"/>
                <a:gd name="connsiteX9" fmla="*/ 2248 w 10014"/>
                <a:gd name="connsiteY9" fmla="*/ 5325 h 10026"/>
                <a:gd name="connsiteX10" fmla="*/ 3573 w 10014"/>
                <a:gd name="connsiteY10" fmla="*/ 5828 h 10026"/>
                <a:gd name="connsiteX11" fmla="*/ 4025 w 10014"/>
                <a:gd name="connsiteY11" fmla="*/ 7587 h 10026"/>
                <a:gd name="connsiteX12" fmla="*/ 6720 w 10014"/>
                <a:gd name="connsiteY12" fmla="*/ 9100 h 10026"/>
                <a:gd name="connsiteX13" fmla="*/ 6831 w 10014"/>
                <a:gd name="connsiteY13" fmla="*/ 9955 h 10026"/>
                <a:gd name="connsiteX14" fmla="*/ 7539 w 10014"/>
                <a:gd name="connsiteY14" fmla="*/ 9900 h 10026"/>
                <a:gd name="connsiteX15" fmla="*/ 7955 w 10014"/>
                <a:gd name="connsiteY15" fmla="*/ 8754 h 10026"/>
                <a:gd name="connsiteX16" fmla="*/ 7379 w 10014"/>
                <a:gd name="connsiteY16" fmla="*/ 7593 h 10026"/>
                <a:gd name="connsiteX17" fmla="*/ 8480 w 10014"/>
                <a:gd name="connsiteY17" fmla="*/ 7200 h 10026"/>
                <a:gd name="connsiteX18" fmla="*/ 8338 w 10014"/>
                <a:gd name="connsiteY18" fmla="*/ 6055 h 10026"/>
                <a:gd name="connsiteX19" fmla="*/ 10000 w 10014"/>
                <a:gd name="connsiteY19" fmla="*/ 6237 h 10026"/>
                <a:gd name="connsiteX20" fmla="*/ 9177 w 10014"/>
                <a:gd name="connsiteY20" fmla="*/ 5518 h 10026"/>
                <a:gd name="connsiteX21" fmla="*/ 9733 w 10014"/>
                <a:gd name="connsiteY21" fmla="*/ 4602 h 10026"/>
                <a:gd name="connsiteX22" fmla="*/ 7009 w 10014"/>
                <a:gd name="connsiteY22" fmla="*/ 5435 h 10026"/>
                <a:gd name="connsiteX0" fmla="*/ 7009 w 10014"/>
                <a:gd name="connsiteY0" fmla="*/ 5435 h 10026"/>
                <a:gd name="connsiteX1" fmla="*/ 5847 w 10014"/>
                <a:gd name="connsiteY1" fmla="*/ 2013 h 10026"/>
                <a:gd name="connsiteX2" fmla="*/ 3291 w 10014"/>
                <a:gd name="connsiteY2" fmla="*/ 2028 h 10026"/>
                <a:gd name="connsiteX3" fmla="*/ 2194 w 10014"/>
                <a:gd name="connsiteY3" fmla="*/ 0 h 10026"/>
                <a:gd name="connsiteX4" fmla="*/ 77 w 10014"/>
                <a:gd name="connsiteY4" fmla="*/ 523 h 10026"/>
                <a:gd name="connsiteX5" fmla="*/ 32 w 10014"/>
                <a:gd name="connsiteY5" fmla="*/ 5545 h 10026"/>
                <a:gd name="connsiteX6" fmla="*/ 592 w 10014"/>
                <a:gd name="connsiteY6" fmla="*/ 5521 h 10026"/>
                <a:gd name="connsiteX7" fmla="*/ 679 w 10014"/>
                <a:gd name="connsiteY7" fmla="*/ 4634 h 10026"/>
                <a:gd name="connsiteX8" fmla="*/ 1408 w 10014"/>
                <a:gd name="connsiteY8" fmla="*/ 4220 h 10026"/>
                <a:gd name="connsiteX9" fmla="*/ 2248 w 10014"/>
                <a:gd name="connsiteY9" fmla="*/ 5325 h 10026"/>
                <a:gd name="connsiteX10" fmla="*/ 3573 w 10014"/>
                <a:gd name="connsiteY10" fmla="*/ 5828 h 10026"/>
                <a:gd name="connsiteX11" fmla="*/ 4025 w 10014"/>
                <a:gd name="connsiteY11" fmla="*/ 7587 h 10026"/>
                <a:gd name="connsiteX12" fmla="*/ 6720 w 10014"/>
                <a:gd name="connsiteY12" fmla="*/ 9100 h 10026"/>
                <a:gd name="connsiteX13" fmla="*/ 6831 w 10014"/>
                <a:gd name="connsiteY13" fmla="*/ 9955 h 10026"/>
                <a:gd name="connsiteX14" fmla="*/ 7539 w 10014"/>
                <a:gd name="connsiteY14" fmla="*/ 9900 h 10026"/>
                <a:gd name="connsiteX15" fmla="*/ 7955 w 10014"/>
                <a:gd name="connsiteY15" fmla="*/ 8754 h 10026"/>
                <a:gd name="connsiteX16" fmla="*/ 7379 w 10014"/>
                <a:gd name="connsiteY16" fmla="*/ 7593 h 10026"/>
                <a:gd name="connsiteX17" fmla="*/ 8480 w 10014"/>
                <a:gd name="connsiteY17" fmla="*/ 7200 h 10026"/>
                <a:gd name="connsiteX18" fmla="*/ 8338 w 10014"/>
                <a:gd name="connsiteY18" fmla="*/ 6055 h 10026"/>
                <a:gd name="connsiteX19" fmla="*/ 10000 w 10014"/>
                <a:gd name="connsiteY19" fmla="*/ 6237 h 10026"/>
                <a:gd name="connsiteX20" fmla="*/ 9177 w 10014"/>
                <a:gd name="connsiteY20" fmla="*/ 5518 h 10026"/>
                <a:gd name="connsiteX21" fmla="*/ 9860 w 10014"/>
                <a:gd name="connsiteY21" fmla="*/ 4846 h 10026"/>
                <a:gd name="connsiteX22" fmla="*/ 7009 w 10014"/>
                <a:gd name="connsiteY22" fmla="*/ 5435 h 10026"/>
                <a:gd name="connsiteX0" fmla="*/ 7009 w 10391"/>
                <a:gd name="connsiteY0" fmla="*/ 5435 h 10026"/>
                <a:gd name="connsiteX1" fmla="*/ 5847 w 10391"/>
                <a:gd name="connsiteY1" fmla="*/ 2013 h 10026"/>
                <a:gd name="connsiteX2" fmla="*/ 3291 w 10391"/>
                <a:gd name="connsiteY2" fmla="*/ 2028 h 10026"/>
                <a:gd name="connsiteX3" fmla="*/ 2194 w 10391"/>
                <a:gd name="connsiteY3" fmla="*/ 0 h 10026"/>
                <a:gd name="connsiteX4" fmla="*/ 77 w 10391"/>
                <a:gd name="connsiteY4" fmla="*/ 523 h 10026"/>
                <a:gd name="connsiteX5" fmla="*/ 32 w 10391"/>
                <a:gd name="connsiteY5" fmla="*/ 5545 h 10026"/>
                <a:gd name="connsiteX6" fmla="*/ 592 w 10391"/>
                <a:gd name="connsiteY6" fmla="*/ 5521 h 10026"/>
                <a:gd name="connsiteX7" fmla="*/ 679 w 10391"/>
                <a:gd name="connsiteY7" fmla="*/ 4634 h 10026"/>
                <a:gd name="connsiteX8" fmla="*/ 1408 w 10391"/>
                <a:gd name="connsiteY8" fmla="*/ 4220 h 10026"/>
                <a:gd name="connsiteX9" fmla="*/ 2248 w 10391"/>
                <a:gd name="connsiteY9" fmla="*/ 5325 h 10026"/>
                <a:gd name="connsiteX10" fmla="*/ 3573 w 10391"/>
                <a:gd name="connsiteY10" fmla="*/ 5828 h 10026"/>
                <a:gd name="connsiteX11" fmla="*/ 4025 w 10391"/>
                <a:gd name="connsiteY11" fmla="*/ 7587 h 10026"/>
                <a:gd name="connsiteX12" fmla="*/ 6720 w 10391"/>
                <a:gd name="connsiteY12" fmla="*/ 9100 h 10026"/>
                <a:gd name="connsiteX13" fmla="*/ 6831 w 10391"/>
                <a:gd name="connsiteY13" fmla="*/ 9955 h 10026"/>
                <a:gd name="connsiteX14" fmla="*/ 7539 w 10391"/>
                <a:gd name="connsiteY14" fmla="*/ 9900 h 10026"/>
                <a:gd name="connsiteX15" fmla="*/ 7955 w 10391"/>
                <a:gd name="connsiteY15" fmla="*/ 8754 h 10026"/>
                <a:gd name="connsiteX16" fmla="*/ 7379 w 10391"/>
                <a:gd name="connsiteY16" fmla="*/ 7593 h 10026"/>
                <a:gd name="connsiteX17" fmla="*/ 8480 w 10391"/>
                <a:gd name="connsiteY17" fmla="*/ 7200 h 10026"/>
                <a:gd name="connsiteX18" fmla="*/ 8338 w 10391"/>
                <a:gd name="connsiteY18" fmla="*/ 6055 h 10026"/>
                <a:gd name="connsiteX19" fmla="*/ 10381 w 10391"/>
                <a:gd name="connsiteY19" fmla="*/ 6237 h 10026"/>
                <a:gd name="connsiteX20" fmla="*/ 9177 w 10391"/>
                <a:gd name="connsiteY20" fmla="*/ 5518 h 10026"/>
                <a:gd name="connsiteX21" fmla="*/ 9860 w 10391"/>
                <a:gd name="connsiteY21" fmla="*/ 4846 h 10026"/>
                <a:gd name="connsiteX22" fmla="*/ 7009 w 10391"/>
                <a:gd name="connsiteY22" fmla="*/ 5435 h 10026"/>
                <a:gd name="connsiteX0" fmla="*/ 7009 w 10399"/>
                <a:gd name="connsiteY0" fmla="*/ 5435 h 10026"/>
                <a:gd name="connsiteX1" fmla="*/ 5847 w 10399"/>
                <a:gd name="connsiteY1" fmla="*/ 2013 h 10026"/>
                <a:gd name="connsiteX2" fmla="*/ 3291 w 10399"/>
                <a:gd name="connsiteY2" fmla="*/ 2028 h 10026"/>
                <a:gd name="connsiteX3" fmla="*/ 2194 w 10399"/>
                <a:gd name="connsiteY3" fmla="*/ 0 h 10026"/>
                <a:gd name="connsiteX4" fmla="*/ 77 w 10399"/>
                <a:gd name="connsiteY4" fmla="*/ 523 h 10026"/>
                <a:gd name="connsiteX5" fmla="*/ 32 w 10399"/>
                <a:gd name="connsiteY5" fmla="*/ 5545 h 10026"/>
                <a:gd name="connsiteX6" fmla="*/ 592 w 10399"/>
                <a:gd name="connsiteY6" fmla="*/ 5521 h 10026"/>
                <a:gd name="connsiteX7" fmla="*/ 679 w 10399"/>
                <a:gd name="connsiteY7" fmla="*/ 4634 h 10026"/>
                <a:gd name="connsiteX8" fmla="*/ 1408 w 10399"/>
                <a:gd name="connsiteY8" fmla="*/ 4220 h 10026"/>
                <a:gd name="connsiteX9" fmla="*/ 2248 w 10399"/>
                <a:gd name="connsiteY9" fmla="*/ 5325 h 10026"/>
                <a:gd name="connsiteX10" fmla="*/ 3573 w 10399"/>
                <a:gd name="connsiteY10" fmla="*/ 5828 h 10026"/>
                <a:gd name="connsiteX11" fmla="*/ 4025 w 10399"/>
                <a:gd name="connsiteY11" fmla="*/ 7587 h 10026"/>
                <a:gd name="connsiteX12" fmla="*/ 6720 w 10399"/>
                <a:gd name="connsiteY12" fmla="*/ 9100 h 10026"/>
                <a:gd name="connsiteX13" fmla="*/ 6831 w 10399"/>
                <a:gd name="connsiteY13" fmla="*/ 9955 h 10026"/>
                <a:gd name="connsiteX14" fmla="*/ 7539 w 10399"/>
                <a:gd name="connsiteY14" fmla="*/ 9900 h 10026"/>
                <a:gd name="connsiteX15" fmla="*/ 7955 w 10399"/>
                <a:gd name="connsiteY15" fmla="*/ 8754 h 10026"/>
                <a:gd name="connsiteX16" fmla="*/ 7379 w 10399"/>
                <a:gd name="connsiteY16" fmla="*/ 7593 h 10026"/>
                <a:gd name="connsiteX17" fmla="*/ 8480 w 10399"/>
                <a:gd name="connsiteY17" fmla="*/ 7200 h 10026"/>
                <a:gd name="connsiteX18" fmla="*/ 8338 w 10399"/>
                <a:gd name="connsiteY18" fmla="*/ 6055 h 10026"/>
                <a:gd name="connsiteX19" fmla="*/ 9796 w 10399"/>
                <a:gd name="connsiteY19" fmla="*/ 6473 h 10026"/>
                <a:gd name="connsiteX20" fmla="*/ 10381 w 10399"/>
                <a:gd name="connsiteY20" fmla="*/ 6237 h 10026"/>
                <a:gd name="connsiteX21" fmla="*/ 9177 w 10399"/>
                <a:gd name="connsiteY21" fmla="*/ 5518 h 10026"/>
                <a:gd name="connsiteX22" fmla="*/ 9860 w 10399"/>
                <a:gd name="connsiteY22" fmla="*/ 4846 h 10026"/>
                <a:gd name="connsiteX23" fmla="*/ 7009 w 10399"/>
                <a:gd name="connsiteY23" fmla="*/ 5435 h 10026"/>
                <a:gd name="connsiteX0" fmla="*/ 7009 w 10522"/>
                <a:gd name="connsiteY0" fmla="*/ 5435 h 10026"/>
                <a:gd name="connsiteX1" fmla="*/ 5847 w 10522"/>
                <a:gd name="connsiteY1" fmla="*/ 2013 h 10026"/>
                <a:gd name="connsiteX2" fmla="*/ 3291 w 10522"/>
                <a:gd name="connsiteY2" fmla="*/ 2028 h 10026"/>
                <a:gd name="connsiteX3" fmla="*/ 2194 w 10522"/>
                <a:gd name="connsiteY3" fmla="*/ 0 h 10026"/>
                <a:gd name="connsiteX4" fmla="*/ 77 w 10522"/>
                <a:gd name="connsiteY4" fmla="*/ 523 h 10026"/>
                <a:gd name="connsiteX5" fmla="*/ 32 w 10522"/>
                <a:gd name="connsiteY5" fmla="*/ 5545 h 10026"/>
                <a:gd name="connsiteX6" fmla="*/ 592 w 10522"/>
                <a:gd name="connsiteY6" fmla="*/ 5521 h 10026"/>
                <a:gd name="connsiteX7" fmla="*/ 679 w 10522"/>
                <a:gd name="connsiteY7" fmla="*/ 4634 h 10026"/>
                <a:gd name="connsiteX8" fmla="*/ 1408 w 10522"/>
                <a:gd name="connsiteY8" fmla="*/ 4220 h 10026"/>
                <a:gd name="connsiteX9" fmla="*/ 2248 w 10522"/>
                <a:gd name="connsiteY9" fmla="*/ 5325 h 10026"/>
                <a:gd name="connsiteX10" fmla="*/ 3573 w 10522"/>
                <a:gd name="connsiteY10" fmla="*/ 5828 h 10026"/>
                <a:gd name="connsiteX11" fmla="*/ 4025 w 10522"/>
                <a:gd name="connsiteY11" fmla="*/ 7587 h 10026"/>
                <a:gd name="connsiteX12" fmla="*/ 6720 w 10522"/>
                <a:gd name="connsiteY12" fmla="*/ 9100 h 10026"/>
                <a:gd name="connsiteX13" fmla="*/ 6831 w 10522"/>
                <a:gd name="connsiteY13" fmla="*/ 9955 h 10026"/>
                <a:gd name="connsiteX14" fmla="*/ 7539 w 10522"/>
                <a:gd name="connsiteY14" fmla="*/ 9900 h 10026"/>
                <a:gd name="connsiteX15" fmla="*/ 7955 w 10522"/>
                <a:gd name="connsiteY15" fmla="*/ 8754 h 10026"/>
                <a:gd name="connsiteX16" fmla="*/ 7379 w 10522"/>
                <a:gd name="connsiteY16" fmla="*/ 7593 h 10026"/>
                <a:gd name="connsiteX17" fmla="*/ 8480 w 10522"/>
                <a:gd name="connsiteY17" fmla="*/ 7200 h 10026"/>
                <a:gd name="connsiteX18" fmla="*/ 8338 w 10522"/>
                <a:gd name="connsiteY18" fmla="*/ 6055 h 10026"/>
                <a:gd name="connsiteX19" fmla="*/ 9796 w 10522"/>
                <a:gd name="connsiteY19" fmla="*/ 6473 h 10026"/>
                <a:gd name="connsiteX20" fmla="*/ 10508 w 10522"/>
                <a:gd name="connsiteY20" fmla="*/ 5830 h 10026"/>
                <a:gd name="connsiteX21" fmla="*/ 9177 w 10522"/>
                <a:gd name="connsiteY21" fmla="*/ 5518 h 10026"/>
                <a:gd name="connsiteX22" fmla="*/ 9860 w 10522"/>
                <a:gd name="connsiteY22" fmla="*/ 4846 h 10026"/>
                <a:gd name="connsiteX23" fmla="*/ 7009 w 10522"/>
                <a:gd name="connsiteY23" fmla="*/ 5435 h 10026"/>
                <a:gd name="connsiteX0" fmla="*/ 7009 w 10575"/>
                <a:gd name="connsiteY0" fmla="*/ 5435 h 10026"/>
                <a:gd name="connsiteX1" fmla="*/ 5847 w 10575"/>
                <a:gd name="connsiteY1" fmla="*/ 2013 h 10026"/>
                <a:gd name="connsiteX2" fmla="*/ 3291 w 10575"/>
                <a:gd name="connsiteY2" fmla="*/ 2028 h 10026"/>
                <a:gd name="connsiteX3" fmla="*/ 2194 w 10575"/>
                <a:gd name="connsiteY3" fmla="*/ 0 h 10026"/>
                <a:gd name="connsiteX4" fmla="*/ 77 w 10575"/>
                <a:gd name="connsiteY4" fmla="*/ 523 h 10026"/>
                <a:gd name="connsiteX5" fmla="*/ 32 w 10575"/>
                <a:gd name="connsiteY5" fmla="*/ 5545 h 10026"/>
                <a:gd name="connsiteX6" fmla="*/ 592 w 10575"/>
                <a:gd name="connsiteY6" fmla="*/ 5521 h 10026"/>
                <a:gd name="connsiteX7" fmla="*/ 679 w 10575"/>
                <a:gd name="connsiteY7" fmla="*/ 4634 h 10026"/>
                <a:gd name="connsiteX8" fmla="*/ 1408 w 10575"/>
                <a:gd name="connsiteY8" fmla="*/ 4220 h 10026"/>
                <a:gd name="connsiteX9" fmla="*/ 2248 w 10575"/>
                <a:gd name="connsiteY9" fmla="*/ 5325 h 10026"/>
                <a:gd name="connsiteX10" fmla="*/ 3573 w 10575"/>
                <a:gd name="connsiteY10" fmla="*/ 5828 h 10026"/>
                <a:gd name="connsiteX11" fmla="*/ 4025 w 10575"/>
                <a:gd name="connsiteY11" fmla="*/ 7587 h 10026"/>
                <a:gd name="connsiteX12" fmla="*/ 6720 w 10575"/>
                <a:gd name="connsiteY12" fmla="*/ 9100 h 10026"/>
                <a:gd name="connsiteX13" fmla="*/ 6831 w 10575"/>
                <a:gd name="connsiteY13" fmla="*/ 9955 h 10026"/>
                <a:gd name="connsiteX14" fmla="*/ 7539 w 10575"/>
                <a:gd name="connsiteY14" fmla="*/ 9900 h 10026"/>
                <a:gd name="connsiteX15" fmla="*/ 7955 w 10575"/>
                <a:gd name="connsiteY15" fmla="*/ 8754 h 10026"/>
                <a:gd name="connsiteX16" fmla="*/ 7379 w 10575"/>
                <a:gd name="connsiteY16" fmla="*/ 7593 h 10026"/>
                <a:gd name="connsiteX17" fmla="*/ 8480 w 10575"/>
                <a:gd name="connsiteY17" fmla="*/ 7200 h 10026"/>
                <a:gd name="connsiteX18" fmla="*/ 8338 w 10575"/>
                <a:gd name="connsiteY18" fmla="*/ 6055 h 10026"/>
                <a:gd name="connsiteX19" fmla="*/ 10177 w 10575"/>
                <a:gd name="connsiteY19" fmla="*/ 6554 h 10026"/>
                <a:gd name="connsiteX20" fmla="*/ 10508 w 10575"/>
                <a:gd name="connsiteY20" fmla="*/ 5830 h 10026"/>
                <a:gd name="connsiteX21" fmla="*/ 9177 w 10575"/>
                <a:gd name="connsiteY21" fmla="*/ 5518 h 10026"/>
                <a:gd name="connsiteX22" fmla="*/ 9860 w 10575"/>
                <a:gd name="connsiteY22" fmla="*/ 4846 h 10026"/>
                <a:gd name="connsiteX23" fmla="*/ 7009 w 10575"/>
                <a:gd name="connsiteY23" fmla="*/ 5435 h 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75" h="10026">
                  <a:moveTo>
                    <a:pt x="7009" y="5435"/>
                  </a:moveTo>
                  <a:lnTo>
                    <a:pt x="5847" y="2013"/>
                  </a:lnTo>
                  <a:lnTo>
                    <a:pt x="3291" y="2028"/>
                  </a:lnTo>
                  <a:lnTo>
                    <a:pt x="2194" y="0"/>
                  </a:lnTo>
                  <a:lnTo>
                    <a:pt x="77" y="523"/>
                  </a:lnTo>
                  <a:cubicBezTo>
                    <a:pt x="61" y="2196"/>
                    <a:pt x="-54" y="4712"/>
                    <a:pt x="32" y="5545"/>
                  </a:cubicBezTo>
                  <a:lnTo>
                    <a:pt x="592" y="5521"/>
                  </a:lnTo>
                  <a:cubicBezTo>
                    <a:pt x="621" y="5227"/>
                    <a:pt x="651" y="4930"/>
                    <a:pt x="679" y="4634"/>
                  </a:cubicBezTo>
                  <a:lnTo>
                    <a:pt x="1408" y="4220"/>
                  </a:lnTo>
                  <a:lnTo>
                    <a:pt x="2248" y="5325"/>
                  </a:lnTo>
                  <a:lnTo>
                    <a:pt x="3573" y="5828"/>
                  </a:lnTo>
                  <a:cubicBezTo>
                    <a:pt x="3724" y="6414"/>
                    <a:pt x="3874" y="7001"/>
                    <a:pt x="4025" y="7587"/>
                  </a:cubicBezTo>
                  <a:lnTo>
                    <a:pt x="6720" y="9100"/>
                  </a:lnTo>
                  <a:cubicBezTo>
                    <a:pt x="6757" y="9384"/>
                    <a:pt x="6639" y="9970"/>
                    <a:pt x="6831" y="9955"/>
                  </a:cubicBezTo>
                  <a:cubicBezTo>
                    <a:pt x="7066" y="9937"/>
                    <a:pt x="7445" y="10158"/>
                    <a:pt x="7539" y="9900"/>
                  </a:cubicBezTo>
                  <a:lnTo>
                    <a:pt x="7955" y="8754"/>
                  </a:lnTo>
                  <a:lnTo>
                    <a:pt x="7379" y="7593"/>
                  </a:lnTo>
                  <a:lnTo>
                    <a:pt x="8480" y="7200"/>
                  </a:lnTo>
                  <a:cubicBezTo>
                    <a:pt x="8433" y="6818"/>
                    <a:pt x="8055" y="6163"/>
                    <a:pt x="8338" y="6055"/>
                  </a:cubicBezTo>
                  <a:cubicBezTo>
                    <a:pt x="8621" y="5947"/>
                    <a:pt x="9837" y="6524"/>
                    <a:pt x="10177" y="6554"/>
                  </a:cubicBezTo>
                  <a:cubicBezTo>
                    <a:pt x="10517" y="6584"/>
                    <a:pt x="10675" y="6003"/>
                    <a:pt x="10508" y="5830"/>
                  </a:cubicBezTo>
                  <a:cubicBezTo>
                    <a:pt x="10341" y="5657"/>
                    <a:pt x="9285" y="5682"/>
                    <a:pt x="9177" y="5518"/>
                  </a:cubicBezTo>
                  <a:cubicBezTo>
                    <a:pt x="9069" y="5354"/>
                    <a:pt x="10288" y="4853"/>
                    <a:pt x="9860" y="4846"/>
                  </a:cubicBezTo>
                  <a:lnTo>
                    <a:pt x="7009" y="5435"/>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1" name="TJ"/>
            <p:cNvSpPr>
              <a:spLocks/>
            </p:cNvSpPr>
            <p:nvPr/>
          </p:nvSpPr>
          <p:spPr bwMode="auto">
            <a:xfrm>
              <a:off x="5935554" y="3318772"/>
              <a:ext cx="191144" cy="121538"/>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8786"/>
                <a:gd name="connsiteY0" fmla="*/ 3011 h 9999"/>
                <a:gd name="connsiteX1" fmla="*/ 27 w 18786"/>
                <a:gd name="connsiteY1" fmla="*/ 2266 h 9999"/>
                <a:gd name="connsiteX2" fmla="*/ 29 w 18786"/>
                <a:gd name="connsiteY2" fmla="*/ 6447 h 9999"/>
                <a:gd name="connsiteX3" fmla="*/ 1072 w 18786"/>
                <a:gd name="connsiteY3" fmla="*/ 9689 h 9999"/>
                <a:gd name="connsiteX4" fmla="*/ 2938 w 18786"/>
                <a:gd name="connsiteY4" fmla="*/ 7478 h 9999"/>
                <a:gd name="connsiteX5" fmla="*/ 4793 w 18786"/>
                <a:gd name="connsiteY5" fmla="*/ 7452 h 9999"/>
                <a:gd name="connsiteX6" fmla="*/ 6068 w 18786"/>
                <a:gd name="connsiteY6" fmla="*/ 9991 h 9999"/>
                <a:gd name="connsiteX7" fmla="*/ 18786 w 18786"/>
                <a:gd name="connsiteY7" fmla="*/ 7675 h 9999"/>
                <a:gd name="connsiteX8" fmla="*/ 9019 w 18786"/>
                <a:gd name="connsiteY8" fmla="*/ 1404 h 9999"/>
                <a:gd name="connsiteX9" fmla="*/ 7202 w 18786"/>
                <a:gd name="connsiteY9" fmla="*/ 152 h 9999"/>
                <a:gd name="connsiteX10" fmla="*/ 4832 w 18786"/>
                <a:gd name="connsiteY10" fmla="*/ 1543 h 9999"/>
                <a:gd name="connsiteX11" fmla="*/ 2154 w 18786"/>
                <a:gd name="connsiteY11" fmla="*/ 0 h 9999"/>
                <a:gd name="connsiteX12" fmla="*/ 2421 w 18786"/>
                <a:gd name="connsiteY12" fmla="*/ 3011 h 9999"/>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3834 w 10000"/>
                <a:gd name="connsiteY9" fmla="*/ 152 h 10000"/>
                <a:gd name="connsiteX10" fmla="*/ 2572 w 10000"/>
                <a:gd name="connsiteY10" fmla="*/ 1543 h 10000"/>
                <a:gd name="connsiteX11" fmla="*/ 1147 w 10000"/>
                <a:gd name="connsiteY11" fmla="*/ 0 h 10000"/>
                <a:gd name="connsiteX12" fmla="*/ 1289 w 10000"/>
                <a:gd name="connsiteY12" fmla="*/ 3011 h 10000"/>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4588 w 10000"/>
                <a:gd name="connsiteY9" fmla="*/ 2640 h 10000"/>
                <a:gd name="connsiteX10" fmla="*/ 2572 w 10000"/>
                <a:gd name="connsiteY10" fmla="*/ 1543 h 10000"/>
                <a:gd name="connsiteX11" fmla="*/ 1147 w 10000"/>
                <a:gd name="connsiteY11" fmla="*/ 0 h 10000"/>
                <a:gd name="connsiteX12" fmla="*/ 1289 w 10000"/>
                <a:gd name="connsiteY12" fmla="*/ 3011 h 10000"/>
                <a:gd name="connsiteX0" fmla="*/ 0 w 11125"/>
                <a:gd name="connsiteY0" fmla="*/ 372 h 10098"/>
                <a:gd name="connsiteX1" fmla="*/ 1139 w 11125"/>
                <a:gd name="connsiteY1" fmla="*/ 2364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372 h 10098"/>
                <a:gd name="connsiteX1" fmla="*/ 1743 w 11125"/>
                <a:gd name="connsiteY1" fmla="*/ 3857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271 h 9997"/>
                <a:gd name="connsiteX1" fmla="*/ 1743 w 11125"/>
                <a:gd name="connsiteY1" fmla="*/ 3756 h 9997"/>
                <a:gd name="connsiteX2" fmla="*/ 1140 w 11125"/>
                <a:gd name="connsiteY2" fmla="*/ 6445 h 9997"/>
                <a:gd name="connsiteX3" fmla="*/ 1696 w 11125"/>
                <a:gd name="connsiteY3" fmla="*/ 9687 h 9997"/>
                <a:gd name="connsiteX4" fmla="*/ 2689 w 11125"/>
                <a:gd name="connsiteY4" fmla="*/ 7476 h 9997"/>
                <a:gd name="connsiteX5" fmla="*/ 3676 w 11125"/>
                <a:gd name="connsiteY5" fmla="*/ 7450 h 9997"/>
                <a:gd name="connsiteX6" fmla="*/ 4355 w 11125"/>
                <a:gd name="connsiteY6" fmla="*/ 9989 h 9997"/>
                <a:gd name="connsiteX7" fmla="*/ 11125 w 11125"/>
                <a:gd name="connsiteY7" fmla="*/ 7673 h 9997"/>
                <a:gd name="connsiteX8" fmla="*/ 8642 w 11125"/>
                <a:gd name="connsiteY8" fmla="*/ 3889 h 9997"/>
                <a:gd name="connsiteX9" fmla="*/ 5713 w 11125"/>
                <a:gd name="connsiteY9" fmla="*/ 2637 h 9997"/>
                <a:gd name="connsiteX10" fmla="*/ 3697 w 11125"/>
                <a:gd name="connsiteY10" fmla="*/ 1540 h 9997"/>
                <a:gd name="connsiteX11" fmla="*/ 2272 w 11125"/>
                <a:gd name="connsiteY11" fmla="*/ 992 h 9997"/>
                <a:gd name="connsiteX12" fmla="*/ 0 w 11125"/>
                <a:gd name="connsiteY12" fmla="*/ 271 h 9997"/>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135 w 10000"/>
                <a:gd name="connsiteY9" fmla="*/ 2638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2417 w 10000"/>
                <a:gd name="connsiteY3" fmla="*/ 7478 h 10000"/>
                <a:gd name="connsiteX4" fmla="*/ 3304 w 10000"/>
                <a:gd name="connsiteY4" fmla="*/ 7452 h 10000"/>
                <a:gd name="connsiteX5" fmla="*/ 3915 w 10000"/>
                <a:gd name="connsiteY5" fmla="*/ 9992 h 10000"/>
                <a:gd name="connsiteX6" fmla="*/ 10000 w 10000"/>
                <a:gd name="connsiteY6" fmla="*/ 7675 h 10000"/>
                <a:gd name="connsiteX7" fmla="*/ 7768 w 10000"/>
                <a:gd name="connsiteY7" fmla="*/ 3890 h 10000"/>
                <a:gd name="connsiteX8" fmla="*/ 5949 w 10000"/>
                <a:gd name="connsiteY8" fmla="*/ 3385 h 10000"/>
                <a:gd name="connsiteX9" fmla="*/ 3594 w 10000"/>
                <a:gd name="connsiteY9" fmla="*/ 2784 h 10000"/>
                <a:gd name="connsiteX10" fmla="*/ 2042 w 10000"/>
                <a:gd name="connsiteY10" fmla="*/ 992 h 10000"/>
                <a:gd name="connsiteX11" fmla="*/ 0 w 10000"/>
                <a:gd name="connsiteY11" fmla="*/ 271 h 10000"/>
                <a:gd name="connsiteX0" fmla="*/ 0 w 10000"/>
                <a:gd name="connsiteY0" fmla="*/ 271 h 9992"/>
                <a:gd name="connsiteX1" fmla="*/ 889 w 10000"/>
                <a:gd name="connsiteY1" fmla="*/ 3757 h 9992"/>
                <a:gd name="connsiteX2" fmla="*/ 1974 w 10000"/>
                <a:gd name="connsiteY2" fmla="*/ 6198 h 9992"/>
                <a:gd name="connsiteX3" fmla="*/ 2417 w 10000"/>
                <a:gd name="connsiteY3" fmla="*/ 7478 h 9992"/>
                <a:gd name="connsiteX4" fmla="*/ 3915 w 10000"/>
                <a:gd name="connsiteY4" fmla="*/ 9992 h 9992"/>
                <a:gd name="connsiteX5" fmla="*/ 10000 w 10000"/>
                <a:gd name="connsiteY5" fmla="*/ 7675 h 9992"/>
                <a:gd name="connsiteX6" fmla="*/ 7768 w 10000"/>
                <a:gd name="connsiteY6" fmla="*/ 3890 h 9992"/>
                <a:gd name="connsiteX7" fmla="*/ 5949 w 10000"/>
                <a:gd name="connsiteY7" fmla="*/ 3385 h 9992"/>
                <a:gd name="connsiteX8" fmla="*/ 3594 w 10000"/>
                <a:gd name="connsiteY8" fmla="*/ 2784 h 9992"/>
                <a:gd name="connsiteX9" fmla="*/ 2042 w 10000"/>
                <a:gd name="connsiteY9" fmla="*/ 992 h 9992"/>
                <a:gd name="connsiteX10" fmla="*/ 0 w 10000"/>
                <a:gd name="connsiteY10" fmla="*/ 271 h 9992"/>
                <a:gd name="connsiteX0" fmla="*/ 0 w 10000"/>
                <a:gd name="connsiteY0" fmla="*/ 271 h 10000"/>
                <a:gd name="connsiteX1" fmla="*/ 889 w 10000"/>
                <a:gd name="connsiteY1" fmla="*/ 3760 h 10000"/>
                <a:gd name="connsiteX2" fmla="*/ 1974 w 10000"/>
                <a:gd name="connsiteY2" fmla="*/ 6203 h 10000"/>
                <a:gd name="connsiteX3" fmla="*/ 2417 w 10000"/>
                <a:gd name="connsiteY3" fmla="*/ 8729 h 10000"/>
                <a:gd name="connsiteX4" fmla="*/ 3915 w 10000"/>
                <a:gd name="connsiteY4" fmla="*/ 10000 h 10000"/>
                <a:gd name="connsiteX5" fmla="*/ 10000 w 10000"/>
                <a:gd name="connsiteY5" fmla="*/ 7681 h 10000"/>
                <a:gd name="connsiteX6" fmla="*/ 7768 w 10000"/>
                <a:gd name="connsiteY6" fmla="*/ 3893 h 10000"/>
                <a:gd name="connsiteX7" fmla="*/ 5949 w 10000"/>
                <a:gd name="connsiteY7" fmla="*/ 3388 h 10000"/>
                <a:gd name="connsiteX8" fmla="*/ 3594 w 10000"/>
                <a:gd name="connsiteY8" fmla="*/ 2786 h 10000"/>
                <a:gd name="connsiteX9" fmla="*/ 2042 w 10000"/>
                <a:gd name="connsiteY9" fmla="*/ 993 h 10000"/>
                <a:gd name="connsiteX10" fmla="*/ 0 w 10000"/>
                <a:gd name="connsiteY10" fmla="*/ 271 h 10000"/>
                <a:gd name="connsiteX0" fmla="*/ 0 w 9864"/>
                <a:gd name="connsiteY0" fmla="*/ 373 h 9106"/>
                <a:gd name="connsiteX1" fmla="*/ 753 w 9864"/>
                <a:gd name="connsiteY1" fmla="*/ 2866 h 9106"/>
                <a:gd name="connsiteX2" fmla="*/ 1838 w 9864"/>
                <a:gd name="connsiteY2" fmla="*/ 5309 h 9106"/>
                <a:gd name="connsiteX3" fmla="*/ 2281 w 9864"/>
                <a:gd name="connsiteY3" fmla="*/ 7835 h 9106"/>
                <a:gd name="connsiteX4" fmla="*/ 3779 w 9864"/>
                <a:gd name="connsiteY4" fmla="*/ 9106 h 9106"/>
                <a:gd name="connsiteX5" fmla="*/ 9864 w 9864"/>
                <a:gd name="connsiteY5" fmla="*/ 6787 h 9106"/>
                <a:gd name="connsiteX6" fmla="*/ 7632 w 9864"/>
                <a:gd name="connsiteY6" fmla="*/ 2999 h 9106"/>
                <a:gd name="connsiteX7" fmla="*/ 5813 w 9864"/>
                <a:gd name="connsiteY7" fmla="*/ 2494 h 9106"/>
                <a:gd name="connsiteX8" fmla="*/ 3458 w 9864"/>
                <a:gd name="connsiteY8" fmla="*/ 1892 h 9106"/>
                <a:gd name="connsiteX9" fmla="*/ 1906 w 9864"/>
                <a:gd name="connsiteY9" fmla="*/ 99 h 9106"/>
                <a:gd name="connsiteX10" fmla="*/ 0 w 9864"/>
                <a:gd name="connsiteY10" fmla="*/ 373 h 9106"/>
                <a:gd name="connsiteX0" fmla="*/ 0 w 10000"/>
                <a:gd name="connsiteY0" fmla="*/ 409 h 9002"/>
                <a:gd name="connsiteX1" fmla="*/ 763 w 10000"/>
                <a:gd name="connsiteY1" fmla="*/ 3146 h 9002"/>
                <a:gd name="connsiteX2" fmla="*/ 1863 w 10000"/>
                <a:gd name="connsiteY2" fmla="*/ 5829 h 9002"/>
                <a:gd name="connsiteX3" fmla="*/ 2312 w 10000"/>
                <a:gd name="connsiteY3" fmla="*/ 8603 h 9002"/>
                <a:gd name="connsiteX4" fmla="*/ 3968 w 10000"/>
                <a:gd name="connsiteY4" fmla="*/ 8905 h 9002"/>
                <a:gd name="connsiteX5" fmla="*/ 10000 w 10000"/>
                <a:gd name="connsiteY5" fmla="*/ 7452 h 9002"/>
                <a:gd name="connsiteX6" fmla="*/ 7737 w 10000"/>
                <a:gd name="connsiteY6" fmla="*/ 3292 h 9002"/>
                <a:gd name="connsiteX7" fmla="*/ 5893 w 10000"/>
                <a:gd name="connsiteY7" fmla="*/ 2738 h 9002"/>
                <a:gd name="connsiteX8" fmla="*/ 3506 w 10000"/>
                <a:gd name="connsiteY8" fmla="*/ 2077 h 9002"/>
                <a:gd name="connsiteX9" fmla="*/ 1932 w 10000"/>
                <a:gd name="connsiteY9" fmla="*/ 108 h 9002"/>
                <a:gd name="connsiteX10" fmla="*/ 0 w 10000"/>
                <a:gd name="connsiteY10" fmla="*/ 409 h 9002"/>
                <a:gd name="connsiteX0" fmla="*/ 0 w 10000"/>
                <a:gd name="connsiteY0" fmla="*/ 454 h 9892"/>
                <a:gd name="connsiteX1" fmla="*/ 763 w 10000"/>
                <a:gd name="connsiteY1" fmla="*/ 3495 h 9892"/>
                <a:gd name="connsiteX2" fmla="*/ 1863 w 10000"/>
                <a:gd name="connsiteY2" fmla="*/ 6475 h 9892"/>
                <a:gd name="connsiteX3" fmla="*/ 2862 w 10000"/>
                <a:gd name="connsiteY3" fmla="*/ 8038 h 9892"/>
                <a:gd name="connsiteX4" fmla="*/ 3968 w 10000"/>
                <a:gd name="connsiteY4" fmla="*/ 9892 h 9892"/>
                <a:gd name="connsiteX5" fmla="*/ 10000 w 10000"/>
                <a:gd name="connsiteY5" fmla="*/ 8278 h 9892"/>
                <a:gd name="connsiteX6" fmla="*/ 7737 w 10000"/>
                <a:gd name="connsiteY6" fmla="*/ 3657 h 9892"/>
                <a:gd name="connsiteX7" fmla="*/ 5893 w 10000"/>
                <a:gd name="connsiteY7" fmla="*/ 3042 h 9892"/>
                <a:gd name="connsiteX8" fmla="*/ 3506 w 10000"/>
                <a:gd name="connsiteY8" fmla="*/ 2307 h 9892"/>
                <a:gd name="connsiteX9" fmla="*/ 1932 w 10000"/>
                <a:gd name="connsiteY9" fmla="*/ 120 h 9892"/>
                <a:gd name="connsiteX10" fmla="*/ 0 w 10000"/>
                <a:gd name="connsiteY10" fmla="*/ 454 h 9892"/>
                <a:gd name="connsiteX0" fmla="*/ 0 w 10000"/>
                <a:gd name="connsiteY0" fmla="*/ 459 h 10000"/>
                <a:gd name="connsiteX1" fmla="*/ 763 w 10000"/>
                <a:gd name="connsiteY1" fmla="*/ 3533 h 10000"/>
                <a:gd name="connsiteX2" fmla="*/ 227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3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450 w 10000"/>
                <a:gd name="connsiteY1" fmla="*/ 2919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2 w 10000"/>
                <a:gd name="connsiteY1" fmla="*/ 3840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62 w 10000"/>
                <a:gd name="connsiteY2" fmla="*/ 8126 h 10000"/>
                <a:gd name="connsiteX3" fmla="*/ 3968 w 10000"/>
                <a:gd name="connsiteY3" fmla="*/ 10000 h 10000"/>
                <a:gd name="connsiteX4" fmla="*/ 10000 w 10000"/>
                <a:gd name="connsiteY4" fmla="*/ 8368 h 10000"/>
                <a:gd name="connsiteX5" fmla="*/ 7737 w 10000"/>
                <a:gd name="connsiteY5" fmla="*/ 3697 h 10000"/>
                <a:gd name="connsiteX6" fmla="*/ 5893 w 10000"/>
                <a:gd name="connsiteY6" fmla="*/ 3075 h 10000"/>
                <a:gd name="connsiteX7" fmla="*/ 3506 w 10000"/>
                <a:gd name="connsiteY7" fmla="*/ 2332 h 10000"/>
                <a:gd name="connsiteX8" fmla="*/ 1932 w 10000"/>
                <a:gd name="connsiteY8" fmla="*/ 121 h 10000"/>
                <a:gd name="connsiteX9" fmla="*/ 0 w 10000"/>
                <a:gd name="connsiteY9" fmla="*/ 459 h 10000"/>
                <a:gd name="connsiteX0" fmla="*/ 0 w 10000"/>
                <a:gd name="connsiteY0" fmla="*/ 459 h 11229"/>
                <a:gd name="connsiteX1" fmla="*/ 1174 w 10000"/>
                <a:gd name="connsiteY1" fmla="*/ 3533 h 11229"/>
                <a:gd name="connsiteX2" fmla="*/ 2862 w 10000"/>
                <a:gd name="connsiteY2" fmla="*/ 8126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8087 w 10000"/>
                <a:gd name="connsiteY2" fmla="*/ 9355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3900 w 10000"/>
                <a:gd name="connsiteY2" fmla="*/ 5636 h 11229"/>
                <a:gd name="connsiteX3" fmla="*/ 8087 w 10000"/>
                <a:gd name="connsiteY3" fmla="*/ 9355 h 11229"/>
                <a:gd name="connsiteX4" fmla="*/ 9605 w 10000"/>
                <a:gd name="connsiteY4" fmla="*/ 11229 h 11229"/>
                <a:gd name="connsiteX5" fmla="*/ 10000 w 10000"/>
                <a:gd name="connsiteY5" fmla="*/ 8368 h 11229"/>
                <a:gd name="connsiteX6" fmla="*/ 7737 w 10000"/>
                <a:gd name="connsiteY6" fmla="*/ 3697 h 11229"/>
                <a:gd name="connsiteX7" fmla="*/ 5893 w 10000"/>
                <a:gd name="connsiteY7" fmla="*/ 3075 h 11229"/>
                <a:gd name="connsiteX8" fmla="*/ 3506 w 10000"/>
                <a:gd name="connsiteY8" fmla="*/ 2332 h 11229"/>
                <a:gd name="connsiteX9" fmla="*/ 1932 w 10000"/>
                <a:gd name="connsiteY9" fmla="*/ 121 h 11229"/>
                <a:gd name="connsiteX10" fmla="*/ 0 w 10000"/>
                <a:gd name="connsiteY10"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338 h 11108"/>
                <a:gd name="connsiteX1" fmla="*/ 1174 w 10000"/>
                <a:gd name="connsiteY1" fmla="*/ 3412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0000"/>
                <a:gd name="connsiteY0" fmla="*/ 338 h 11108"/>
                <a:gd name="connsiteX1" fmla="*/ 1312 w 10000"/>
                <a:gd name="connsiteY1" fmla="*/ 4641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1375"/>
                <a:gd name="connsiteY0" fmla="*/ 2795 h 11108"/>
                <a:gd name="connsiteX1" fmla="*/ 2687 w 11375"/>
                <a:gd name="connsiteY1" fmla="*/ 4641 h 11108"/>
                <a:gd name="connsiteX2" fmla="*/ 5275 w 11375"/>
                <a:gd name="connsiteY2" fmla="*/ 5515 h 11108"/>
                <a:gd name="connsiteX3" fmla="*/ 6237 w 11375"/>
                <a:gd name="connsiteY3" fmla="*/ 10122 h 11108"/>
                <a:gd name="connsiteX4" fmla="*/ 9462 w 11375"/>
                <a:gd name="connsiteY4" fmla="*/ 9234 h 11108"/>
                <a:gd name="connsiteX5" fmla="*/ 10980 w 11375"/>
                <a:gd name="connsiteY5" fmla="*/ 11108 h 11108"/>
                <a:gd name="connsiteX6" fmla="*/ 11375 w 11375"/>
                <a:gd name="connsiteY6" fmla="*/ 8247 h 11108"/>
                <a:gd name="connsiteX7" fmla="*/ 9112 w 11375"/>
                <a:gd name="connsiteY7" fmla="*/ 3576 h 11108"/>
                <a:gd name="connsiteX8" fmla="*/ 7268 w 11375"/>
                <a:gd name="connsiteY8" fmla="*/ 2954 h 11108"/>
                <a:gd name="connsiteX9" fmla="*/ 4881 w 11375"/>
                <a:gd name="connsiteY9" fmla="*/ 2211 h 11108"/>
                <a:gd name="connsiteX10" fmla="*/ 3307 w 11375"/>
                <a:gd name="connsiteY10" fmla="*/ 0 h 11108"/>
                <a:gd name="connsiteX11" fmla="*/ 0 w 11375"/>
                <a:gd name="connsiteY11" fmla="*/ 2795 h 11108"/>
                <a:gd name="connsiteX0" fmla="*/ 0 w 11375"/>
                <a:gd name="connsiteY0" fmla="*/ 2795 h 11108"/>
                <a:gd name="connsiteX1" fmla="*/ 1037 w 11375"/>
                <a:gd name="connsiteY1" fmla="*/ 7098 h 11108"/>
                <a:gd name="connsiteX2" fmla="*/ 5275 w 11375"/>
                <a:gd name="connsiteY2" fmla="*/ 5515 h 11108"/>
                <a:gd name="connsiteX3" fmla="*/ 6237 w 11375"/>
                <a:gd name="connsiteY3" fmla="*/ 10122 h 11108"/>
                <a:gd name="connsiteX4" fmla="*/ 9462 w 11375"/>
                <a:gd name="connsiteY4" fmla="*/ 9234 h 11108"/>
                <a:gd name="connsiteX5" fmla="*/ 10980 w 11375"/>
                <a:gd name="connsiteY5" fmla="*/ 11108 h 11108"/>
                <a:gd name="connsiteX6" fmla="*/ 11375 w 11375"/>
                <a:gd name="connsiteY6" fmla="*/ 8247 h 11108"/>
                <a:gd name="connsiteX7" fmla="*/ 9112 w 11375"/>
                <a:gd name="connsiteY7" fmla="*/ 3576 h 11108"/>
                <a:gd name="connsiteX8" fmla="*/ 7268 w 11375"/>
                <a:gd name="connsiteY8" fmla="*/ 2954 h 11108"/>
                <a:gd name="connsiteX9" fmla="*/ 4881 w 11375"/>
                <a:gd name="connsiteY9" fmla="*/ 2211 h 11108"/>
                <a:gd name="connsiteX10" fmla="*/ 3307 w 11375"/>
                <a:gd name="connsiteY10" fmla="*/ 0 h 11108"/>
                <a:gd name="connsiteX11" fmla="*/ 0 w 11375"/>
                <a:gd name="connsiteY11" fmla="*/ 2795 h 11108"/>
                <a:gd name="connsiteX0" fmla="*/ 0 w 11375"/>
                <a:gd name="connsiteY0" fmla="*/ 2795 h 12272"/>
                <a:gd name="connsiteX1" fmla="*/ 1037 w 11375"/>
                <a:gd name="connsiteY1" fmla="*/ 7098 h 12272"/>
                <a:gd name="connsiteX2" fmla="*/ 600 w 11375"/>
                <a:gd name="connsiteY2" fmla="*/ 12272 h 12272"/>
                <a:gd name="connsiteX3" fmla="*/ 6237 w 11375"/>
                <a:gd name="connsiteY3" fmla="*/ 10122 h 12272"/>
                <a:gd name="connsiteX4" fmla="*/ 9462 w 11375"/>
                <a:gd name="connsiteY4" fmla="*/ 9234 h 12272"/>
                <a:gd name="connsiteX5" fmla="*/ 10980 w 11375"/>
                <a:gd name="connsiteY5" fmla="*/ 11108 h 12272"/>
                <a:gd name="connsiteX6" fmla="*/ 11375 w 11375"/>
                <a:gd name="connsiteY6" fmla="*/ 8247 h 12272"/>
                <a:gd name="connsiteX7" fmla="*/ 9112 w 11375"/>
                <a:gd name="connsiteY7" fmla="*/ 3576 h 12272"/>
                <a:gd name="connsiteX8" fmla="*/ 7268 w 11375"/>
                <a:gd name="connsiteY8" fmla="*/ 2954 h 12272"/>
                <a:gd name="connsiteX9" fmla="*/ 4881 w 11375"/>
                <a:gd name="connsiteY9" fmla="*/ 2211 h 12272"/>
                <a:gd name="connsiteX10" fmla="*/ 3307 w 11375"/>
                <a:gd name="connsiteY10" fmla="*/ 0 h 12272"/>
                <a:gd name="connsiteX11" fmla="*/ 0 w 11375"/>
                <a:gd name="connsiteY11" fmla="*/ 2795 h 12272"/>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9462 w 11375"/>
                <a:gd name="connsiteY4" fmla="*/ 9234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100 w 11375"/>
                <a:gd name="connsiteY4" fmla="*/ 7698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100 w 11375"/>
                <a:gd name="connsiteY4" fmla="*/ 5241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650 w 11375"/>
                <a:gd name="connsiteY4" fmla="*/ 6777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650 w 11375"/>
                <a:gd name="connsiteY4" fmla="*/ 6777 h 12579"/>
                <a:gd name="connsiteX5" fmla="*/ 5480 w 11375"/>
                <a:gd name="connsiteY5" fmla="*/ 11722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9112"/>
                <a:gd name="connsiteY0" fmla="*/ 2795 h 12579"/>
                <a:gd name="connsiteX1" fmla="*/ 1037 w 9112"/>
                <a:gd name="connsiteY1" fmla="*/ 7098 h 12579"/>
                <a:gd name="connsiteX2" fmla="*/ 600 w 9112"/>
                <a:gd name="connsiteY2" fmla="*/ 12272 h 12579"/>
                <a:gd name="connsiteX3" fmla="*/ 2662 w 9112"/>
                <a:gd name="connsiteY3" fmla="*/ 12579 h 12579"/>
                <a:gd name="connsiteX4" fmla="*/ 4650 w 9112"/>
                <a:gd name="connsiteY4" fmla="*/ 6777 h 12579"/>
                <a:gd name="connsiteX5" fmla="*/ 5480 w 9112"/>
                <a:gd name="connsiteY5" fmla="*/ 11722 h 12579"/>
                <a:gd name="connsiteX6" fmla="*/ 8075 w 9112"/>
                <a:gd name="connsiteY6" fmla="*/ 10397 h 12579"/>
                <a:gd name="connsiteX7" fmla="*/ 9112 w 9112"/>
                <a:gd name="connsiteY7" fmla="*/ 3576 h 12579"/>
                <a:gd name="connsiteX8" fmla="*/ 7268 w 9112"/>
                <a:gd name="connsiteY8" fmla="*/ 2954 h 12579"/>
                <a:gd name="connsiteX9" fmla="*/ 4881 w 9112"/>
                <a:gd name="connsiteY9" fmla="*/ 2211 h 12579"/>
                <a:gd name="connsiteX10" fmla="*/ 3307 w 9112"/>
                <a:gd name="connsiteY10" fmla="*/ 0 h 12579"/>
                <a:gd name="connsiteX11" fmla="*/ 0 w 9112"/>
                <a:gd name="connsiteY11" fmla="*/ 2795 h 12579"/>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7976 w 11509"/>
                <a:gd name="connsiteY8" fmla="*/ 2348 h 10000"/>
                <a:gd name="connsiteX9" fmla="*/ 5357 w 11509"/>
                <a:gd name="connsiteY9" fmla="*/ 1758 h 10000"/>
                <a:gd name="connsiteX10" fmla="*/ 3629 w 11509"/>
                <a:gd name="connsiteY10" fmla="*/ 0 h 10000"/>
                <a:gd name="connsiteX11" fmla="*/ 0 w 11509"/>
                <a:gd name="connsiteY11" fmla="*/ 2222 h 10000"/>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11446 w 11509"/>
                <a:gd name="connsiteY8" fmla="*/ 5522 h 10000"/>
                <a:gd name="connsiteX9" fmla="*/ 5357 w 11509"/>
                <a:gd name="connsiteY9" fmla="*/ 1758 h 10000"/>
                <a:gd name="connsiteX10" fmla="*/ 3629 w 11509"/>
                <a:gd name="connsiteY10" fmla="*/ 0 h 10000"/>
                <a:gd name="connsiteX11" fmla="*/ 0 w 11509"/>
                <a:gd name="connsiteY11" fmla="*/ 2222 h 10000"/>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11446 w 11509"/>
                <a:gd name="connsiteY8" fmla="*/ 5522 h 10000"/>
                <a:gd name="connsiteX9" fmla="*/ 9733 w 11509"/>
                <a:gd name="connsiteY9" fmla="*/ 2735 h 10000"/>
                <a:gd name="connsiteX10" fmla="*/ 3629 w 11509"/>
                <a:gd name="connsiteY10" fmla="*/ 0 h 10000"/>
                <a:gd name="connsiteX11" fmla="*/ 0 w 11509"/>
                <a:gd name="connsiteY11" fmla="*/ 2222 h 10000"/>
                <a:gd name="connsiteX0" fmla="*/ 0 w 11509"/>
                <a:gd name="connsiteY0" fmla="*/ 24 h 7802"/>
                <a:gd name="connsiteX1" fmla="*/ 1138 w 11509"/>
                <a:gd name="connsiteY1" fmla="*/ 3445 h 7802"/>
                <a:gd name="connsiteX2" fmla="*/ 658 w 11509"/>
                <a:gd name="connsiteY2" fmla="*/ 7558 h 7802"/>
                <a:gd name="connsiteX3" fmla="*/ 2921 w 11509"/>
                <a:gd name="connsiteY3" fmla="*/ 7802 h 7802"/>
                <a:gd name="connsiteX4" fmla="*/ 5103 w 11509"/>
                <a:gd name="connsiteY4" fmla="*/ 3190 h 7802"/>
                <a:gd name="connsiteX5" fmla="*/ 6014 w 11509"/>
                <a:gd name="connsiteY5" fmla="*/ 7121 h 7802"/>
                <a:gd name="connsiteX6" fmla="*/ 8862 w 11509"/>
                <a:gd name="connsiteY6" fmla="*/ 6067 h 7802"/>
                <a:gd name="connsiteX7" fmla="*/ 11509 w 11509"/>
                <a:gd name="connsiteY7" fmla="*/ 7726 h 7802"/>
                <a:gd name="connsiteX8" fmla="*/ 11446 w 11509"/>
                <a:gd name="connsiteY8" fmla="*/ 3324 h 7802"/>
                <a:gd name="connsiteX9" fmla="*/ 9733 w 11509"/>
                <a:gd name="connsiteY9" fmla="*/ 537 h 7802"/>
                <a:gd name="connsiteX10" fmla="*/ 5289 w 11509"/>
                <a:gd name="connsiteY10" fmla="*/ 0 h 7802"/>
                <a:gd name="connsiteX11" fmla="*/ 0 w 11509"/>
                <a:gd name="connsiteY11" fmla="*/ 24 h 7802"/>
                <a:gd name="connsiteX0" fmla="*/ 0 w 10000"/>
                <a:gd name="connsiteY0" fmla="*/ 1411 h 11380"/>
                <a:gd name="connsiteX1" fmla="*/ 989 w 10000"/>
                <a:gd name="connsiteY1" fmla="*/ 5796 h 11380"/>
                <a:gd name="connsiteX2" fmla="*/ 572 w 10000"/>
                <a:gd name="connsiteY2" fmla="*/ 11067 h 11380"/>
                <a:gd name="connsiteX3" fmla="*/ 2538 w 10000"/>
                <a:gd name="connsiteY3" fmla="*/ 11380 h 11380"/>
                <a:gd name="connsiteX4" fmla="*/ 4434 w 10000"/>
                <a:gd name="connsiteY4" fmla="*/ 5469 h 11380"/>
                <a:gd name="connsiteX5" fmla="*/ 5225 w 10000"/>
                <a:gd name="connsiteY5" fmla="*/ 10507 h 11380"/>
                <a:gd name="connsiteX6" fmla="*/ 7700 w 10000"/>
                <a:gd name="connsiteY6" fmla="*/ 9156 h 11380"/>
                <a:gd name="connsiteX7" fmla="*/ 10000 w 10000"/>
                <a:gd name="connsiteY7" fmla="*/ 11283 h 11380"/>
                <a:gd name="connsiteX8" fmla="*/ 9945 w 10000"/>
                <a:gd name="connsiteY8" fmla="*/ 5640 h 11380"/>
                <a:gd name="connsiteX9" fmla="*/ 8457 w 10000"/>
                <a:gd name="connsiteY9" fmla="*/ 2068 h 11380"/>
                <a:gd name="connsiteX10" fmla="*/ 4596 w 10000"/>
                <a:gd name="connsiteY10" fmla="*/ 1380 h 11380"/>
                <a:gd name="connsiteX11" fmla="*/ 0 w 10000"/>
                <a:gd name="connsiteY11" fmla="*/ 1411 h 11380"/>
                <a:gd name="connsiteX0" fmla="*/ 0 w 10000"/>
                <a:gd name="connsiteY0" fmla="*/ 3175 h 13144"/>
                <a:gd name="connsiteX1" fmla="*/ 989 w 10000"/>
                <a:gd name="connsiteY1" fmla="*/ 7560 h 13144"/>
                <a:gd name="connsiteX2" fmla="*/ 572 w 10000"/>
                <a:gd name="connsiteY2" fmla="*/ 12831 h 13144"/>
                <a:gd name="connsiteX3" fmla="*/ 2538 w 10000"/>
                <a:gd name="connsiteY3" fmla="*/ 13144 h 13144"/>
                <a:gd name="connsiteX4" fmla="*/ 4434 w 10000"/>
                <a:gd name="connsiteY4" fmla="*/ 7233 h 13144"/>
                <a:gd name="connsiteX5" fmla="*/ 5225 w 10000"/>
                <a:gd name="connsiteY5" fmla="*/ 12271 h 13144"/>
                <a:gd name="connsiteX6" fmla="*/ 7700 w 10000"/>
                <a:gd name="connsiteY6" fmla="*/ 10920 h 13144"/>
                <a:gd name="connsiteX7" fmla="*/ 10000 w 10000"/>
                <a:gd name="connsiteY7" fmla="*/ 13047 h 13144"/>
                <a:gd name="connsiteX8" fmla="*/ 9945 w 10000"/>
                <a:gd name="connsiteY8" fmla="*/ 7404 h 13144"/>
                <a:gd name="connsiteX9" fmla="*/ 8457 w 10000"/>
                <a:gd name="connsiteY9" fmla="*/ 3832 h 13144"/>
                <a:gd name="connsiteX10" fmla="*/ 4596 w 10000"/>
                <a:gd name="connsiteY10" fmla="*/ 3144 h 13144"/>
                <a:gd name="connsiteX11" fmla="*/ 3588 w 10000"/>
                <a:gd name="connsiteY11" fmla="*/ 0 h 13144"/>
                <a:gd name="connsiteX12" fmla="*/ 0 w 10000"/>
                <a:gd name="connsiteY12" fmla="*/ 3175 h 13144"/>
                <a:gd name="connsiteX0" fmla="*/ 0 w 10000"/>
                <a:gd name="connsiteY0" fmla="*/ 4835 h 14804"/>
                <a:gd name="connsiteX1" fmla="*/ 989 w 10000"/>
                <a:gd name="connsiteY1" fmla="*/ 9220 h 14804"/>
                <a:gd name="connsiteX2" fmla="*/ 572 w 10000"/>
                <a:gd name="connsiteY2" fmla="*/ 14491 h 14804"/>
                <a:gd name="connsiteX3" fmla="*/ 2538 w 10000"/>
                <a:gd name="connsiteY3" fmla="*/ 14804 h 14804"/>
                <a:gd name="connsiteX4" fmla="*/ 4434 w 10000"/>
                <a:gd name="connsiteY4" fmla="*/ 8893 h 14804"/>
                <a:gd name="connsiteX5" fmla="*/ 5225 w 10000"/>
                <a:gd name="connsiteY5" fmla="*/ 13931 h 14804"/>
                <a:gd name="connsiteX6" fmla="*/ 7700 w 10000"/>
                <a:gd name="connsiteY6" fmla="*/ 12580 h 14804"/>
                <a:gd name="connsiteX7" fmla="*/ 10000 w 10000"/>
                <a:gd name="connsiteY7" fmla="*/ 14707 h 14804"/>
                <a:gd name="connsiteX8" fmla="*/ 9945 w 10000"/>
                <a:gd name="connsiteY8" fmla="*/ 9064 h 14804"/>
                <a:gd name="connsiteX9" fmla="*/ 8457 w 10000"/>
                <a:gd name="connsiteY9" fmla="*/ 5492 h 14804"/>
                <a:gd name="connsiteX10" fmla="*/ 4596 w 10000"/>
                <a:gd name="connsiteY10" fmla="*/ 4804 h 14804"/>
                <a:gd name="connsiteX11" fmla="*/ 3588 w 10000"/>
                <a:gd name="connsiteY11" fmla="*/ 1660 h 14804"/>
                <a:gd name="connsiteX12" fmla="*/ 1752 w 10000"/>
                <a:gd name="connsiteY12" fmla="*/ 95 h 14804"/>
                <a:gd name="connsiteX13" fmla="*/ 0 w 10000"/>
                <a:gd name="connsiteY13" fmla="*/ 4835 h 14804"/>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5692 h 15661"/>
                <a:gd name="connsiteX1" fmla="*/ 989 w 10000"/>
                <a:gd name="connsiteY1" fmla="*/ 10077 h 15661"/>
                <a:gd name="connsiteX2" fmla="*/ 572 w 10000"/>
                <a:gd name="connsiteY2" fmla="*/ 15348 h 15661"/>
                <a:gd name="connsiteX3" fmla="*/ 2538 w 10000"/>
                <a:gd name="connsiteY3" fmla="*/ 15661 h 15661"/>
                <a:gd name="connsiteX4" fmla="*/ 4434 w 10000"/>
                <a:gd name="connsiteY4" fmla="*/ 9750 h 15661"/>
                <a:gd name="connsiteX5" fmla="*/ 5225 w 10000"/>
                <a:gd name="connsiteY5" fmla="*/ 14788 h 15661"/>
                <a:gd name="connsiteX6" fmla="*/ 7700 w 10000"/>
                <a:gd name="connsiteY6" fmla="*/ 13437 h 15661"/>
                <a:gd name="connsiteX7" fmla="*/ 10000 w 10000"/>
                <a:gd name="connsiteY7" fmla="*/ 15564 h 15661"/>
                <a:gd name="connsiteX8" fmla="*/ 9945 w 10000"/>
                <a:gd name="connsiteY8" fmla="*/ 9921 h 15661"/>
                <a:gd name="connsiteX9" fmla="*/ 8457 w 10000"/>
                <a:gd name="connsiteY9" fmla="*/ 6349 h 15661"/>
                <a:gd name="connsiteX10" fmla="*/ 4596 w 10000"/>
                <a:gd name="connsiteY10" fmla="*/ 5661 h 15661"/>
                <a:gd name="connsiteX11" fmla="*/ 3588 w 10000"/>
                <a:gd name="connsiteY11" fmla="*/ 2517 h 15661"/>
                <a:gd name="connsiteX12" fmla="*/ 2670 w 10000"/>
                <a:gd name="connsiteY12" fmla="*/ 13 h 15661"/>
                <a:gd name="connsiteX13" fmla="*/ 1621 w 10000"/>
                <a:gd name="connsiteY13" fmla="*/ 3769 h 15661"/>
                <a:gd name="connsiteX14" fmla="*/ 0 w 10000"/>
                <a:gd name="connsiteY14" fmla="*/ 5692 h 15661"/>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4596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367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981 w 10000"/>
                <a:gd name="connsiteY9" fmla="*/ 5502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225 w 10524"/>
                <a:gd name="connsiteY5" fmla="*/ 14880 h 15753"/>
                <a:gd name="connsiteX6" fmla="*/ 7700 w 10524"/>
                <a:gd name="connsiteY6" fmla="*/ 13529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618 w 10524"/>
                <a:gd name="connsiteY5" fmla="*/ 13941 h 15753"/>
                <a:gd name="connsiteX6" fmla="*/ 7700 w 10524"/>
                <a:gd name="connsiteY6" fmla="*/ 13529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618 w 10524"/>
                <a:gd name="connsiteY5" fmla="*/ 13941 h 15753"/>
                <a:gd name="connsiteX6" fmla="*/ 7700 w 10524"/>
                <a:gd name="connsiteY6" fmla="*/ 14468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5352 w 10524"/>
                <a:gd name="connsiteY4" fmla="*/ 9842 h 15753"/>
                <a:gd name="connsiteX5" fmla="*/ 5618 w 10524"/>
                <a:gd name="connsiteY5" fmla="*/ 13941 h 15753"/>
                <a:gd name="connsiteX6" fmla="*/ 7700 w 10524"/>
                <a:gd name="connsiteY6" fmla="*/ 14468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588 w 10524"/>
                <a:gd name="connsiteY4" fmla="*/ 11059 h 15753"/>
                <a:gd name="connsiteX5" fmla="*/ 5352 w 10524"/>
                <a:gd name="connsiteY5" fmla="*/ 9842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588 w 10524"/>
                <a:gd name="connsiteY4" fmla="*/ 11059 h 15753"/>
                <a:gd name="connsiteX5" fmla="*/ 5090 w 10524"/>
                <a:gd name="connsiteY5" fmla="*/ 11094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850 w 10524"/>
                <a:gd name="connsiteY4" fmla="*/ 11685 h 15753"/>
                <a:gd name="connsiteX5" fmla="*/ 5090 w 10524"/>
                <a:gd name="connsiteY5" fmla="*/ 11094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24" h="15753">
                  <a:moveTo>
                    <a:pt x="0" y="5784"/>
                  </a:moveTo>
                  <a:lnTo>
                    <a:pt x="989" y="10169"/>
                  </a:lnTo>
                  <a:cubicBezTo>
                    <a:pt x="850" y="11926"/>
                    <a:pt x="712" y="13683"/>
                    <a:pt x="572" y="15440"/>
                  </a:cubicBezTo>
                  <a:lnTo>
                    <a:pt x="2538" y="15753"/>
                  </a:lnTo>
                  <a:cubicBezTo>
                    <a:pt x="2975" y="15023"/>
                    <a:pt x="3413" y="12415"/>
                    <a:pt x="3850" y="11685"/>
                  </a:cubicBezTo>
                  <a:lnTo>
                    <a:pt x="5090" y="11094"/>
                  </a:lnTo>
                  <a:cubicBezTo>
                    <a:pt x="5179" y="12460"/>
                    <a:pt x="5529" y="12575"/>
                    <a:pt x="5618" y="13941"/>
                  </a:cubicBezTo>
                  <a:lnTo>
                    <a:pt x="7700" y="14468"/>
                  </a:lnTo>
                  <a:lnTo>
                    <a:pt x="10524" y="14717"/>
                  </a:lnTo>
                  <a:cubicBezTo>
                    <a:pt x="10506" y="12836"/>
                    <a:pt x="9963" y="11894"/>
                    <a:pt x="9945" y="10013"/>
                  </a:cubicBezTo>
                  <a:lnTo>
                    <a:pt x="8981" y="5502"/>
                  </a:lnTo>
                  <a:lnTo>
                    <a:pt x="2760" y="5753"/>
                  </a:lnTo>
                  <a:cubicBezTo>
                    <a:pt x="2642" y="3975"/>
                    <a:pt x="4361" y="2196"/>
                    <a:pt x="4243" y="418"/>
                  </a:cubicBezTo>
                  <a:cubicBezTo>
                    <a:pt x="3900" y="-2"/>
                    <a:pt x="2998" y="-104"/>
                    <a:pt x="2670" y="105"/>
                  </a:cubicBezTo>
                  <a:cubicBezTo>
                    <a:pt x="2342" y="314"/>
                    <a:pt x="2066" y="2915"/>
                    <a:pt x="1621" y="3861"/>
                  </a:cubicBezTo>
                  <a:cubicBezTo>
                    <a:pt x="1176" y="4807"/>
                    <a:pt x="149" y="4785"/>
                    <a:pt x="0" y="5784"/>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2" name="KG"/>
            <p:cNvSpPr>
              <a:spLocks/>
            </p:cNvSpPr>
            <p:nvPr/>
          </p:nvSpPr>
          <p:spPr bwMode="auto">
            <a:xfrm>
              <a:off x="5980564" y="3254357"/>
              <a:ext cx="253754" cy="112530"/>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8786"/>
                <a:gd name="connsiteY0" fmla="*/ 3011 h 9999"/>
                <a:gd name="connsiteX1" fmla="*/ 27 w 18786"/>
                <a:gd name="connsiteY1" fmla="*/ 2266 h 9999"/>
                <a:gd name="connsiteX2" fmla="*/ 29 w 18786"/>
                <a:gd name="connsiteY2" fmla="*/ 6447 h 9999"/>
                <a:gd name="connsiteX3" fmla="*/ 1072 w 18786"/>
                <a:gd name="connsiteY3" fmla="*/ 9689 h 9999"/>
                <a:gd name="connsiteX4" fmla="*/ 2938 w 18786"/>
                <a:gd name="connsiteY4" fmla="*/ 7478 h 9999"/>
                <a:gd name="connsiteX5" fmla="*/ 4793 w 18786"/>
                <a:gd name="connsiteY5" fmla="*/ 7452 h 9999"/>
                <a:gd name="connsiteX6" fmla="*/ 6068 w 18786"/>
                <a:gd name="connsiteY6" fmla="*/ 9991 h 9999"/>
                <a:gd name="connsiteX7" fmla="*/ 18786 w 18786"/>
                <a:gd name="connsiteY7" fmla="*/ 7675 h 9999"/>
                <a:gd name="connsiteX8" fmla="*/ 9019 w 18786"/>
                <a:gd name="connsiteY8" fmla="*/ 1404 h 9999"/>
                <a:gd name="connsiteX9" fmla="*/ 7202 w 18786"/>
                <a:gd name="connsiteY9" fmla="*/ 152 h 9999"/>
                <a:gd name="connsiteX10" fmla="*/ 4832 w 18786"/>
                <a:gd name="connsiteY10" fmla="*/ 1543 h 9999"/>
                <a:gd name="connsiteX11" fmla="*/ 2154 w 18786"/>
                <a:gd name="connsiteY11" fmla="*/ 0 h 9999"/>
                <a:gd name="connsiteX12" fmla="*/ 2421 w 18786"/>
                <a:gd name="connsiteY12" fmla="*/ 3011 h 9999"/>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3834 w 10000"/>
                <a:gd name="connsiteY9" fmla="*/ 152 h 10000"/>
                <a:gd name="connsiteX10" fmla="*/ 2572 w 10000"/>
                <a:gd name="connsiteY10" fmla="*/ 1543 h 10000"/>
                <a:gd name="connsiteX11" fmla="*/ 1147 w 10000"/>
                <a:gd name="connsiteY11" fmla="*/ 0 h 10000"/>
                <a:gd name="connsiteX12" fmla="*/ 1289 w 10000"/>
                <a:gd name="connsiteY12" fmla="*/ 3011 h 10000"/>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4588 w 10000"/>
                <a:gd name="connsiteY9" fmla="*/ 2640 h 10000"/>
                <a:gd name="connsiteX10" fmla="*/ 2572 w 10000"/>
                <a:gd name="connsiteY10" fmla="*/ 1543 h 10000"/>
                <a:gd name="connsiteX11" fmla="*/ 1147 w 10000"/>
                <a:gd name="connsiteY11" fmla="*/ 0 h 10000"/>
                <a:gd name="connsiteX12" fmla="*/ 1289 w 10000"/>
                <a:gd name="connsiteY12" fmla="*/ 3011 h 10000"/>
                <a:gd name="connsiteX0" fmla="*/ 0 w 11125"/>
                <a:gd name="connsiteY0" fmla="*/ 372 h 10098"/>
                <a:gd name="connsiteX1" fmla="*/ 1139 w 11125"/>
                <a:gd name="connsiteY1" fmla="*/ 2364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372 h 10098"/>
                <a:gd name="connsiteX1" fmla="*/ 1743 w 11125"/>
                <a:gd name="connsiteY1" fmla="*/ 3857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271 h 9997"/>
                <a:gd name="connsiteX1" fmla="*/ 1743 w 11125"/>
                <a:gd name="connsiteY1" fmla="*/ 3756 h 9997"/>
                <a:gd name="connsiteX2" fmla="*/ 1140 w 11125"/>
                <a:gd name="connsiteY2" fmla="*/ 6445 h 9997"/>
                <a:gd name="connsiteX3" fmla="*/ 1696 w 11125"/>
                <a:gd name="connsiteY3" fmla="*/ 9687 h 9997"/>
                <a:gd name="connsiteX4" fmla="*/ 2689 w 11125"/>
                <a:gd name="connsiteY4" fmla="*/ 7476 h 9997"/>
                <a:gd name="connsiteX5" fmla="*/ 3676 w 11125"/>
                <a:gd name="connsiteY5" fmla="*/ 7450 h 9997"/>
                <a:gd name="connsiteX6" fmla="*/ 4355 w 11125"/>
                <a:gd name="connsiteY6" fmla="*/ 9989 h 9997"/>
                <a:gd name="connsiteX7" fmla="*/ 11125 w 11125"/>
                <a:gd name="connsiteY7" fmla="*/ 7673 h 9997"/>
                <a:gd name="connsiteX8" fmla="*/ 8642 w 11125"/>
                <a:gd name="connsiteY8" fmla="*/ 3889 h 9997"/>
                <a:gd name="connsiteX9" fmla="*/ 5713 w 11125"/>
                <a:gd name="connsiteY9" fmla="*/ 2637 h 9997"/>
                <a:gd name="connsiteX10" fmla="*/ 3697 w 11125"/>
                <a:gd name="connsiteY10" fmla="*/ 1540 h 9997"/>
                <a:gd name="connsiteX11" fmla="*/ 2272 w 11125"/>
                <a:gd name="connsiteY11" fmla="*/ 992 h 9997"/>
                <a:gd name="connsiteX12" fmla="*/ 0 w 11125"/>
                <a:gd name="connsiteY12" fmla="*/ 271 h 9997"/>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135 w 10000"/>
                <a:gd name="connsiteY9" fmla="*/ 2638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2417 w 10000"/>
                <a:gd name="connsiteY3" fmla="*/ 7478 h 10000"/>
                <a:gd name="connsiteX4" fmla="*/ 3304 w 10000"/>
                <a:gd name="connsiteY4" fmla="*/ 7452 h 10000"/>
                <a:gd name="connsiteX5" fmla="*/ 3915 w 10000"/>
                <a:gd name="connsiteY5" fmla="*/ 9992 h 10000"/>
                <a:gd name="connsiteX6" fmla="*/ 10000 w 10000"/>
                <a:gd name="connsiteY6" fmla="*/ 7675 h 10000"/>
                <a:gd name="connsiteX7" fmla="*/ 7768 w 10000"/>
                <a:gd name="connsiteY7" fmla="*/ 3890 h 10000"/>
                <a:gd name="connsiteX8" fmla="*/ 5949 w 10000"/>
                <a:gd name="connsiteY8" fmla="*/ 3385 h 10000"/>
                <a:gd name="connsiteX9" fmla="*/ 3594 w 10000"/>
                <a:gd name="connsiteY9" fmla="*/ 2784 h 10000"/>
                <a:gd name="connsiteX10" fmla="*/ 2042 w 10000"/>
                <a:gd name="connsiteY10" fmla="*/ 992 h 10000"/>
                <a:gd name="connsiteX11" fmla="*/ 0 w 10000"/>
                <a:gd name="connsiteY11" fmla="*/ 271 h 10000"/>
                <a:gd name="connsiteX0" fmla="*/ 0 w 10000"/>
                <a:gd name="connsiteY0" fmla="*/ 271 h 9992"/>
                <a:gd name="connsiteX1" fmla="*/ 889 w 10000"/>
                <a:gd name="connsiteY1" fmla="*/ 3757 h 9992"/>
                <a:gd name="connsiteX2" fmla="*/ 1974 w 10000"/>
                <a:gd name="connsiteY2" fmla="*/ 6198 h 9992"/>
                <a:gd name="connsiteX3" fmla="*/ 2417 w 10000"/>
                <a:gd name="connsiteY3" fmla="*/ 7478 h 9992"/>
                <a:gd name="connsiteX4" fmla="*/ 3915 w 10000"/>
                <a:gd name="connsiteY4" fmla="*/ 9992 h 9992"/>
                <a:gd name="connsiteX5" fmla="*/ 10000 w 10000"/>
                <a:gd name="connsiteY5" fmla="*/ 7675 h 9992"/>
                <a:gd name="connsiteX6" fmla="*/ 7768 w 10000"/>
                <a:gd name="connsiteY6" fmla="*/ 3890 h 9992"/>
                <a:gd name="connsiteX7" fmla="*/ 5949 w 10000"/>
                <a:gd name="connsiteY7" fmla="*/ 3385 h 9992"/>
                <a:gd name="connsiteX8" fmla="*/ 3594 w 10000"/>
                <a:gd name="connsiteY8" fmla="*/ 2784 h 9992"/>
                <a:gd name="connsiteX9" fmla="*/ 2042 w 10000"/>
                <a:gd name="connsiteY9" fmla="*/ 992 h 9992"/>
                <a:gd name="connsiteX10" fmla="*/ 0 w 10000"/>
                <a:gd name="connsiteY10" fmla="*/ 271 h 9992"/>
                <a:gd name="connsiteX0" fmla="*/ 0 w 10000"/>
                <a:gd name="connsiteY0" fmla="*/ 271 h 10000"/>
                <a:gd name="connsiteX1" fmla="*/ 889 w 10000"/>
                <a:gd name="connsiteY1" fmla="*/ 3760 h 10000"/>
                <a:gd name="connsiteX2" fmla="*/ 1974 w 10000"/>
                <a:gd name="connsiteY2" fmla="*/ 6203 h 10000"/>
                <a:gd name="connsiteX3" fmla="*/ 2417 w 10000"/>
                <a:gd name="connsiteY3" fmla="*/ 8729 h 10000"/>
                <a:gd name="connsiteX4" fmla="*/ 3915 w 10000"/>
                <a:gd name="connsiteY4" fmla="*/ 10000 h 10000"/>
                <a:gd name="connsiteX5" fmla="*/ 10000 w 10000"/>
                <a:gd name="connsiteY5" fmla="*/ 7681 h 10000"/>
                <a:gd name="connsiteX6" fmla="*/ 7768 w 10000"/>
                <a:gd name="connsiteY6" fmla="*/ 3893 h 10000"/>
                <a:gd name="connsiteX7" fmla="*/ 5949 w 10000"/>
                <a:gd name="connsiteY7" fmla="*/ 3388 h 10000"/>
                <a:gd name="connsiteX8" fmla="*/ 3594 w 10000"/>
                <a:gd name="connsiteY8" fmla="*/ 2786 h 10000"/>
                <a:gd name="connsiteX9" fmla="*/ 2042 w 10000"/>
                <a:gd name="connsiteY9" fmla="*/ 993 h 10000"/>
                <a:gd name="connsiteX10" fmla="*/ 0 w 10000"/>
                <a:gd name="connsiteY10" fmla="*/ 271 h 10000"/>
                <a:gd name="connsiteX0" fmla="*/ 0 w 9864"/>
                <a:gd name="connsiteY0" fmla="*/ 373 h 9106"/>
                <a:gd name="connsiteX1" fmla="*/ 753 w 9864"/>
                <a:gd name="connsiteY1" fmla="*/ 2866 h 9106"/>
                <a:gd name="connsiteX2" fmla="*/ 1838 w 9864"/>
                <a:gd name="connsiteY2" fmla="*/ 5309 h 9106"/>
                <a:gd name="connsiteX3" fmla="*/ 2281 w 9864"/>
                <a:gd name="connsiteY3" fmla="*/ 7835 h 9106"/>
                <a:gd name="connsiteX4" fmla="*/ 3779 w 9864"/>
                <a:gd name="connsiteY4" fmla="*/ 9106 h 9106"/>
                <a:gd name="connsiteX5" fmla="*/ 9864 w 9864"/>
                <a:gd name="connsiteY5" fmla="*/ 6787 h 9106"/>
                <a:gd name="connsiteX6" fmla="*/ 7632 w 9864"/>
                <a:gd name="connsiteY6" fmla="*/ 2999 h 9106"/>
                <a:gd name="connsiteX7" fmla="*/ 5813 w 9864"/>
                <a:gd name="connsiteY7" fmla="*/ 2494 h 9106"/>
                <a:gd name="connsiteX8" fmla="*/ 3458 w 9864"/>
                <a:gd name="connsiteY8" fmla="*/ 1892 h 9106"/>
                <a:gd name="connsiteX9" fmla="*/ 1906 w 9864"/>
                <a:gd name="connsiteY9" fmla="*/ 99 h 9106"/>
                <a:gd name="connsiteX10" fmla="*/ 0 w 9864"/>
                <a:gd name="connsiteY10" fmla="*/ 373 h 9106"/>
                <a:gd name="connsiteX0" fmla="*/ 0 w 10000"/>
                <a:gd name="connsiteY0" fmla="*/ 409 h 9002"/>
                <a:gd name="connsiteX1" fmla="*/ 763 w 10000"/>
                <a:gd name="connsiteY1" fmla="*/ 3146 h 9002"/>
                <a:gd name="connsiteX2" fmla="*/ 1863 w 10000"/>
                <a:gd name="connsiteY2" fmla="*/ 5829 h 9002"/>
                <a:gd name="connsiteX3" fmla="*/ 2312 w 10000"/>
                <a:gd name="connsiteY3" fmla="*/ 8603 h 9002"/>
                <a:gd name="connsiteX4" fmla="*/ 3968 w 10000"/>
                <a:gd name="connsiteY4" fmla="*/ 8905 h 9002"/>
                <a:gd name="connsiteX5" fmla="*/ 10000 w 10000"/>
                <a:gd name="connsiteY5" fmla="*/ 7452 h 9002"/>
                <a:gd name="connsiteX6" fmla="*/ 7737 w 10000"/>
                <a:gd name="connsiteY6" fmla="*/ 3292 h 9002"/>
                <a:gd name="connsiteX7" fmla="*/ 5893 w 10000"/>
                <a:gd name="connsiteY7" fmla="*/ 2738 h 9002"/>
                <a:gd name="connsiteX8" fmla="*/ 3506 w 10000"/>
                <a:gd name="connsiteY8" fmla="*/ 2077 h 9002"/>
                <a:gd name="connsiteX9" fmla="*/ 1932 w 10000"/>
                <a:gd name="connsiteY9" fmla="*/ 108 h 9002"/>
                <a:gd name="connsiteX10" fmla="*/ 0 w 10000"/>
                <a:gd name="connsiteY10" fmla="*/ 409 h 9002"/>
                <a:gd name="connsiteX0" fmla="*/ 0 w 10000"/>
                <a:gd name="connsiteY0" fmla="*/ 454 h 9892"/>
                <a:gd name="connsiteX1" fmla="*/ 763 w 10000"/>
                <a:gd name="connsiteY1" fmla="*/ 3495 h 9892"/>
                <a:gd name="connsiteX2" fmla="*/ 1863 w 10000"/>
                <a:gd name="connsiteY2" fmla="*/ 6475 h 9892"/>
                <a:gd name="connsiteX3" fmla="*/ 2862 w 10000"/>
                <a:gd name="connsiteY3" fmla="*/ 8038 h 9892"/>
                <a:gd name="connsiteX4" fmla="*/ 3968 w 10000"/>
                <a:gd name="connsiteY4" fmla="*/ 9892 h 9892"/>
                <a:gd name="connsiteX5" fmla="*/ 10000 w 10000"/>
                <a:gd name="connsiteY5" fmla="*/ 8278 h 9892"/>
                <a:gd name="connsiteX6" fmla="*/ 7737 w 10000"/>
                <a:gd name="connsiteY6" fmla="*/ 3657 h 9892"/>
                <a:gd name="connsiteX7" fmla="*/ 5893 w 10000"/>
                <a:gd name="connsiteY7" fmla="*/ 3042 h 9892"/>
                <a:gd name="connsiteX8" fmla="*/ 3506 w 10000"/>
                <a:gd name="connsiteY8" fmla="*/ 2307 h 9892"/>
                <a:gd name="connsiteX9" fmla="*/ 1932 w 10000"/>
                <a:gd name="connsiteY9" fmla="*/ 120 h 9892"/>
                <a:gd name="connsiteX10" fmla="*/ 0 w 10000"/>
                <a:gd name="connsiteY10" fmla="*/ 454 h 9892"/>
                <a:gd name="connsiteX0" fmla="*/ 0 w 10000"/>
                <a:gd name="connsiteY0" fmla="*/ 459 h 10000"/>
                <a:gd name="connsiteX1" fmla="*/ 763 w 10000"/>
                <a:gd name="connsiteY1" fmla="*/ 3533 h 10000"/>
                <a:gd name="connsiteX2" fmla="*/ 227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3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450 w 10000"/>
                <a:gd name="connsiteY1" fmla="*/ 2919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2 w 10000"/>
                <a:gd name="connsiteY1" fmla="*/ 3840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62 w 10000"/>
                <a:gd name="connsiteY2" fmla="*/ 8126 h 10000"/>
                <a:gd name="connsiteX3" fmla="*/ 3968 w 10000"/>
                <a:gd name="connsiteY3" fmla="*/ 10000 h 10000"/>
                <a:gd name="connsiteX4" fmla="*/ 10000 w 10000"/>
                <a:gd name="connsiteY4" fmla="*/ 8368 h 10000"/>
                <a:gd name="connsiteX5" fmla="*/ 7737 w 10000"/>
                <a:gd name="connsiteY5" fmla="*/ 3697 h 10000"/>
                <a:gd name="connsiteX6" fmla="*/ 5893 w 10000"/>
                <a:gd name="connsiteY6" fmla="*/ 3075 h 10000"/>
                <a:gd name="connsiteX7" fmla="*/ 3506 w 10000"/>
                <a:gd name="connsiteY7" fmla="*/ 2332 h 10000"/>
                <a:gd name="connsiteX8" fmla="*/ 1932 w 10000"/>
                <a:gd name="connsiteY8" fmla="*/ 121 h 10000"/>
                <a:gd name="connsiteX9" fmla="*/ 0 w 10000"/>
                <a:gd name="connsiteY9" fmla="*/ 459 h 10000"/>
                <a:gd name="connsiteX0" fmla="*/ 0 w 10000"/>
                <a:gd name="connsiteY0" fmla="*/ 459 h 11229"/>
                <a:gd name="connsiteX1" fmla="*/ 1174 w 10000"/>
                <a:gd name="connsiteY1" fmla="*/ 3533 h 11229"/>
                <a:gd name="connsiteX2" fmla="*/ 2862 w 10000"/>
                <a:gd name="connsiteY2" fmla="*/ 8126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8087 w 10000"/>
                <a:gd name="connsiteY2" fmla="*/ 9355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3900 w 10000"/>
                <a:gd name="connsiteY2" fmla="*/ 5636 h 11229"/>
                <a:gd name="connsiteX3" fmla="*/ 8087 w 10000"/>
                <a:gd name="connsiteY3" fmla="*/ 9355 h 11229"/>
                <a:gd name="connsiteX4" fmla="*/ 9605 w 10000"/>
                <a:gd name="connsiteY4" fmla="*/ 11229 h 11229"/>
                <a:gd name="connsiteX5" fmla="*/ 10000 w 10000"/>
                <a:gd name="connsiteY5" fmla="*/ 8368 h 11229"/>
                <a:gd name="connsiteX6" fmla="*/ 7737 w 10000"/>
                <a:gd name="connsiteY6" fmla="*/ 3697 h 11229"/>
                <a:gd name="connsiteX7" fmla="*/ 5893 w 10000"/>
                <a:gd name="connsiteY7" fmla="*/ 3075 h 11229"/>
                <a:gd name="connsiteX8" fmla="*/ 3506 w 10000"/>
                <a:gd name="connsiteY8" fmla="*/ 2332 h 11229"/>
                <a:gd name="connsiteX9" fmla="*/ 1932 w 10000"/>
                <a:gd name="connsiteY9" fmla="*/ 121 h 11229"/>
                <a:gd name="connsiteX10" fmla="*/ 0 w 10000"/>
                <a:gd name="connsiteY10"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338 h 11108"/>
                <a:gd name="connsiteX1" fmla="*/ 1174 w 10000"/>
                <a:gd name="connsiteY1" fmla="*/ 3412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0000"/>
                <a:gd name="connsiteY0" fmla="*/ 338 h 11108"/>
                <a:gd name="connsiteX1" fmla="*/ 1312 w 10000"/>
                <a:gd name="connsiteY1" fmla="*/ 4641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1375"/>
                <a:gd name="connsiteY0" fmla="*/ 2795 h 11108"/>
                <a:gd name="connsiteX1" fmla="*/ 2687 w 11375"/>
                <a:gd name="connsiteY1" fmla="*/ 4641 h 11108"/>
                <a:gd name="connsiteX2" fmla="*/ 5275 w 11375"/>
                <a:gd name="connsiteY2" fmla="*/ 5515 h 11108"/>
                <a:gd name="connsiteX3" fmla="*/ 6237 w 11375"/>
                <a:gd name="connsiteY3" fmla="*/ 10122 h 11108"/>
                <a:gd name="connsiteX4" fmla="*/ 9462 w 11375"/>
                <a:gd name="connsiteY4" fmla="*/ 9234 h 11108"/>
                <a:gd name="connsiteX5" fmla="*/ 10980 w 11375"/>
                <a:gd name="connsiteY5" fmla="*/ 11108 h 11108"/>
                <a:gd name="connsiteX6" fmla="*/ 11375 w 11375"/>
                <a:gd name="connsiteY6" fmla="*/ 8247 h 11108"/>
                <a:gd name="connsiteX7" fmla="*/ 9112 w 11375"/>
                <a:gd name="connsiteY7" fmla="*/ 3576 h 11108"/>
                <a:gd name="connsiteX8" fmla="*/ 7268 w 11375"/>
                <a:gd name="connsiteY8" fmla="*/ 2954 h 11108"/>
                <a:gd name="connsiteX9" fmla="*/ 4881 w 11375"/>
                <a:gd name="connsiteY9" fmla="*/ 2211 h 11108"/>
                <a:gd name="connsiteX10" fmla="*/ 3307 w 11375"/>
                <a:gd name="connsiteY10" fmla="*/ 0 h 11108"/>
                <a:gd name="connsiteX11" fmla="*/ 0 w 11375"/>
                <a:gd name="connsiteY11" fmla="*/ 2795 h 11108"/>
                <a:gd name="connsiteX0" fmla="*/ 0 w 11375"/>
                <a:gd name="connsiteY0" fmla="*/ 2795 h 11108"/>
                <a:gd name="connsiteX1" fmla="*/ 1037 w 11375"/>
                <a:gd name="connsiteY1" fmla="*/ 7098 h 11108"/>
                <a:gd name="connsiteX2" fmla="*/ 5275 w 11375"/>
                <a:gd name="connsiteY2" fmla="*/ 5515 h 11108"/>
                <a:gd name="connsiteX3" fmla="*/ 6237 w 11375"/>
                <a:gd name="connsiteY3" fmla="*/ 10122 h 11108"/>
                <a:gd name="connsiteX4" fmla="*/ 9462 w 11375"/>
                <a:gd name="connsiteY4" fmla="*/ 9234 h 11108"/>
                <a:gd name="connsiteX5" fmla="*/ 10980 w 11375"/>
                <a:gd name="connsiteY5" fmla="*/ 11108 h 11108"/>
                <a:gd name="connsiteX6" fmla="*/ 11375 w 11375"/>
                <a:gd name="connsiteY6" fmla="*/ 8247 h 11108"/>
                <a:gd name="connsiteX7" fmla="*/ 9112 w 11375"/>
                <a:gd name="connsiteY7" fmla="*/ 3576 h 11108"/>
                <a:gd name="connsiteX8" fmla="*/ 7268 w 11375"/>
                <a:gd name="connsiteY8" fmla="*/ 2954 h 11108"/>
                <a:gd name="connsiteX9" fmla="*/ 4881 w 11375"/>
                <a:gd name="connsiteY9" fmla="*/ 2211 h 11108"/>
                <a:gd name="connsiteX10" fmla="*/ 3307 w 11375"/>
                <a:gd name="connsiteY10" fmla="*/ 0 h 11108"/>
                <a:gd name="connsiteX11" fmla="*/ 0 w 11375"/>
                <a:gd name="connsiteY11" fmla="*/ 2795 h 11108"/>
                <a:gd name="connsiteX0" fmla="*/ 0 w 11375"/>
                <a:gd name="connsiteY0" fmla="*/ 2795 h 12272"/>
                <a:gd name="connsiteX1" fmla="*/ 1037 w 11375"/>
                <a:gd name="connsiteY1" fmla="*/ 7098 h 12272"/>
                <a:gd name="connsiteX2" fmla="*/ 600 w 11375"/>
                <a:gd name="connsiteY2" fmla="*/ 12272 h 12272"/>
                <a:gd name="connsiteX3" fmla="*/ 6237 w 11375"/>
                <a:gd name="connsiteY3" fmla="*/ 10122 h 12272"/>
                <a:gd name="connsiteX4" fmla="*/ 9462 w 11375"/>
                <a:gd name="connsiteY4" fmla="*/ 9234 h 12272"/>
                <a:gd name="connsiteX5" fmla="*/ 10980 w 11375"/>
                <a:gd name="connsiteY5" fmla="*/ 11108 h 12272"/>
                <a:gd name="connsiteX6" fmla="*/ 11375 w 11375"/>
                <a:gd name="connsiteY6" fmla="*/ 8247 h 12272"/>
                <a:gd name="connsiteX7" fmla="*/ 9112 w 11375"/>
                <a:gd name="connsiteY7" fmla="*/ 3576 h 12272"/>
                <a:gd name="connsiteX8" fmla="*/ 7268 w 11375"/>
                <a:gd name="connsiteY8" fmla="*/ 2954 h 12272"/>
                <a:gd name="connsiteX9" fmla="*/ 4881 w 11375"/>
                <a:gd name="connsiteY9" fmla="*/ 2211 h 12272"/>
                <a:gd name="connsiteX10" fmla="*/ 3307 w 11375"/>
                <a:gd name="connsiteY10" fmla="*/ 0 h 12272"/>
                <a:gd name="connsiteX11" fmla="*/ 0 w 11375"/>
                <a:gd name="connsiteY11" fmla="*/ 2795 h 12272"/>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9462 w 11375"/>
                <a:gd name="connsiteY4" fmla="*/ 9234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100 w 11375"/>
                <a:gd name="connsiteY4" fmla="*/ 7698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100 w 11375"/>
                <a:gd name="connsiteY4" fmla="*/ 5241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650 w 11375"/>
                <a:gd name="connsiteY4" fmla="*/ 6777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650 w 11375"/>
                <a:gd name="connsiteY4" fmla="*/ 6777 h 12579"/>
                <a:gd name="connsiteX5" fmla="*/ 5480 w 11375"/>
                <a:gd name="connsiteY5" fmla="*/ 11722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9112"/>
                <a:gd name="connsiteY0" fmla="*/ 2795 h 12579"/>
                <a:gd name="connsiteX1" fmla="*/ 1037 w 9112"/>
                <a:gd name="connsiteY1" fmla="*/ 7098 h 12579"/>
                <a:gd name="connsiteX2" fmla="*/ 600 w 9112"/>
                <a:gd name="connsiteY2" fmla="*/ 12272 h 12579"/>
                <a:gd name="connsiteX3" fmla="*/ 2662 w 9112"/>
                <a:gd name="connsiteY3" fmla="*/ 12579 h 12579"/>
                <a:gd name="connsiteX4" fmla="*/ 4650 w 9112"/>
                <a:gd name="connsiteY4" fmla="*/ 6777 h 12579"/>
                <a:gd name="connsiteX5" fmla="*/ 5480 w 9112"/>
                <a:gd name="connsiteY5" fmla="*/ 11722 h 12579"/>
                <a:gd name="connsiteX6" fmla="*/ 8075 w 9112"/>
                <a:gd name="connsiteY6" fmla="*/ 10397 h 12579"/>
                <a:gd name="connsiteX7" fmla="*/ 9112 w 9112"/>
                <a:gd name="connsiteY7" fmla="*/ 3576 h 12579"/>
                <a:gd name="connsiteX8" fmla="*/ 7268 w 9112"/>
                <a:gd name="connsiteY8" fmla="*/ 2954 h 12579"/>
                <a:gd name="connsiteX9" fmla="*/ 4881 w 9112"/>
                <a:gd name="connsiteY9" fmla="*/ 2211 h 12579"/>
                <a:gd name="connsiteX10" fmla="*/ 3307 w 9112"/>
                <a:gd name="connsiteY10" fmla="*/ 0 h 12579"/>
                <a:gd name="connsiteX11" fmla="*/ 0 w 9112"/>
                <a:gd name="connsiteY11" fmla="*/ 2795 h 12579"/>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7976 w 11509"/>
                <a:gd name="connsiteY8" fmla="*/ 2348 h 10000"/>
                <a:gd name="connsiteX9" fmla="*/ 5357 w 11509"/>
                <a:gd name="connsiteY9" fmla="*/ 1758 h 10000"/>
                <a:gd name="connsiteX10" fmla="*/ 3629 w 11509"/>
                <a:gd name="connsiteY10" fmla="*/ 0 h 10000"/>
                <a:gd name="connsiteX11" fmla="*/ 0 w 11509"/>
                <a:gd name="connsiteY11" fmla="*/ 2222 h 10000"/>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11446 w 11509"/>
                <a:gd name="connsiteY8" fmla="*/ 5522 h 10000"/>
                <a:gd name="connsiteX9" fmla="*/ 5357 w 11509"/>
                <a:gd name="connsiteY9" fmla="*/ 1758 h 10000"/>
                <a:gd name="connsiteX10" fmla="*/ 3629 w 11509"/>
                <a:gd name="connsiteY10" fmla="*/ 0 h 10000"/>
                <a:gd name="connsiteX11" fmla="*/ 0 w 11509"/>
                <a:gd name="connsiteY11" fmla="*/ 2222 h 10000"/>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11446 w 11509"/>
                <a:gd name="connsiteY8" fmla="*/ 5522 h 10000"/>
                <a:gd name="connsiteX9" fmla="*/ 9733 w 11509"/>
                <a:gd name="connsiteY9" fmla="*/ 2735 h 10000"/>
                <a:gd name="connsiteX10" fmla="*/ 3629 w 11509"/>
                <a:gd name="connsiteY10" fmla="*/ 0 h 10000"/>
                <a:gd name="connsiteX11" fmla="*/ 0 w 11509"/>
                <a:gd name="connsiteY11" fmla="*/ 2222 h 10000"/>
                <a:gd name="connsiteX0" fmla="*/ 0 w 11509"/>
                <a:gd name="connsiteY0" fmla="*/ 24 h 7802"/>
                <a:gd name="connsiteX1" fmla="*/ 1138 w 11509"/>
                <a:gd name="connsiteY1" fmla="*/ 3445 h 7802"/>
                <a:gd name="connsiteX2" fmla="*/ 658 w 11509"/>
                <a:gd name="connsiteY2" fmla="*/ 7558 h 7802"/>
                <a:gd name="connsiteX3" fmla="*/ 2921 w 11509"/>
                <a:gd name="connsiteY3" fmla="*/ 7802 h 7802"/>
                <a:gd name="connsiteX4" fmla="*/ 5103 w 11509"/>
                <a:gd name="connsiteY4" fmla="*/ 3190 h 7802"/>
                <a:gd name="connsiteX5" fmla="*/ 6014 w 11509"/>
                <a:gd name="connsiteY5" fmla="*/ 7121 h 7802"/>
                <a:gd name="connsiteX6" fmla="*/ 8862 w 11509"/>
                <a:gd name="connsiteY6" fmla="*/ 6067 h 7802"/>
                <a:gd name="connsiteX7" fmla="*/ 11509 w 11509"/>
                <a:gd name="connsiteY7" fmla="*/ 7726 h 7802"/>
                <a:gd name="connsiteX8" fmla="*/ 11446 w 11509"/>
                <a:gd name="connsiteY8" fmla="*/ 3324 h 7802"/>
                <a:gd name="connsiteX9" fmla="*/ 9733 w 11509"/>
                <a:gd name="connsiteY9" fmla="*/ 537 h 7802"/>
                <a:gd name="connsiteX10" fmla="*/ 5289 w 11509"/>
                <a:gd name="connsiteY10" fmla="*/ 0 h 7802"/>
                <a:gd name="connsiteX11" fmla="*/ 0 w 11509"/>
                <a:gd name="connsiteY11" fmla="*/ 24 h 7802"/>
                <a:gd name="connsiteX0" fmla="*/ 0 w 10000"/>
                <a:gd name="connsiteY0" fmla="*/ 1411 h 11380"/>
                <a:gd name="connsiteX1" fmla="*/ 989 w 10000"/>
                <a:gd name="connsiteY1" fmla="*/ 5796 h 11380"/>
                <a:gd name="connsiteX2" fmla="*/ 572 w 10000"/>
                <a:gd name="connsiteY2" fmla="*/ 11067 h 11380"/>
                <a:gd name="connsiteX3" fmla="*/ 2538 w 10000"/>
                <a:gd name="connsiteY3" fmla="*/ 11380 h 11380"/>
                <a:gd name="connsiteX4" fmla="*/ 4434 w 10000"/>
                <a:gd name="connsiteY4" fmla="*/ 5469 h 11380"/>
                <a:gd name="connsiteX5" fmla="*/ 5225 w 10000"/>
                <a:gd name="connsiteY5" fmla="*/ 10507 h 11380"/>
                <a:gd name="connsiteX6" fmla="*/ 7700 w 10000"/>
                <a:gd name="connsiteY6" fmla="*/ 9156 h 11380"/>
                <a:gd name="connsiteX7" fmla="*/ 10000 w 10000"/>
                <a:gd name="connsiteY7" fmla="*/ 11283 h 11380"/>
                <a:gd name="connsiteX8" fmla="*/ 9945 w 10000"/>
                <a:gd name="connsiteY8" fmla="*/ 5640 h 11380"/>
                <a:gd name="connsiteX9" fmla="*/ 8457 w 10000"/>
                <a:gd name="connsiteY9" fmla="*/ 2068 h 11380"/>
                <a:gd name="connsiteX10" fmla="*/ 4596 w 10000"/>
                <a:gd name="connsiteY10" fmla="*/ 1380 h 11380"/>
                <a:gd name="connsiteX11" fmla="*/ 0 w 10000"/>
                <a:gd name="connsiteY11" fmla="*/ 1411 h 11380"/>
                <a:gd name="connsiteX0" fmla="*/ 0 w 10000"/>
                <a:gd name="connsiteY0" fmla="*/ 3175 h 13144"/>
                <a:gd name="connsiteX1" fmla="*/ 989 w 10000"/>
                <a:gd name="connsiteY1" fmla="*/ 7560 h 13144"/>
                <a:gd name="connsiteX2" fmla="*/ 572 w 10000"/>
                <a:gd name="connsiteY2" fmla="*/ 12831 h 13144"/>
                <a:gd name="connsiteX3" fmla="*/ 2538 w 10000"/>
                <a:gd name="connsiteY3" fmla="*/ 13144 h 13144"/>
                <a:gd name="connsiteX4" fmla="*/ 4434 w 10000"/>
                <a:gd name="connsiteY4" fmla="*/ 7233 h 13144"/>
                <a:gd name="connsiteX5" fmla="*/ 5225 w 10000"/>
                <a:gd name="connsiteY5" fmla="*/ 12271 h 13144"/>
                <a:gd name="connsiteX6" fmla="*/ 7700 w 10000"/>
                <a:gd name="connsiteY6" fmla="*/ 10920 h 13144"/>
                <a:gd name="connsiteX7" fmla="*/ 10000 w 10000"/>
                <a:gd name="connsiteY7" fmla="*/ 13047 h 13144"/>
                <a:gd name="connsiteX8" fmla="*/ 9945 w 10000"/>
                <a:gd name="connsiteY8" fmla="*/ 7404 h 13144"/>
                <a:gd name="connsiteX9" fmla="*/ 8457 w 10000"/>
                <a:gd name="connsiteY9" fmla="*/ 3832 h 13144"/>
                <a:gd name="connsiteX10" fmla="*/ 4596 w 10000"/>
                <a:gd name="connsiteY10" fmla="*/ 3144 h 13144"/>
                <a:gd name="connsiteX11" fmla="*/ 3588 w 10000"/>
                <a:gd name="connsiteY11" fmla="*/ 0 h 13144"/>
                <a:gd name="connsiteX12" fmla="*/ 0 w 10000"/>
                <a:gd name="connsiteY12" fmla="*/ 3175 h 13144"/>
                <a:gd name="connsiteX0" fmla="*/ 0 w 10000"/>
                <a:gd name="connsiteY0" fmla="*/ 4835 h 14804"/>
                <a:gd name="connsiteX1" fmla="*/ 989 w 10000"/>
                <a:gd name="connsiteY1" fmla="*/ 9220 h 14804"/>
                <a:gd name="connsiteX2" fmla="*/ 572 w 10000"/>
                <a:gd name="connsiteY2" fmla="*/ 14491 h 14804"/>
                <a:gd name="connsiteX3" fmla="*/ 2538 w 10000"/>
                <a:gd name="connsiteY3" fmla="*/ 14804 h 14804"/>
                <a:gd name="connsiteX4" fmla="*/ 4434 w 10000"/>
                <a:gd name="connsiteY4" fmla="*/ 8893 h 14804"/>
                <a:gd name="connsiteX5" fmla="*/ 5225 w 10000"/>
                <a:gd name="connsiteY5" fmla="*/ 13931 h 14804"/>
                <a:gd name="connsiteX6" fmla="*/ 7700 w 10000"/>
                <a:gd name="connsiteY6" fmla="*/ 12580 h 14804"/>
                <a:gd name="connsiteX7" fmla="*/ 10000 w 10000"/>
                <a:gd name="connsiteY7" fmla="*/ 14707 h 14804"/>
                <a:gd name="connsiteX8" fmla="*/ 9945 w 10000"/>
                <a:gd name="connsiteY8" fmla="*/ 9064 h 14804"/>
                <a:gd name="connsiteX9" fmla="*/ 8457 w 10000"/>
                <a:gd name="connsiteY9" fmla="*/ 5492 h 14804"/>
                <a:gd name="connsiteX10" fmla="*/ 4596 w 10000"/>
                <a:gd name="connsiteY10" fmla="*/ 4804 h 14804"/>
                <a:gd name="connsiteX11" fmla="*/ 3588 w 10000"/>
                <a:gd name="connsiteY11" fmla="*/ 1660 h 14804"/>
                <a:gd name="connsiteX12" fmla="*/ 1752 w 10000"/>
                <a:gd name="connsiteY12" fmla="*/ 95 h 14804"/>
                <a:gd name="connsiteX13" fmla="*/ 0 w 10000"/>
                <a:gd name="connsiteY13" fmla="*/ 4835 h 14804"/>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5692 h 15661"/>
                <a:gd name="connsiteX1" fmla="*/ 989 w 10000"/>
                <a:gd name="connsiteY1" fmla="*/ 10077 h 15661"/>
                <a:gd name="connsiteX2" fmla="*/ 572 w 10000"/>
                <a:gd name="connsiteY2" fmla="*/ 15348 h 15661"/>
                <a:gd name="connsiteX3" fmla="*/ 2538 w 10000"/>
                <a:gd name="connsiteY3" fmla="*/ 15661 h 15661"/>
                <a:gd name="connsiteX4" fmla="*/ 4434 w 10000"/>
                <a:gd name="connsiteY4" fmla="*/ 9750 h 15661"/>
                <a:gd name="connsiteX5" fmla="*/ 5225 w 10000"/>
                <a:gd name="connsiteY5" fmla="*/ 14788 h 15661"/>
                <a:gd name="connsiteX6" fmla="*/ 7700 w 10000"/>
                <a:gd name="connsiteY6" fmla="*/ 13437 h 15661"/>
                <a:gd name="connsiteX7" fmla="*/ 10000 w 10000"/>
                <a:gd name="connsiteY7" fmla="*/ 15564 h 15661"/>
                <a:gd name="connsiteX8" fmla="*/ 9945 w 10000"/>
                <a:gd name="connsiteY8" fmla="*/ 9921 h 15661"/>
                <a:gd name="connsiteX9" fmla="*/ 8457 w 10000"/>
                <a:gd name="connsiteY9" fmla="*/ 6349 h 15661"/>
                <a:gd name="connsiteX10" fmla="*/ 4596 w 10000"/>
                <a:gd name="connsiteY10" fmla="*/ 5661 h 15661"/>
                <a:gd name="connsiteX11" fmla="*/ 3588 w 10000"/>
                <a:gd name="connsiteY11" fmla="*/ 2517 h 15661"/>
                <a:gd name="connsiteX12" fmla="*/ 2670 w 10000"/>
                <a:gd name="connsiteY12" fmla="*/ 13 h 15661"/>
                <a:gd name="connsiteX13" fmla="*/ 1621 w 10000"/>
                <a:gd name="connsiteY13" fmla="*/ 3769 h 15661"/>
                <a:gd name="connsiteX14" fmla="*/ 0 w 10000"/>
                <a:gd name="connsiteY14" fmla="*/ 5692 h 15661"/>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4596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367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981 w 10000"/>
                <a:gd name="connsiteY9" fmla="*/ 5502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225 w 10524"/>
                <a:gd name="connsiteY5" fmla="*/ 14880 h 15753"/>
                <a:gd name="connsiteX6" fmla="*/ 7700 w 10524"/>
                <a:gd name="connsiteY6" fmla="*/ 13529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618 w 10524"/>
                <a:gd name="connsiteY5" fmla="*/ 13941 h 15753"/>
                <a:gd name="connsiteX6" fmla="*/ 7700 w 10524"/>
                <a:gd name="connsiteY6" fmla="*/ 13529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618 w 10524"/>
                <a:gd name="connsiteY5" fmla="*/ 13941 h 15753"/>
                <a:gd name="connsiteX6" fmla="*/ 7700 w 10524"/>
                <a:gd name="connsiteY6" fmla="*/ 14468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5352 w 10524"/>
                <a:gd name="connsiteY4" fmla="*/ 9842 h 15753"/>
                <a:gd name="connsiteX5" fmla="*/ 5618 w 10524"/>
                <a:gd name="connsiteY5" fmla="*/ 13941 h 15753"/>
                <a:gd name="connsiteX6" fmla="*/ 7700 w 10524"/>
                <a:gd name="connsiteY6" fmla="*/ 14468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588 w 10524"/>
                <a:gd name="connsiteY4" fmla="*/ 11059 h 15753"/>
                <a:gd name="connsiteX5" fmla="*/ 5352 w 10524"/>
                <a:gd name="connsiteY5" fmla="*/ 9842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588 w 10524"/>
                <a:gd name="connsiteY4" fmla="*/ 11059 h 15753"/>
                <a:gd name="connsiteX5" fmla="*/ 5090 w 10524"/>
                <a:gd name="connsiteY5" fmla="*/ 11094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850 w 10524"/>
                <a:gd name="connsiteY4" fmla="*/ 11685 h 15753"/>
                <a:gd name="connsiteX5" fmla="*/ 5090 w 10524"/>
                <a:gd name="connsiteY5" fmla="*/ 11094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23857"/>
                <a:gd name="connsiteX1" fmla="*/ 989 w 10524"/>
                <a:gd name="connsiteY1" fmla="*/ 10169 h 23857"/>
                <a:gd name="connsiteX2" fmla="*/ 572 w 10524"/>
                <a:gd name="connsiteY2" fmla="*/ 15440 h 23857"/>
                <a:gd name="connsiteX3" fmla="*/ 2538 w 10524"/>
                <a:gd name="connsiteY3" fmla="*/ 15753 h 23857"/>
                <a:gd name="connsiteX4" fmla="*/ 3850 w 10524"/>
                <a:gd name="connsiteY4" fmla="*/ 11685 h 23857"/>
                <a:gd name="connsiteX5" fmla="*/ 5090 w 10524"/>
                <a:gd name="connsiteY5" fmla="*/ 11094 h 23857"/>
                <a:gd name="connsiteX6" fmla="*/ 5618 w 10524"/>
                <a:gd name="connsiteY6" fmla="*/ 13941 h 23857"/>
                <a:gd name="connsiteX7" fmla="*/ 7044 w 10524"/>
                <a:gd name="connsiteY7" fmla="*/ 23857 h 23857"/>
                <a:gd name="connsiteX8" fmla="*/ 10524 w 10524"/>
                <a:gd name="connsiteY8" fmla="*/ 14717 h 23857"/>
                <a:gd name="connsiteX9" fmla="*/ 9945 w 10524"/>
                <a:gd name="connsiteY9" fmla="*/ 10013 h 23857"/>
                <a:gd name="connsiteX10" fmla="*/ 8981 w 10524"/>
                <a:gd name="connsiteY10" fmla="*/ 5502 h 23857"/>
                <a:gd name="connsiteX11" fmla="*/ 2760 w 10524"/>
                <a:gd name="connsiteY11" fmla="*/ 5753 h 23857"/>
                <a:gd name="connsiteX12" fmla="*/ 4243 w 10524"/>
                <a:gd name="connsiteY12" fmla="*/ 418 h 23857"/>
                <a:gd name="connsiteX13" fmla="*/ 2670 w 10524"/>
                <a:gd name="connsiteY13" fmla="*/ 105 h 23857"/>
                <a:gd name="connsiteX14" fmla="*/ 1621 w 10524"/>
                <a:gd name="connsiteY14" fmla="*/ 3861 h 23857"/>
                <a:gd name="connsiteX15" fmla="*/ 0 w 10524"/>
                <a:gd name="connsiteY15" fmla="*/ 5784 h 23857"/>
                <a:gd name="connsiteX0" fmla="*/ 0 w 10524"/>
                <a:gd name="connsiteY0" fmla="*/ 5784 h 23231"/>
                <a:gd name="connsiteX1" fmla="*/ 989 w 10524"/>
                <a:gd name="connsiteY1" fmla="*/ 10169 h 23231"/>
                <a:gd name="connsiteX2" fmla="*/ 572 w 10524"/>
                <a:gd name="connsiteY2" fmla="*/ 15440 h 23231"/>
                <a:gd name="connsiteX3" fmla="*/ 2538 w 10524"/>
                <a:gd name="connsiteY3" fmla="*/ 15753 h 23231"/>
                <a:gd name="connsiteX4" fmla="*/ 3850 w 10524"/>
                <a:gd name="connsiteY4" fmla="*/ 11685 h 23231"/>
                <a:gd name="connsiteX5" fmla="*/ 5090 w 10524"/>
                <a:gd name="connsiteY5" fmla="*/ 11094 h 23231"/>
                <a:gd name="connsiteX6" fmla="*/ 5618 w 10524"/>
                <a:gd name="connsiteY6" fmla="*/ 13941 h 23231"/>
                <a:gd name="connsiteX7" fmla="*/ 6913 w 10524"/>
                <a:gd name="connsiteY7" fmla="*/ 23231 h 23231"/>
                <a:gd name="connsiteX8" fmla="*/ 10524 w 10524"/>
                <a:gd name="connsiteY8" fmla="*/ 14717 h 23231"/>
                <a:gd name="connsiteX9" fmla="*/ 9945 w 10524"/>
                <a:gd name="connsiteY9" fmla="*/ 10013 h 23231"/>
                <a:gd name="connsiteX10" fmla="*/ 8981 w 10524"/>
                <a:gd name="connsiteY10" fmla="*/ 5502 h 23231"/>
                <a:gd name="connsiteX11" fmla="*/ 2760 w 10524"/>
                <a:gd name="connsiteY11" fmla="*/ 5753 h 23231"/>
                <a:gd name="connsiteX12" fmla="*/ 4243 w 10524"/>
                <a:gd name="connsiteY12" fmla="*/ 418 h 23231"/>
                <a:gd name="connsiteX13" fmla="*/ 2670 w 10524"/>
                <a:gd name="connsiteY13" fmla="*/ 105 h 23231"/>
                <a:gd name="connsiteX14" fmla="*/ 1621 w 10524"/>
                <a:gd name="connsiteY14" fmla="*/ 3861 h 23231"/>
                <a:gd name="connsiteX15" fmla="*/ 0 w 10524"/>
                <a:gd name="connsiteY15" fmla="*/ 5784 h 23231"/>
                <a:gd name="connsiteX0" fmla="*/ 0 w 10524"/>
                <a:gd name="connsiteY0" fmla="*/ 5784 h 24895"/>
                <a:gd name="connsiteX1" fmla="*/ 989 w 10524"/>
                <a:gd name="connsiteY1" fmla="*/ 10169 h 24895"/>
                <a:gd name="connsiteX2" fmla="*/ 572 w 10524"/>
                <a:gd name="connsiteY2" fmla="*/ 15440 h 24895"/>
                <a:gd name="connsiteX3" fmla="*/ 2538 w 10524"/>
                <a:gd name="connsiteY3" fmla="*/ 15753 h 24895"/>
                <a:gd name="connsiteX4" fmla="*/ 3850 w 10524"/>
                <a:gd name="connsiteY4" fmla="*/ 11685 h 24895"/>
                <a:gd name="connsiteX5" fmla="*/ 5090 w 10524"/>
                <a:gd name="connsiteY5" fmla="*/ 11094 h 24895"/>
                <a:gd name="connsiteX6" fmla="*/ 2865 w 10524"/>
                <a:gd name="connsiteY6" fmla="*/ 24895 h 24895"/>
                <a:gd name="connsiteX7" fmla="*/ 6913 w 10524"/>
                <a:gd name="connsiteY7" fmla="*/ 23231 h 24895"/>
                <a:gd name="connsiteX8" fmla="*/ 10524 w 10524"/>
                <a:gd name="connsiteY8" fmla="*/ 14717 h 24895"/>
                <a:gd name="connsiteX9" fmla="*/ 9945 w 10524"/>
                <a:gd name="connsiteY9" fmla="*/ 10013 h 24895"/>
                <a:gd name="connsiteX10" fmla="*/ 8981 w 10524"/>
                <a:gd name="connsiteY10" fmla="*/ 5502 h 24895"/>
                <a:gd name="connsiteX11" fmla="*/ 2760 w 10524"/>
                <a:gd name="connsiteY11" fmla="*/ 5753 h 24895"/>
                <a:gd name="connsiteX12" fmla="*/ 4243 w 10524"/>
                <a:gd name="connsiteY12" fmla="*/ 418 h 24895"/>
                <a:gd name="connsiteX13" fmla="*/ 2670 w 10524"/>
                <a:gd name="connsiteY13" fmla="*/ 105 h 24895"/>
                <a:gd name="connsiteX14" fmla="*/ 1621 w 10524"/>
                <a:gd name="connsiteY14" fmla="*/ 3861 h 24895"/>
                <a:gd name="connsiteX15" fmla="*/ 0 w 10524"/>
                <a:gd name="connsiteY15" fmla="*/ 5784 h 24895"/>
                <a:gd name="connsiteX0" fmla="*/ 2907 w 13431"/>
                <a:gd name="connsiteY0" fmla="*/ 5784 h 25542"/>
                <a:gd name="connsiteX1" fmla="*/ 3896 w 13431"/>
                <a:gd name="connsiteY1" fmla="*/ 10169 h 25542"/>
                <a:gd name="connsiteX2" fmla="*/ 3479 w 13431"/>
                <a:gd name="connsiteY2" fmla="*/ 15440 h 25542"/>
                <a:gd name="connsiteX3" fmla="*/ 5445 w 13431"/>
                <a:gd name="connsiteY3" fmla="*/ 15753 h 25542"/>
                <a:gd name="connsiteX4" fmla="*/ 6757 w 13431"/>
                <a:gd name="connsiteY4" fmla="*/ 11685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896 w 13431"/>
                <a:gd name="connsiteY1" fmla="*/ 10169 h 25542"/>
                <a:gd name="connsiteX2" fmla="*/ 3479 w 13431"/>
                <a:gd name="connsiteY2" fmla="*/ 15440 h 25542"/>
                <a:gd name="connsiteX3" fmla="*/ 5445 w 13431"/>
                <a:gd name="connsiteY3" fmla="*/ 15753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896 w 13431"/>
                <a:gd name="connsiteY1" fmla="*/ 10169 h 25542"/>
                <a:gd name="connsiteX2" fmla="*/ 3479 w 13431"/>
                <a:gd name="connsiteY2" fmla="*/ 15440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896 w 13431"/>
                <a:gd name="connsiteY1" fmla="*/ 10169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503 w 13431"/>
                <a:gd name="connsiteY1" fmla="*/ 11108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503 w 13431"/>
                <a:gd name="connsiteY1" fmla="*/ 11108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0099 w 13431"/>
                <a:gd name="connsiteY9" fmla="*/ 12204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503 w 13431"/>
                <a:gd name="connsiteY1" fmla="*/ 11108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0099 w 13431"/>
                <a:gd name="connsiteY9" fmla="*/ 12204 h 25542"/>
                <a:gd name="connsiteX10" fmla="*/ 7824 w 13431"/>
                <a:gd name="connsiteY10" fmla="*/ 11135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503 w 13431"/>
                <a:gd name="connsiteY1" fmla="*/ 11108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0099 w 13431"/>
                <a:gd name="connsiteY9" fmla="*/ 12204 h 25542"/>
                <a:gd name="connsiteX10" fmla="*/ 7824 w 13431"/>
                <a:gd name="connsiteY10" fmla="*/ 11135 h 25542"/>
                <a:gd name="connsiteX11" fmla="*/ 5274 w 13431"/>
                <a:gd name="connsiteY11" fmla="*/ 12325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6147"/>
                <a:gd name="connsiteX1" fmla="*/ 3503 w 13431"/>
                <a:gd name="connsiteY1" fmla="*/ 11108 h 26147"/>
                <a:gd name="connsiteX2" fmla="*/ 2168 w 13431"/>
                <a:gd name="connsiteY2" fmla="*/ 15127 h 26147"/>
                <a:gd name="connsiteX3" fmla="*/ 2430 w 13431"/>
                <a:gd name="connsiteY3" fmla="*/ 20135 h 26147"/>
                <a:gd name="connsiteX4" fmla="*/ 988 w 13431"/>
                <a:gd name="connsiteY4" fmla="*/ 20761 h 26147"/>
                <a:gd name="connsiteX5" fmla="*/ 0 w 13431"/>
                <a:gd name="connsiteY5" fmla="*/ 25178 h 26147"/>
                <a:gd name="connsiteX6" fmla="*/ 5379 w 13431"/>
                <a:gd name="connsiteY6" fmla="*/ 26147 h 26147"/>
                <a:gd name="connsiteX7" fmla="*/ 9820 w 13431"/>
                <a:gd name="connsiteY7" fmla="*/ 23231 h 26147"/>
                <a:gd name="connsiteX8" fmla="*/ 13431 w 13431"/>
                <a:gd name="connsiteY8" fmla="*/ 14717 h 26147"/>
                <a:gd name="connsiteX9" fmla="*/ 10099 w 13431"/>
                <a:gd name="connsiteY9" fmla="*/ 12204 h 26147"/>
                <a:gd name="connsiteX10" fmla="*/ 7824 w 13431"/>
                <a:gd name="connsiteY10" fmla="*/ 11135 h 26147"/>
                <a:gd name="connsiteX11" fmla="*/ 5274 w 13431"/>
                <a:gd name="connsiteY11" fmla="*/ 12325 h 26147"/>
                <a:gd name="connsiteX12" fmla="*/ 7150 w 13431"/>
                <a:gd name="connsiteY12" fmla="*/ 418 h 26147"/>
                <a:gd name="connsiteX13" fmla="*/ 5577 w 13431"/>
                <a:gd name="connsiteY13" fmla="*/ 105 h 26147"/>
                <a:gd name="connsiteX14" fmla="*/ 4528 w 13431"/>
                <a:gd name="connsiteY14" fmla="*/ 3861 h 26147"/>
                <a:gd name="connsiteX15" fmla="*/ 2907 w 13431"/>
                <a:gd name="connsiteY15" fmla="*/ 5784 h 26147"/>
                <a:gd name="connsiteX0" fmla="*/ 2907 w 13431"/>
                <a:gd name="connsiteY0" fmla="*/ 5667 h 26030"/>
                <a:gd name="connsiteX1" fmla="*/ 3503 w 13431"/>
                <a:gd name="connsiteY1" fmla="*/ 10991 h 26030"/>
                <a:gd name="connsiteX2" fmla="*/ 2168 w 13431"/>
                <a:gd name="connsiteY2" fmla="*/ 15010 h 26030"/>
                <a:gd name="connsiteX3" fmla="*/ 2430 w 13431"/>
                <a:gd name="connsiteY3" fmla="*/ 20018 h 26030"/>
                <a:gd name="connsiteX4" fmla="*/ 988 w 13431"/>
                <a:gd name="connsiteY4" fmla="*/ 20644 h 26030"/>
                <a:gd name="connsiteX5" fmla="*/ 0 w 13431"/>
                <a:gd name="connsiteY5" fmla="*/ 25061 h 26030"/>
                <a:gd name="connsiteX6" fmla="*/ 5379 w 13431"/>
                <a:gd name="connsiteY6" fmla="*/ 26030 h 26030"/>
                <a:gd name="connsiteX7" fmla="*/ 9820 w 13431"/>
                <a:gd name="connsiteY7" fmla="*/ 23114 h 26030"/>
                <a:gd name="connsiteX8" fmla="*/ 13431 w 13431"/>
                <a:gd name="connsiteY8" fmla="*/ 14600 h 26030"/>
                <a:gd name="connsiteX9" fmla="*/ 10099 w 13431"/>
                <a:gd name="connsiteY9" fmla="*/ 12087 h 26030"/>
                <a:gd name="connsiteX10" fmla="*/ 7824 w 13431"/>
                <a:gd name="connsiteY10" fmla="*/ 11018 h 26030"/>
                <a:gd name="connsiteX11" fmla="*/ 5274 w 13431"/>
                <a:gd name="connsiteY11" fmla="*/ 12208 h 26030"/>
                <a:gd name="connsiteX12" fmla="*/ 7150 w 13431"/>
                <a:gd name="connsiteY12" fmla="*/ 301 h 26030"/>
                <a:gd name="connsiteX13" fmla="*/ 4528 w 13431"/>
                <a:gd name="connsiteY13" fmla="*/ 3744 h 26030"/>
                <a:gd name="connsiteX14" fmla="*/ 2907 w 13431"/>
                <a:gd name="connsiteY14" fmla="*/ 5667 h 26030"/>
                <a:gd name="connsiteX0" fmla="*/ 2907 w 13431"/>
                <a:gd name="connsiteY0" fmla="*/ 2238 h 22601"/>
                <a:gd name="connsiteX1" fmla="*/ 3503 w 13431"/>
                <a:gd name="connsiteY1" fmla="*/ 7562 h 22601"/>
                <a:gd name="connsiteX2" fmla="*/ 2168 w 13431"/>
                <a:gd name="connsiteY2" fmla="*/ 11581 h 22601"/>
                <a:gd name="connsiteX3" fmla="*/ 2430 w 13431"/>
                <a:gd name="connsiteY3" fmla="*/ 16589 h 22601"/>
                <a:gd name="connsiteX4" fmla="*/ 988 w 13431"/>
                <a:gd name="connsiteY4" fmla="*/ 17215 h 22601"/>
                <a:gd name="connsiteX5" fmla="*/ 0 w 13431"/>
                <a:gd name="connsiteY5" fmla="*/ 21632 h 22601"/>
                <a:gd name="connsiteX6" fmla="*/ 5379 w 13431"/>
                <a:gd name="connsiteY6" fmla="*/ 22601 h 22601"/>
                <a:gd name="connsiteX7" fmla="*/ 9820 w 13431"/>
                <a:gd name="connsiteY7" fmla="*/ 19685 h 22601"/>
                <a:gd name="connsiteX8" fmla="*/ 13431 w 13431"/>
                <a:gd name="connsiteY8" fmla="*/ 11171 h 22601"/>
                <a:gd name="connsiteX9" fmla="*/ 10099 w 13431"/>
                <a:gd name="connsiteY9" fmla="*/ 8658 h 22601"/>
                <a:gd name="connsiteX10" fmla="*/ 7824 w 13431"/>
                <a:gd name="connsiteY10" fmla="*/ 7589 h 22601"/>
                <a:gd name="connsiteX11" fmla="*/ 5274 w 13431"/>
                <a:gd name="connsiteY11" fmla="*/ 8779 h 22601"/>
                <a:gd name="connsiteX12" fmla="*/ 4528 w 13431"/>
                <a:gd name="connsiteY12" fmla="*/ 315 h 22601"/>
                <a:gd name="connsiteX13" fmla="*/ 2907 w 13431"/>
                <a:gd name="connsiteY13" fmla="*/ 2238 h 22601"/>
                <a:gd name="connsiteX0" fmla="*/ 2907 w 13431"/>
                <a:gd name="connsiteY0" fmla="*/ 0 h 20363"/>
                <a:gd name="connsiteX1" fmla="*/ 3503 w 13431"/>
                <a:gd name="connsiteY1" fmla="*/ 5324 h 20363"/>
                <a:gd name="connsiteX2" fmla="*/ 2168 w 13431"/>
                <a:gd name="connsiteY2" fmla="*/ 9343 h 20363"/>
                <a:gd name="connsiteX3" fmla="*/ 2430 w 13431"/>
                <a:gd name="connsiteY3" fmla="*/ 14351 h 20363"/>
                <a:gd name="connsiteX4" fmla="*/ 988 w 13431"/>
                <a:gd name="connsiteY4" fmla="*/ 14977 h 20363"/>
                <a:gd name="connsiteX5" fmla="*/ 0 w 13431"/>
                <a:gd name="connsiteY5" fmla="*/ 19394 h 20363"/>
                <a:gd name="connsiteX6" fmla="*/ 5379 w 13431"/>
                <a:gd name="connsiteY6" fmla="*/ 20363 h 20363"/>
                <a:gd name="connsiteX7" fmla="*/ 9820 w 13431"/>
                <a:gd name="connsiteY7" fmla="*/ 17447 h 20363"/>
                <a:gd name="connsiteX8" fmla="*/ 13431 w 13431"/>
                <a:gd name="connsiteY8" fmla="*/ 8933 h 20363"/>
                <a:gd name="connsiteX9" fmla="*/ 10099 w 13431"/>
                <a:gd name="connsiteY9" fmla="*/ 6420 h 20363"/>
                <a:gd name="connsiteX10" fmla="*/ 7824 w 13431"/>
                <a:gd name="connsiteY10" fmla="*/ 5351 h 20363"/>
                <a:gd name="connsiteX11" fmla="*/ 5274 w 13431"/>
                <a:gd name="connsiteY11" fmla="*/ 6541 h 20363"/>
                <a:gd name="connsiteX12" fmla="*/ 2907 w 13431"/>
                <a:gd name="connsiteY12" fmla="*/ 0 h 20363"/>
                <a:gd name="connsiteX0" fmla="*/ 5274 w 13431"/>
                <a:gd name="connsiteY0" fmla="*/ 1299 h 15121"/>
                <a:gd name="connsiteX1" fmla="*/ 3503 w 13431"/>
                <a:gd name="connsiteY1" fmla="*/ 82 h 15121"/>
                <a:gd name="connsiteX2" fmla="*/ 2168 w 13431"/>
                <a:gd name="connsiteY2" fmla="*/ 4101 h 15121"/>
                <a:gd name="connsiteX3" fmla="*/ 2430 w 13431"/>
                <a:gd name="connsiteY3" fmla="*/ 9109 h 15121"/>
                <a:gd name="connsiteX4" fmla="*/ 988 w 13431"/>
                <a:gd name="connsiteY4" fmla="*/ 9735 h 15121"/>
                <a:gd name="connsiteX5" fmla="*/ 0 w 13431"/>
                <a:gd name="connsiteY5" fmla="*/ 14152 h 15121"/>
                <a:gd name="connsiteX6" fmla="*/ 5379 w 13431"/>
                <a:gd name="connsiteY6" fmla="*/ 15121 h 15121"/>
                <a:gd name="connsiteX7" fmla="*/ 9820 w 13431"/>
                <a:gd name="connsiteY7" fmla="*/ 12205 h 15121"/>
                <a:gd name="connsiteX8" fmla="*/ 13431 w 13431"/>
                <a:gd name="connsiteY8" fmla="*/ 3691 h 15121"/>
                <a:gd name="connsiteX9" fmla="*/ 10099 w 13431"/>
                <a:gd name="connsiteY9" fmla="*/ 1178 h 15121"/>
                <a:gd name="connsiteX10" fmla="*/ 7824 w 13431"/>
                <a:gd name="connsiteY10" fmla="*/ 109 h 15121"/>
                <a:gd name="connsiteX11" fmla="*/ 5274 w 13431"/>
                <a:gd name="connsiteY11" fmla="*/ 1299 h 15121"/>
                <a:gd name="connsiteX0" fmla="*/ 5274 w 13431"/>
                <a:gd name="connsiteY0" fmla="*/ 1190 h 15012"/>
                <a:gd name="connsiteX1" fmla="*/ 3765 w 13431"/>
                <a:gd name="connsiteY1" fmla="*/ 3416 h 15012"/>
                <a:gd name="connsiteX2" fmla="*/ 2168 w 13431"/>
                <a:gd name="connsiteY2" fmla="*/ 3992 h 15012"/>
                <a:gd name="connsiteX3" fmla="*/ 2430 w 13431"/>
                <a:gd name="connsiteY3" fmla="*/ 9000 h 15012"/>
                <a:gd name="connsiteX4" fmla="*/ 988 w 13431"/>
                <a:gd name="connsiteY4" fmla="*/ 9626 h 15012"/>
                <a:gd name="connsiteX5" fmla="*/ 0 w 13431"/>
                <a:gd name="connsiteY5" fmla="*/ 14043 h 15012"/>
                <a:gd name="connsiteX6" fmla="*/ 5379 w 13431"/>
                <a:gd name="connsiteY6" fmla="*/ 15012 h 15012"/>
                <a:gd name="connsiteX7" fmla="*/ 9820 w 13431"/>
                <a:gd name="connsiteY7" fmla="*/ 12096 h 15012"/>
                <a:gd name="connsiteX8" fmla="*/ 13431 w 13431"/>
                <a:gd name="connsiteY8" fmla="*/ 3582 h 15012"/>
                <a:gd name="connsiteX9" fmla="*/ 10099 w 13431"/>
                <a:gd name="connsiteY9" fmla="*/ 1069 h 15012"/>
                <a:gd name="connsiteX10" fmla="*/ 7824 w 13431"/>
                <a:gd name="connsiteY10" fmla="*/ 0 h 15012"/>
                <a:gd name="connsiteX11" fmla="*/ 5274 w 13431"/>
                <a:gd name="connsiteY11" fmla="*/ 1190 h 15012"/>
                <a:gd name="connsiteX0" fmla="*/ 6061 w 13431"/>
                <a:gd name="connsiteY0" fmla="*/ 1190 h 15012"/>
                <a:gd name="connsiteX1" fmla="*/ 3765 w 13431"/>
                <a:gd name="connsiteY1" fmla="*/ 3416 h 15012"/>
                <a:gd name="connsiteX2" fmla="*/ 2168 w 13431"/>
                <a:gd name="connsiteY2" fmla="*/ 3992 h 15012"/>
                <a:gd name="connsiteX3" fmla="*/ 2430 w 13431"/>
                <a:gd name="connsiteY3" fmla="*/ 9000 h 15012"/>
                <a:gd name="connsiteX4" fmla="*/ 988 w 13431"/>
                <a:gd name="connsiteY4" fmla="*/ 9626 h 15012"/>
                <a:gd name="connsiteX5" fmla="*/ 0 w 13431"/>
                <a:gd name="connsiteY5" fmla="*/ 14043 h 15012"/>
                <a:gd name="connsiteX6" fmla="*/ 5379 w 13431"/>
                <a:gd name="connsiteY6" fmla="*/ 15012 h 15012"/>
                <a:gd name="connsiteX7" fmla="*/ 9820 w 13431"/>
                <a:gd name="connsiteY7" fmla="*/ 12096 h 15012"/>
                <a:gd name="connsiteX8" fmla="*/ 13431 w 13431"/>
                <a:gd name="connsiteY8" fmla="*/ 3582 h 15012"/>
                <a:gd name="connsiteX9" fmla="*/ 10099 w 13431"/>
                <a:gd name="connsiteY9" fmla="*/ 1069 h 15012"/>
                <a:gd name="connsiteX10" fmla="*/ 7824 w 13431"/>
                <a:gd name="connsiteY10" fmla="*/ 0 h 15012"/>
                <a:gd name="connsiteX11" fmla="*/ 6061 w 13431"/>
                <a:gd name="connsiteY11" fmla="*/ 1190 h 15012"/>
                <a:gd name="connsiteX0" fmla="*/ 6061 w 13431"/>
                <a:gd name="connsiteY0" fmla="*/ 1190 h 15012"/>
                <a:gd name="connsiteX1" fmla="*/ 3765 w 13431"/>
                <a:gd name="connsiteY1" fmla="*/ 3416 h 15012"/>
                <a:gd name="connsiteX2" fmla="*/ 2168 w 13431"/>
                <a:gd name="connsiteY2" fmla="*/ 3992 h 15012"/>
                <a:gd name="connsiteX3" fmla="*/ 3610 w 13431"/>
                <a:gd name="connsiteY3" fmla="*/ 9000 h 15012"/>
                <a:gd name="connsiteX4" fmla="*/ 988 w 13431"/>
                <a:gd name="connsiteY4" fmla="*/ 9626 h 15012"/>
                <a:gd name="connsiteX5" fmla="*/ 0 w 13431"/>
                <a:gd name="connsiteY5" fmla="*/ 14043 h 15012"/>
                <a:gd name="connsiteX6" fmla="*/ 5379 w 13431"/>
                <a:gd name="connsiteY6" fmla="*/ 15012 h 15012"/>
                <a:gd name="connsiteX7" fmla="*/ 9820 w 13431"/>
                <a:gd name="connsiteY7" fmla="*/ 12096 h 15012"/>
                <a:gd name="connsiteX8" fmla="*/ 13431 w 13431"/>
                <a:gd name="connsiteY8" fmla="*/ 3582 h 15012"/>
                <a:gd name="connsiteX9" fmla="*/ 10099 w 13431"/>
                <a:gd name="connsiteY9" fmla="*/ 1069 h 15012"/>
                <a:gd name="connsiteX10" fmla="*/ 7824 w 13431"/>
                <a:gd name="connsiteY10" fmla="*/ 0 h 15012"/>
                <a:gd name="connsiteX11" fmla="*/ 6061 w 13431"/>
                <a:gd name="connsiteY11" fmla="*/ 1190 h 15012"/>
                <a:gd name="connsiteX0" fmla="*/ 6061 w 13431"/>
                <a:gd name="connsiteY0" fmla="*/ 1190 h 15012"/>
                <a:gd name="connsiteX1" fmla="*/ 3765 w 13431"/>
                <a:gd name="connsiteY1" fmla="*/ 3416 h 15012"/>
                <a:gd name="connsiteX2" fmla="*/ 2168 w 13431"/>
                <a:gd name="connsiteY2" fmla="*/ 3992 h 15012"/>
                <a:gd name="connsiteX3" fmla="*/ 2561 w 13431"/>
                <a:gd name="connsiteY3" fmla="*/ 9313 h 15012"/>
                <a:gd name="connsiteX4" fmla="*/ 988 w 13431"/>
                <a:gd name="connsiteY4" fmla="*/ 9626 h 15012"/>
                <a:gd name="connsiteX5" fmla="*/ 0 w 13431"/>
                <a:gd name="connsiteY5" fmla="*/ 14043 h 15012"/>
                <a:gd name="connsiteX6" fmla="*/ 5379 w 13431"/>
                <a:gd name="connsiteY6" fmla="*/ 15012 h 15012"/>
                <a:gd name="connsiteX7" fmla="*/ 9820 w 13431"/>
                <a:gd name="connsiteY7" fmla="*/ 12096 h 15012"/>
                <a:gd name="connsiteX8" fmla="*/ 13431 w 13431"/>
                <a:gd name="connsiteY8" fmla="*/ 3582 h 15012"/>
                <a:gd name="connsiteX9" fmla="*/ 10099 w 13431"/>
                <a:gd name="connsiteY9" fmla="*/ 1069 h 15012"/>
                <a:gd name="connsiteX10" fmla="*/ 7824 w 13431"/>
                <a:gd name="connsiteY10" fmla="*/ 0 h 15012"/>
                <a:gd name="connsiteX11" fmla="*/ 6061 w 13431"/>
                <a:gd name="connsiteY11" fmla="*/ 1190 h 15012"/>
                <a:gd name="connsiteX0" fmla="*/ 6848 w 14218"/>
                <a:gd name="connsiteY0" fmla="*/ 1190 h 15012"/>
                <a:gd name="connsiteX1" fmla="*/ 4552 w 14218"/>
                <a:gd name="connsiteY1" fmla="*/ 3416 h 15012"/>
                <a:gd name="connsiteX2" fmla="*/ 2955 w 14218"/>
                <a:gd name="connsiteY2" fmla="*/ 3992 h 15012"/>
                <a:gd name="connsiteX3" fmla="*/ 3348 w 14218"/>
                <a:gd name="connsiteY3" fmla="*/ 9313 h 15012"/>
                <a:gd name="connsiteX4" fmla="*/ 1775 w 14218"/>
                <a:gd name="connsiteY4" fmla="*/ 9626 h 15012"/>
                <a:gd name="connsiteX5" fmla="*/ 0 w 14218"/>
                <a:gd name="connsiteY5" fmla="*/ 13730 h 15012"/>
                <a:gd name="connsiteX6" fmla="*/ 6166 w 14218"/>
                <a:gd name="connsiteY6" fmla="*/ 15012 h 15012"/>
                <a:gd name="connsiteX7" fmla="*/ 10607 w 14218"/>
                <a:gd name="connsiteY7" fmla="*/ 12096 h 15012"/>
                <a:gd name="connsiteX8" fmla="*/ 14218 w 14218"/>
                <a:gd name="connsiteY8" fmla="*/ 3582 h 15012"/>
                <a:gd name="connsiteX9" fmla="*/ 10886 w 14218"/>
                <a:gd name="connsiteY9" fmla="*/ 1069 h 15012"/>
                <a:gd name="connsiteX10" fmla="*/ 8611 w 14218"/>
                <a:gd name="connsiteY10" fmla="*/ 0 h 15012"/>
                <a:gd name="connsiteX11" fmla="*/ 6848 w 14218"/>
                <a:gd name="connsiteY11" fmla="*/ 1190 h 15012"/>
                <a:gd name="connsiteX0" fmla="*/ 6848 w 14218"/>
                <a:gd name="connsiteY0" fmla="*/ 1190 h 15012"/>
                <a:gd name="connsiteX1" fmla="*/ 4552 w 14218"/>
                <a:gd name="connsiteY1" fmla="*/ 3416 h 15012"/>
                <a:gd name="connsiteX2" fmla="*/ 2955 w 14218"/>
                <a:gd name="connsiteY2" fmla="*/ 3992 h 15012"/>
                <a:gd name="connsiteX3" fmla="*/ 4135 w 14218"/>
                <a:gd name="connsiteY3" fmla="*/ 10565 h 15012"/>
                <a:gd name="connsiteX4" fmla="*/ 1775 w 14218"/>
                <a:gd name="connsiteY4" fmla="*/ 9626 h 15012"/>
                <a:gd name="connsiteX5" fmla="*/ 0 w 14218"/>
                <a:gd name="connsiteY5" fmla="*/ 13730 h 15012"/>
                <a:gd name="connsiteX6" fmla="*/ 6166 w 14218"/>
                <a:gd name="connsiteY6" fmla="*/ 15012 h 15012"/>
                <a:gd name="connsiteX7" fmla="*/ 10607 w 14218"/>
                <a:gd name="connsiteY7" fmla="*/ 12096 h 15012"/>
                <a:gd name="connsiteX8" fmla="*/ 14218 w 14218"/>
                <a:gd name="connsiteY8" fmla="*/ 3582 h 15012"/>
                <a:gd name="connsiteX9" fmla="*/ 10886 w 14218"/>
                <a:gd name="connsiteY9" fmla="*/ 1069 h 15012"/>
                <a:gd name="connsiteX10" fmla="*/ 8611 w 14218"/>
                <a:gd name="connsiteY10" fmla="*/ 0 h 15012"/>
                <a:gd name="connsiteX11" fmla="*/ 6848 w 14218"/>
                <a:gd name="connsiteY11" fmla="*/ 1190 h 15012"/>
                <a:gd name="connsiteX0" fmla="*/ 6848 w 14218"/>
                <a:gd name="connsiteY0" fmla="*/ 1190 h 15012"/>
                <a:gd name="connsiteX1" fmla="*/ 4552 w 14218"/>
                <a:gd name="connsiteY1" fmla="*/ 3416 h 15012"/>
                <a:gd name="connsiteX2" fmla="*/ 2955 w 14218"/>
                <a:gd name="connsiteY2" fmla="*/ 3992 h 15012"/>
                <a:gd name="connsiteX3" fmla="*/ 4397 w 14218"/>
                <a:gd name="connsiteY3" fmla="*/ 10878 h 15012"/>
                <a:gd name="connsiteX4" fmla="*/ 1775 w 14218"/>
                <a:gd name="connsiteY4" fmla="*/ 9626 h 15012"/>
                <a:gd name="connsiteX5" fmla="*/ 0 w 14218"/>
                <a:gd name="connsiteY5" fmla="*/ 13730 h 15012"/>
                <a:gd name="connsiteX6" fmla="*/ 6166 w 14218"/>
                <a:gd name="connsiteY6" fmla="*/ 15012 h 15012"/>
                <a:gd name="connsiteX7" fmla="*/ 10607 w 14218"/>
                <a:gd name="connsiteY7" fmla="*/ 12096 h 15012"/>
                <a:gd name="connsiteX8" fmla="*/ 14218 w 14218"/>
                <a:gd name="connsiteY8" fmla="*/ 3582 h 15012"/>
                <a:gd name="connsiteX9" fmla="*/ 10886 w 14218"/>
                <a:gd name="connsiteY9" fmla="*/ 1069 h 15012"/>
                <a:gd name="connsiteX10" fmla="*/ 8611 w 14218"/>
                <a:gd name="connsiteY10" fmla="*/ 0 h 15012"/>
                <a:gd name="connsiteX11" fmla="*/ 6848 w 14218"/>
                <a:gd name="connsiteY11" fmla="*/ 1190 h 15012"/>
                <a:gd name="connsiteX0" fmla="*/ 6848 w 14218"/>
                <a:gd name="connsiteY0" fmla="*/ 1190 h 15012"/>
                <a:gd name="connsiteX1" fmla="*/ 4552 w 14218"/>
                <a:gd name="connsiteY1" fmla="*/ 3416 h 15012"/>
                <a:gd name="connsiteX2" fmla="*/ 2955 w 14218"/>
                <a:gd name="connsiteY2" fmla="*/ 3992 h 15012"/>
                <a:gd name="connsiteX3" fmla="*/ 4649 w 14218"/>
                <a:gd name="connsiteY3" fmla="*/ 8075 h 15012"/>
                <a:gd name="connsiteX4" fmla="*/ 4397 w 14218"/>
                <a:gd name="connsiteY4" fmla="*/ 10878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4552 w 14218"/>
                <a:gd name="connsiteY1" fmla="*/ 3416 h 15012"/>
                <a:gd name="connsiteX2" fmla="*/ 1906 w 14218"/>
                <a:gd name="connsiteY2" fmla="*/ 7122 h 15012"/>
                <a:gd name="connsiteX3" fmla="*/ 4649 w 14218"/>
                <a:gd name="connsiteY3" fmla="*/ 8075 h 15012"/>
                <a:gd name="connsiteX4" fmla="*/ 4397 w 14218"/>
                <a:gd name="connsiteY4" fmla="*/ 10878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397 w 14218"/>
                <a:gd name="connsiteY4" fmla="*/ 10878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9820 w 14218"/>
                <a:gd name="connsiteY8" fmla="*/ 10531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9689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9689 w 14218"/>
                <a:gd name="connsiteY8" fmla="*/ 12096 h 15012"/>
                <a:gd name="connsiteX9" fmla="*/ 14218 w 14218"/>
                <a:gd name="connsiteY9" fmla="*/ 3582 h 15012"/>
                <a:gd name="connsiteX10" fmla="*/ 12459 w 14218"/>
                <a:gd name="connsiteY10" fmla="*/ 443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9689 w 14218"/>
                <a:gd name="connsiteY8" fmla="*/ 12096 h 15012"/>
                <a:gd name="connsiteX9" fmla="*/ 14218 w 14218"/>
                <a:gd name="connsiteY9" fmla="*/ 3582 h 15012"/>
                <a:gd name="connsiteX10" fmla="*/ 12459 w 14218"/>
                <a:gd name="connsiteY10" fmla="*/ 443 h 15012"/>
                <a:gd name="connsiteX11" fmla="*/ 8611 w 14218"/>
                <a:gd name="connsiteY11" fmla="*/ 0 h 15012"/>
                <a:gd name="connsiteX12" fmla="*/ 6848 w 14218"/>
                <a:gd name="connsiteY12" fmla="*/ 1190 h 15012"/>
                <a:gd name="connsiteX0" fmla="*/ 6848 w 14218"/>
                <a:gd name="connsiteY0" fmla="*/ 747 h 14569"/>
                <a:gd name="connsiteX1" fmla="*/ 2848 w 14218"/>
                <a:gd name="connsiteY1" fmla="*/ 3286 h 14569"/>
                <a:gd name="connsiteX2" fmla="*/ 1906 w 14218"/>
                <a:gd name="connsiteY2" fmla="*/ 6679 h 14569"/>
                <a:gd name="connsiteX3" fmla="*/ 4649 w 14218"/>
                <a:gd name="connsiteY3" fmla="*/ 7632 h 14569"/>
                <a:gd name="connsiteX4" fmla="*/ 4266 w 14218"/>
                <a:gd name="connsiteY4" fmla="*/ 9496 h 14569"/>
                <a:gd name="connsiteX5" fmla="*/ 1775 w 14218"/>
                <a:gd name="connsiteY5" fmla="*/ 9183 h 14569"/>
                <a:gd name="connsiteX6" fmla="*/ 0 w 14218"/>
                <a:gd name="connsiteY6" fmla="*/ 13287 h 14569"/>
                <a:gd name="connsiteX7" fmla="*/ 6166 w 14218"/>
                <a:gd name="connsiteY7" fmla="*/ 14569 h 14569"/>
                <a:gd name="connsiteX8" fmla="*/ 9689 w 14218"/>
                <a:gd name="connsiteY8" fmla="*/ 11653 h 14569"/>
                <a:gd name="connsiteX9" fmla="*/ 14218 w 14218"/>
                <a:gd name="connsiteY9" fmla="*/ 3139 h 14569"/>
                <a:gd name="connsiteX10" fmla="*/ 12459 w 14218"/>
                <a:gd name="connsiteY10" fmla="*/ 0 h 14569"/>
                <a:gd name="connsiteX11" fmla="*/ 8611 w 14218"/>
                <a:gd name="connsiteY11" fmla="*/ 1748 h 14569"/>
                <a:gd name="connsiteX12" fmla="*/ 6848 w 14218"/>
                <a:gd name="connsiteY12" fmla="*/ 747 h 1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8" h="14569">
                  <a:moveTo>
                    <a:pt x="6848" y="747"/>
                  </a:moveTo>
                  <a:cubicBezTo>
                    <a:pt x="6128" y="743"/>
                    <a:pt x="3366" y="2819"/>
                    <a:pt x="2848" y="3286"/>
                  </a:cubicBezTo>
                  <a:lnTo>
                    <a:pt x="1906" y="6679"/>
                  </a:lnTo>
                  <a:lnTo>
                    <a:pt x="4649" y="7632"/>
                  </a:lnTo>
                  <a:cubicBezTo>
                    <a:pt x="4521" y="8253"/>
                    <a:pt x="4394" y="8875"/>
                    <a:pt x="4266" y="9496"/>
                  </a:cubicBezTo>
                  <a:lnTo>
                    <a:pt x="1775" y="9183"/>
                  </a:lnTo>
                  <a:lnTo>
                    <a:pt x="0" y="13287"/>
                  </a:lnTo>
                  <a:cubicBezTo>
                    <a:pt x="89" y="14653"/>
                    <a:pt x="6077" y="13203"/>
                    <a:pt x="6166" y="14569"/>
                  </a:cubicBezTo>
                  <a:lnTo>
                    <a:pt x="9689" y="11653"/>
                  </a:lnTo>
                  <a:lnTo>
                    <a:pt x="14218" y="3139"/>
                  </a:lnTo>
                  <a:lnTo>
                    <a:pt x="12459" y="0"/>
                  </a:lnTo>
                  <a:lnTo>
                    <a:pt x="8611" y="1748"/>
                  </a:lnTo>
                  <a:lnTo>
                    <a:pt x="6848" y="747"/>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3" name="LB"/>
            <p:cNvSpPr>
              <a:spLocks/>
            </p:cNvSpPr>
            <p:nvPr/>
          </p:nvSpPr>
          <p:spPr bwMode="auto">
            <a:xfrm>
              <a:off x="5138657" y="3504720"/>
              <a:ext cx="47678" cy="60418"/>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0 w 10000"/>
                <a:gd name="connsiteY0" fmla="*/ 5357 h 10000"/>
                <a:gd name="connsiteX1" fmla="*/ 652 w 10000"/>
                <a:gd name="connsiteY1" fmla="*/ 6071 h 10000"/>
                <a:gd name="connsiteX2" fmla="*/ 979 w 10000"/>
                <a:gd name="connsiteY2" fmla="*/ 179 h 10000"/>
                <a:gd name="connsiteX3" fmla="*/ 2826 w 10000"/>
                <a:gd name="connsiteY3" fmla="*/ 2857 h 10000"/>
                <a:gd name="connsiteX4" fmla="*/ 5870 w 10000"/>
                <a:gd name="connsiteY4" fmla="*/ 3214 h 10000"/>
                <a:gd name="connsiteX5" fmla="*/ 10000 w 10000"/>
                <a:gd name="connsiteY5" fmla="*/ 0 h 10000"/>
                <a:gd name="connsiteX6" fmla="*/ 10000 w 10000"/>
                <a:gd name="connsiteY6" fmla="*/ 357 h 10000"/>
                <a:gd name="connsiteX7" fmla="*/ 7174 w 10000"/>
                <a:gd name="connsiteY7" fmla="*/ 3929 h 10000"/>
                <a:gd name="connsiteX8" fmla="*/ 7826 w 10000"/>
                <a:gd name="connsiteY8" fmla="*/ 6429 h 10000"/>
                <a:gd name="connsiteX9" fmla="*/ 5870 w 10000"/>
                <a:gd name="connsiteY9" fmla="*/ 7500 h 10000"/>
                <a:gd name="connsiteX10" fmla="*/ 3261 w 10000"/>
                <a:gd name="connsiteY10" fmla="*/ 10000 h 10000"/>
                <a:gd name="connsiteX11" fmla="*/ 2826 w 10000"/>
                <a:gd name="connsiteY11" fmla="*/ 10000 h 10000"/>
                <a:gd name="connsiteX12" fmla="*/ 1739 w 10000"/>
                <a:gd name="connsiteY12" fmla="*/ 9286 h 10000"/>
                <a:gd name="connsiteX13" fmla="*/ 435 w 10000"/>
                <a:gd name="connsiteY13" fmla="*/ 8214 h 10000"/>
                <a:gd name="connsiteX14" fmla="*/ 0 w 10000"/>
                <a:gd name="connsiteY14" fmla="*/ 5357 h 1000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870 w 10000"/>
                <a:gd name="connsiteY4" fmla="*/ 9464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174 w 10000"/>
                <a:gd name="connsiteY6" fmla="*/ 10179 h 16250"/>
                <a:gd name="connsiteX7" fmla="*/ 7826 w 10000"/>
                <a:gd name="connsiteY7" fmla="*/ 12679 h 16250"/>
                <a:gd name="connsiteX8" fmla="*/ 5870 w 10000"/>
                <a:gd name="connsiteY8" fmla="*/ 13750 h 16250"/>
                <a:gd name="connsiteX9" fmla="*/ 3261 w 10000"/>
                <a:gd name="connsiteY9" fmla="*/ 16250 h 16250"/>
                <a:gd name="connsiteX10" fmla="*/ 2826 w 10000"/>
                <a:gd name="connsiteY10" fmla="*/ 16250 h 16250"/>
                <a:gd name="connsiteX11" fmla="*/ 1739 w 10000"/>
                <a:gd name="connsiteY11" fmla="*/ 15536 h 16250"/>
                <a:gd name="connsiteX12" fmla="*/ 435 w 10000"/>
                <a:gd name="connsiteY12" fmla="*/ 14464 h 16250"/>
                <a:gd name="connsiteX13" fmla="*/ 0 w 10000"/>
                <a:gd name="connsiteY13"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826 w 10000"/>
                <a:gd name="connsiteY6" fmla="*/ 12679 h 16250"/>
                <a:gd name="connsiteX7" fmla="*/ 5870 w 10000"/>
                <a:gd name="connsiteY7" fmla="*/ 13750 h 16250"/>
                <a:gd name="connsiteX8" fmla="*/ 3261 w 10000"/>
                <a:gd name="connsiteY8" fmla="*/ 16250 h 16250"/>
                <a:gd name="connsiteX9" fmla="*/ 2826 w 10000"/>
                <a:gd name="connsiteY9" fmla="*/ 16250 h 16250"/>
                <a:gd name="connsiteX10" fmla="*/ 1739 w 10000"/>
                <a:gd name="connsiteY10" fmla="*/ 15536 h 16250"/>
                <a:gd name="connsiteX11" fmla="*/ 435 w 10000"/>
                <a:gd name="connsiteY11" fmla="*/ 14464 h 16250"/>
                <a:gd name="connsiteX12" fmla="*/ 0 w 10000"/>
                <a:gd name="connsiteY12" fmla="*/ 11607 h 16250"/>
                <a:gd name="connsiteX0" fmla="*/ 0 w 7826"/>
                <a:gd name="connsiteY0" fmla="*/ 11607 h 16250"/>
                <a:gd name="connsiteX1" fmla="*/ 652 w 7826"/>
                <a:gd name="connsiteY1" fmla="*/ 12321 h 16250"/>
                <a:gd name="connsiteX2" fmla="*/ 979 w 7826"/>
                <a:gd name="connsiteY2" fmla="*/ 6429 h 16250"/>
                <a:gd name="connsiteX3" fmla="*/ 2500 w 7826"/>
                <a:gd name="connsiteY3" fmla="*/ 0 h 16250"/>
                <a:gd name="connsiteX4" fmla="*/ 5544 w 7826"/>
                <a:gd name="connsiteY4" fmla="*/ 357 h 16250"/>
                <a:gd name="connsiteX5" fmla="*/ 7826 w 7826"/>
                <a:gd name="connsiteY5" fmla="*/ 12679 h 16250"/>
                <a:gd name="connsiteX6" fmla="*/ 5870 w 7826"/>
                <a:gd name="connsiteY6" fmla="*/ 13750 h 16250"/>
                <a:gd name="connsiteX7" fmla="*/ 3261 w 7826"/>
                <a:gd name="connsiteY7" fmla="*/ 16250 h 16250"/>
                <a:gd name="connsiteX8" fmla="*/ 2826 w 7826"/>
                <a:gd name="connsiteY8" fmla="*/ 16250 h 16250"/>
                <a:gd name="connsiteX9" fmla="*/ 1739 w 7826"/>
                <a:gd name="connsiteY9" fmla="*/ 15536 h 16250"/>
                <a:gd name="connsiteX10" fmla="*/ 435 w 7826"/>
                <a:gd name="connsiteY10" fmla="*/ 14464 h 16250"/>
                <a:gd name="connsiteX11" fmla="*/ 0 w 7826"/>
                <a:gd name="connsiteY11" fmla="*/ 11607 h 16250"/>
                <a:gd name="connsiteX0" fmla="*/ 0 w 7501"/>
                <a:gd name="connsiteY0" fmla="*/ 7143 h 10000"/>
                <a:gd name="connsiteX1" fmla="*/ 833 w 7501"/>
                <a:gd name="connsiteY1" fmla="*/ 7582 h 10000"/>
                <a:gd name="connsiteX2" fmla="*/ 1251 w 7501"/>
                <a:gd name="connsiteY2" fmla="*/ 3956 h 10000"/>
                <a:gd name="connsiteX3" fmla="*/ 3194 w 7501"/>
                <a:gd name="connsiteY3" fmla="*/ 0 h 10000"/>
                <a:gd name="connsiteX4" fmla="*/ 7084 w 7501"/>
                <a:gd name="connsiteY4" fmla="*/ 220 h 10000"/>
                <a:gd name="connsiteX5" fmla="*/ 7501 w 7501"/>
                <a:gd name="connsiteY5" fmla="*/ 8462 h 10000"/>
                <a:gd name="connsiteX6" fmla="*/ 4167 w 7501"/>
                <a:gd name="connsiteY6" fmla="*/ 10000 h 10000"/>
                <a:gd name="connsiteX7" fmla="*/ 3611 w 7501"/>
                <a:gd name="connsiteY7" fmla="*/ 10000 h 10000"/>
                <a:gd name="connsiteX8" fmla="*/ 2222 w 7501"/>
                <a:gd name="connsiteY8" fmla="*/ 9561 h 10000"/>
                <a:gd name="connsiteX9" fmla="*/ 556 w 7501"/>
                <a:gd name="connsiteY9" fmla="*/ 8901 h 10000"/>
                <a:gd name="connsiteX10" fmla="*/ 0 w 7501"/>
                <a:gd name="connsiteY10"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741 w 10000"/>
                <a:gd name="connsiteY8" fmla="*/ 8901 h 10000"/>
                <a:gd name="connsiteX9" fmla="*/ 0 w 10000"/>
                <a:gd name="connsiteY9"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0 w 10000"/>
                <a:gd name="connsiteY8"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0 w 10000"/>
                <a:gd name="connsiteY7" fmla="*/ 7143 h 10000"/>
                <a:gd name="connsiteX0" fmla="*/ 4444 w 8889"/>
                <a:gd name="connsiteY0" fmla="*/ 10000 h 10000"/>
                <a:gd name="connsiteX1" fmla="*/ 0 w 8889"/>
                <a:gd name="connsiteY1" fmla="*/ 7582 h 10000"/>
                <a:gd name="connsiteX2" fmla="*/ 557 w 8889"/>
                <a:gd name="connsiteY2" fmla="*/ 3956 h 10000"/>
                <a:gd name="connsiteX3" fmla="*/ 3147 w 8889"/>
                <a:gd name="connsiteY3" fmla="*/ 0 h 10000"/>
                <a:gd name="connsiteX4" fmla="*/ 8333 w 8889"/>
                <a:gd name="connsiteY4" fmla="*/ 220 h 10000"/>
                <a:gd name="connsiteX5" fmla="*/ 8889 w 8889"/>
                <a:gd name="connsiteY5" fmla="*/ 8462 h 10000"/>
                <a:gd name="connsiteX6" fmla="*/ 4444 w 8889"/>
                <a:gd name="connsiteY6" fmla="*/ 10000 h 10000"/>
                <a:gd name="connsiteX0" fmla="*/ 8124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8124 w 13125"/>
                <a:gd name="connsiteY6" fmla="*/ 10000 h 10000"/>
                <a:gd name="connsiteX0" fmla="*/ 4999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4999 w 13125"/>
                <a:gd name="connsiteY6" fmla="*/ 10000 h 10000"/>
                <a:gd name="connsiteX0" fmla="*/ 3749 w 11875"/>
                <a:gd name="connsiteY0" fmla="*/ 10000 h 10000"/>
                <a:gd name="connsiteX1" fmla="*/ 0 w 11875"/>
                <a:gd name="connsiteY1" fmla="*/ 6263 h 10000"/>
                <a:gd name="connsiteX2" fmla="*/ 2502 w 11875"/>
                <a:gd name="connsiteY2" fmla="*/ 3956 h 10000"/>
                <a:gd name="connsiteX3" fmla="*/ 5415 w 11875"/>
                <a:gd name="connsiteY3" fmla="*/ 0 h 10000"/>
                <a:gd name="connsiteX4" fmla="*/ 11250 w 11875"/>
                <a:gd name="connsiteY4" fmla="*/ 220 h 10000"/>
                <a:gd name="connsiteX5" fmla="*/ 11875 w 11875"/>
                <a:gd name="connsiteY5" fmla="*/ 8462 h 10000"/>
                <a:gd name="connsiteX6" fmla="*/ 3749 w 11875"/>
                <a:gd name="connsiteY6" fmla="*/ 10000 h 10000"/>
                <a:gd name="connsiteX0" fmla="*/ 2499 w 11875"/>
                <a:gd name="connsiteY0" fmla="*/ 8022 h 8462"/>
                <a:gd name="connsiteX1" fmla="*/ 0 w 11875"/>
                <a:gd name="connsiteY1" fmla="*/ 6263 h 8462"/>
                <a:gd name="connsiteX2" fmla="*/ 2502 w 11875"/>
                <a:gd name="connsiteY2" fmla="*/ 3956 h 8462"/>
                <a:gd name="connsiteX3" fmla="*/ 5415 w 11875"/>
                <a:gd name="connsiteY3" fmla="*/ 0 h 8462"/>
                <a:gd name="connsiteX4" fmla="*/ 11250 w 11875"/>
                <a:gd name="connsiteY4" fmla="*/ 220 h 8462"/>
                <a:gd name="connsiteX5" fmla="*/ 11875 w 11875"/>
                <a:gd name="connsiteY5" fmla="*/ 8462 h 8462"/>
                <a:gd name="connsiteX6" fmla="*/ 2499 w 11875"/>
                <a:gd name="connsiteY6" fmla="*/ 8022 h 8462"/>
                <a:gd name="connsiteX0" fmla="*/ 2104 w 9497"/>
                <a:gd name="connsiteY0" fmla="*/ 9480 h 9480"/>
                <a:gd name="connsiteX1" fmla="*/ 0 w 9497"/>
                <a:gd name="connsiteY1" fmla="*/ 7401 h 9480"/>
                <a:gd name="connsiteX2" fmla="*/ 2107 w 9497"/>
                <a:gd name="connsiteY2" fmla="*/ 4675 h 9480"/>
                <a:gd name="connsiteX3" fmla="*/ 4560 w 9497"/>
                <a:gd name="connsiteY3" fmla="*/ 0 h 9480"/>
                <a:gd name="connsiteX4" fmla="*/ 9474 w 9497"/>
                <a:gd name="connsiteY4" fmla="*/ 260 h 9480"/>
                <a:gd name="connsiteX5" fmla="*/ 8948 w 9497"/>
                <a:gd name="connsiteY5" fmla="*/ 4546 h 9480"/>
                <a:gd name="connsiteX6" fmla="*/ 2104 w 9497"/>
                <a:gd name="connsiteY6" fmla="*/ 9480 h 9480"/>
                <a:gd name="connsiteX0" fmla="*/ 2215 w 10000"/>
                <a:gd name="connsiteY0" fmla="*/ 12603 h 12603"/>
                <a:gd name="connsiteX1" fmla="*/ 0 w 10000"/>
                <a:gd name="connsiteY1" fmla="*/ 10410 h 12603"/>
                <a:gd name="connsiteX2" fmla="*/ 2219 w 10000"/>
                <a:gd name="connsiteY2" fmla="*/ 7534 h 12603"/>
                <a:gd name="connsiteX3" fmla="*/ 4802 w 10000"/>
                <a:gd name="connsiteY3" fmla="*/ 2603 h 12603"/>
                <a:gd name="connsiteX4" fmla="*/ 9976 w 10000"/>
                <a:gd name="connsiteY4" fmla="*/ 0 h 12603"/>
                <a:gd name="connsiteX5" fmla="*/ 9422 w 10000"/>
                <a:gd name="connsiteY5" fmla="*/ 7398 h 12603"/>
                <a:gd name="connsiteX6" fmla="*/ 2215 w 10000"/>
                <a:gd name="connsiteY6" fmla="*/ 12603 h 12603"/>
                <a:gd name="connsiteX0" fmla="*/ 2215 w 11095"/>
                <a:gd name="connsiteY0" fmla="*/ 10137 h 10137"/>
                <a:gd name="connsiteX1" fmla="*/ 0 w 11095"/>
                <a:gd name="connsiteY1" fmla="*/ 7944 h 10137"/>
                <a:gd name="connsiteX2" fmla="*/ 2219 w 11095"/>
                <a:gd name="connsiteY2" fmla="*/ 5068 h 10137"/>
                <a:gd name="connsiteX3" fmla="*/ 4802 w 11095"/>
                <a:gd name="connsiteY3" fmla="*/ 137 h 10137"/>
                <a:gd name="connsiteX4" fmla="*/ 11084 w 11095"/>
                <a:gd name="connsiteY4" fmla="*/ 0 h 10137"/>
                <a:gd name="connsiteX5" fmla="*/ 9422 w 11095"/>
                <a:gd name="connsiteY5" fmla="*/ 4932 h 10137"/>
                <a:gd name="connsiteX6" fmla="*/ 2215 w 11095"/>
                <a:gd name="connsiteY6" fmla="*/ 10137 h 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5" h="10137">
                  <a:moveTo>
                    <a:pt x="2215" y="10137"/>
                  </a:moveTo>
                  <a:lnTo>
                    <a:pt x="0" y="7944"/>
                  </a:lnTo>
                  <a:cubicBezTo>
                    <a:pt x="184" y="6438"/>
                    <a:pt x="2032" y="6576"/>
                    <a:pt x="2219" y="5068"/>
                  </a:cubicBezTo>
                  <a:lnTo>
                    <a:pt x="4802" y="137"/>
                  </a:lnTo>
                  <a:lnTo>
                    <a:pt x="11084" y="0"/>
                  </a:lnTo>
                  <a:cubicBezTo>
                    <a:pt x="11268" y="3424"/>
                    <a:pt x="9238" y="1508"/>
                    <a:pt x="9422" y="4932"/>
                  </a:cubicBezTo>
                  <a:lnTo>
                    <a:pt x="2215" y="10137"/>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4" name="IL"/>
            <p:cNvSpPr>
              <a:spLocks/>
            </p:cNvSpPr>
            <p:nvPr/>
          </p:nvSpPr>
          <p:spPr bwMode="auto">
            <a:xfrm>
              <a:off x="5110067" y="3556405"/>
              <a:ext cx="41357" cy="118269"/>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0 w 10000"/>
                <a:gd name="connsiteY0" fmla="*/ 5357 h 10000"/>
                <a:gd name="connsiteX1" fmla="*/ 652 w 10000"/>
                <a:gd name="connsiteY1" fmla="*/ 6071 h 10000"/>
                <a:gd name="connsiteX2" fmla="*/ 979 w 10000"/>
                <a:gd name="connsiteY2" fmla="*/ 179 h 10000"/>
                <a:gd name="connsiteX3" fmla="*/ 2826 w 10000"/>
                <a:gd name="connsiteY3" fmla="*/ 2857 h 10000"/>
                <a:gd name="connsiteX4" fmla="*/ 5870 w 10000"/>
                <a:gd name="connsiteY4" fmla="*/ 3214 h 10000"/>
                <a:gd name="connsiteX5" fmla="*/ 10000 w 10000"/>
                <a:gd name="connsiteY5" fmla="*/ 0 h 10000"/>
                <a:gd name="connsiteX6" fmla="*/ 10000 w 10000"/>
                <a:gd name="connsiteY6" fmla="*/ 357 h 10000"/>
                <a:gd name="connsiteX7" fmla="*/ 7174 w 10000"/>
                <a:gd name="connsiteY7" fmla="*/ 3929 h 10000"/>
                <a:gd name="connsiteX8" fmla="*/ 7826 w 10000"/>
                <a:gd name="connsiteY8" fmla="*/ 6429 h 10000"/>
                <a:gd name="connsiteX9" fmla="*/ 5870 w 10000"/>
                <a:gd name="connsiteY9" fmla="*/ 7500 h 10000"/>
                <a:gd name="connsiteX10" fmla="*/ 3261 w 10000"/>
                <a:gd name="connsiteY10" fmla="*/ 10000 h 10000"/>
                <a:gd name="connsiteX11" fmla="*/ 2826 w 10000"/>
                <a:gd name="connsiteY11" fmla="*/ 10000 h 10000"/>
                <a:gd name="connsiteX12" fmla="*/ 1739 w 10000"/>
                <a:gd name="connsiteY12" fmla="*/ 9286 h 10000"/>
                <a:gd name="connsiteX13" fmla="*/ 435 w 10000"/>
                <a:gd name="connsiteY13" fmla="*/ 8214 h 10000"/>
                <a:gd name="connsiteX14" fmla="*/ 0 w 10000"/>
                <a:gd name="connsiteY14" fmla="*/ 5357 h 1000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870 w 10000"/>
                <a:gd name="connsiteY4" fmla="*/ 9464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174 w 10000"/>
                <a:gd name="connsiteY6" fmla="*/ 10179 h 16250"/>
                <a:gd name="connsiteX7" fmla="*/ 7826 w 10000"/>
                <a:gd name="connsiteY7" fmla="*/ 12679 h 16250"/>
                <a:gd name="connsiteX8" fmla="*/ 5870 w 10000"/>
                <a:gd name="connsiteY8" fmla="*/ 13750 h 16250"/>
                <a:gd name="connsiteX9" fmla="*/ 3261 w 10000"/>
                <a:gd name="connsiteY9" fmla="*/ 16250 h 16250"/>
                <a:gd name="connsiteX10" fmla="*/ 2826 w 10000"/>
                <a:gd name="connsiteY10" fmla="*/ 16250 h 16250"/>
                <a:gd name="connsiteX11" fmla="*/ 1739 w 10000"/>
                <a:gd name="connsiteY11" fmla="*/ 15536 h 16250"/>
                <a:gd name="connsiteX12" fmla="*/ 435 w 10000"/>
                <a:gd name="connsiteY12" fmla="*/ 14464 h 16250"/>
                <a:gd name="connsiteX13" fmla="*/ 0 w 10000"/>
                <a:gd name="connsiteY13"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826 w 10000"/>
                <a:gd name="connsiteY6" fmla="*/ 12679 h 16250"/>
                <a:gd name="connsiteX7" fmla="*/ 5870 w 10000"/>
                <a:gd name="connsiteY7" fmla="*/ 13750 h 16250"/>
                <a:gd name="connsiteX8" fmla="*/ 3261 w 10000"/>
                <a:gd name="connsiteY8" fmla="*/ 16250 h 16250"/>
                <a:gd name="connsiteX9" fmla="*/ 2826 w 10000"/>
                <a:gd name="connsiteY9" fmla="*/ 16250 h 16250"/>
                <a:gd name="connsiteX10" fmla="*/ 1739 w 10000"/>
                <a:gd name="connsiteY10" fmla="*/ 15536 h 16250"/>
                <a:gd name="connsiteX11" fmla="*/ 435 w 10000"/>
                <a:gd name="connsiteY11" fmla="*/ 14464 h 16250"/>
                <a:gd name="connsiteX12" fmla="*/ 0 w 10000"/>
                <a:gd name="connsiteY12" fmla="*/ 11607 h 16250"/>
                <a:gd name="connsiteX0" fmla="*/ 0 w 7826"/>
                <a:gd name="connsiteY0" fmla="*/ 11607 h 16250"/>
                <a:gd name="connsiteX1" fmla="*/ 652 w 7826"/>
                <a:gd name="connsiteY1" fmla="*/ 12321 h 16250"/>
                <a:gd name="connsiteX2" fmla="*/ 979 w 7826"/>
                <a:gd name="connsiteY2" fmla="*/ 6429 h 16250"/>
                <a:gd name="connsiteX3" fmla="*/ 2500 w 7826"/>
                <a:gd name="connsiteY3" fmla="*/ 0 h 16250"/>
                <a:gd name="connsiteX4" fmla="*/ 5544 w 7826"/>
                <a:gd name="connsiteY4" fmla="*/ 357 h 16250"/>
                <a:gd name="connsiteX5" fmla="*/ 7826 w 7826"/>
                <a:gd name="connsiteY5" fmla="*/ 12679 h 16250"/>
                <a:gd name="connsiteX6" fmla="*/ 5870 w 7826"/>
                <a:gd name="connsiteY6" fmla="*/ 13750 h 16250"/>
                <a:gd name="connsiteX7" fmla="*/ 3261 w 7826"/>
                <a:gd name="connsiteY7" fmla="*/ 16250 h 16250"/>
                <a:gd name="connsiteX8" fmla="*/ 2826 w 7826"/>
                <a:gd name="connsiteY8" fmla="*/ 16250 h 16250"/>
                <a:gd name="connsiteX9" fmla="*/ 1739 w 7826"/>
                <a:gd name="connsiteY9" fmla="*/ 15536 h 16250"/>
                <a:gd name="connsiteX10" fmla="*/ 435 w 7826"/>
                <a:gd name="connsiteY10" fmla="*/ 14464 h 16250"/>
                <a:gd name="connsiteX11" fmla="*/ 0 w 7826"/>
                <a:gd name="connsiteY11" fmla="*/ 11607 h 16250"/>
                <a:gd name="connsiteX0" fmla="*/ 0 w 7501"/>
                <a:gd name="connsiteY0" fmla="*/ 7143 h 10000"/>
                <a:gd name="connsiteX1" fmla="*/ 833 w 7501"/>
                <a:gd name="connsiteY1" fmla="*/ 7582 h 10000"/>
                <a:gd name="connsiteX2" fmla="*/ 1251 w 7501"/>
                <a:gd name="connsiteY2" fmla="*/ 3956 h 10000"/>
                <a:gd name="connsiteX3" fmla="*/ 3194 w 7501"/>
                <a:gd name="connsiteY3" fmla="*/ 0 h 10000"/>
                <a:gd name="connsiteX4" fmla="*/ 7084 w 7501"/>
                <a:gd name="connsiteY4" fmla="*/ 220 h 10000"/>
                <a:gd name="connsiteX5" fmla="*/ 7501 w 7501"/>
                <a:gd name="connsiteY5" fmla="*/ 8462 h 10000"/>
                <a:gd name="connsiteX6" fmla="*/ 4167 w 7501"/>
                <a:gd name="connsiteY6" fmla="*/ 10000 h 10000"/>
                <a:gd name="connsiteX7" fmla="*/ 3611 w 7501"/>
                <a:gd name="connsiteY7" fmla="*/ 10000 h 10000"/>
                <a:gd name="connsiteX8" fmla="*/ 2222 w 7501"/>
                <a:gd name="connsiteY8" fmla="*/ 9561 h 10000"/>
                <a:gd name="connsiteX9" fmla="*/ 556 w 7501"/>
                <a:gd name="connsiteY9" fmla="*/ 8901 h 10000"/>
                <a:gd name="connsiteX10" fmla="*/ 0 w 7501"/>
                <a:gd name="connsiteY10"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741 w 10000"/>
                <a:gd name="connsiteY8" fmla="*/ 8901 h 10000"/>
                <a:gd name="connsiteX9" fmla="*/ 0 w 10000"/>
                <a:gd name="connsiteY9"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0 w 10000"/>
                <a:gd name="connsiteY8"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0 w 10000"/>
                <a:gd name="connsiteY7" fmla="*/ 7143 h 10000"/>
                <a:gd name="connsiteX0" fmla="*/ 4444 w 8889"/>
                <a:gd name="connsiteY0" fmla="*/ 10000 h 10000"/>
                <a:gd name="connsiteX1" fmla="*/ 0 w 8889"/>
                <a:gd name="connsiteY1" fmla="*/ 7582 h 10000"/>
                <a:gd name="connsiteX2" fmla="*/ 557 w 8889"/>
                <a:gd name="connsiteY2" fmla="*/ 3956 h 10000"/>
                <a:gd name="connsiteX3" fmla="*/ 3147 w 8889"/>
                <a:gd name="connsiteY3" fmla="*/ 0 h 10000"/>
                <a:gd name="connsiteX4" fmla="*/ 8333 w 8889"/>
                <a:gd name="connsiteY4" fmla="*/ 220 h 10000"/>
                <a:gd name="connsiteX5" fmla="*/ 8889 w 8889"/>
                <a:gd name="connsiteY5" fmla="*/ 8462 h 10000"/>
                <a:gd name="connsiteX6" fmla="*/ 4444 w 8889"/>
                <a:gd name="connsiteY6" fmla="*/ 10000 h 10000"/>
                <a:gd name="connsiteX0" fmla="*/ 8124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8124 w 13125"/>
                <a:gd name="connsiteY6" fmla="*/ 10000 h 10000"/>
                <a:gd name="connsiteX0" fmla="*/ 4999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4999 w 13125"/>
                <a:gd name="connsiteY6" fmla="*/ 10000 h 10000"/>
                <a:gd name="connsiteX0" fmla="*/ 3749 w 11875"/>
                <a:gd name="connsiteY0" fmla="*/ 10000 h 10000"/>
                <a:gd name="connsiteX1" fmla="*/ 0 w 11875"/>
                <a:gd name="connsiteY1" fmla="*/ 6263 h 10000"/>
                <a:gd name="connsiteX2" fmla="*/ 2502 w 11875"/>
                <a:gd name="connsiteY2" fmla="*/ 3956 h 10000"/>
                <a:gd name="connsiteX3" fmla="*/ 5415 w 11875"/>
                <a:gd name="connsiteY3" fmla="*/ 0 h 10000"/>
                <a:gd name="connsiteX4" fmla="*/ 11250 w 11875"/>
                <a:gd name="connsiteY4" fmla="*/ 220 h 10000"/>
                <a:gd name="connsiteX5" fmla="*/ 11875 w 11875"/>
                <a:gd name="connsiteY5" fmla="*/ 8462 h 10000"/>
                <a:gd name="connsiteX6" fmla="*/ 3749 w 11875"/>
                <a:gd name="connsiteY6" fmla="*/ 10000 h 10000"/>
                <a:gd name="connsiteX0" fmla="*/ 2499 w 11875"/>
                <a:gd name="connsiteY0" fmla="*/ 8022 h 8462"/>
                <a:gd name="connsiteX1" fmla="*/ 0 w 11875"/>
                <a:gd name="connsiteY1" fmla="*/ 6263 h 8462"/>
                <a:gd name="connsiteX2" fmla="*/ 2502 w 11875"/>
                <a:gd name="connsiteY2" fmla="*/ 3956 h 8462"/>
                <a:gd name="connsiteX3" fmla="*/ 5415 w 11875"/>
                <a:gd name="connsiteY3" fmla="*/ 0 h 8462"/>
                <a:gd name="connsiteX4" fmla="*/ 11250 w 11875"/>
                <a:gd name="connsiteY4" fmla="*/ 220 h 8462"/>
                <a:gd name="connsiteX5" fmla="*/ 11875 w 11875"/>
                <a:gd name="connsiteY5" fmla="*/ 8462 h 8462"/>
                <a:gd name="connsiteX6" fmla="*/ 2499 w 11875"/>
                <a:gd name="connsiteY6" fmla="*/ 8022 h 8462"/>
                <a:gd name="connsiteX0" fmla="*/ 2104 w 9497"/>
                <a:gd name="connsiteY0" fmla="*/ 9480 h 9480"/>
                <a:gd name="connsiteX1" fmla="*/ 0 w 9497"/>
                <a:gd name="connsiteY1" fmla="*/ 7401 h 9480"/>
                <a:gd name="connsiteX2" fmla="*/ 2107 w 9497"/>
                <a:gd name="connsiteY2" fmla="*/ 4675 h 9480"/>
                <a:gd name="connsiteX3" fmla="*/ 4560 w 9497"/>
                <a:gd name="connsiteY3" fmla="*/ 0 h 9480"/>
                <a:gd name="connsiteX4" fmla="*/ 9474 w 9497"/>
                <a:gd name="connsiteY4" fmla="*/ 260 h 9480"/>
                <a:gd name="connsiteX5" fmla="*/ 8948 w 9497"/>
                <a:gd name="connsiteY5" fmla="*/ 4546 h 9480"/>
                <a:gd name="connsiteX6" fmla="*/ 2104 w 9497"/>
                <a:gd name="connsiteY6" fmla="*/ 9480 h 9480"/>
                <a:gd name="connsiteX0" fmla="*/ 2215 w 10000"/>
                <a:gd name="connsiteY0" fmla="*/ 12603 h 12603"/>
                <a:gd name="connsiteX1" fmla="*/ 0 w 10000"/>
                <a:gd name="connsiteY1" fmla="*/ 10410 h 12603"/>
                <a:gd name="connsiteX2" fmla="*/ 2219 w 10000"/>
                <a:gd name="connsiteY2" fmla="*/ 7534 h 12603"/>
                <a:gd name="connsiteX3" fmla="*/ 4802 w 10000"/>
                <a:gd name="connsiteY3" fmla="*/ 2603 h 12603"/>
                <a:gd name="connsiteX4" fmla="*/ 9976 w 10000"/>
                <a:gd name="connsiteY4" fmla="*/ 0 h 12603"/>
                <a:gd name="connsiteX5" fmla="*/ 9422 w 10000"/>
                <a:gd name="connsiteY5" fmla="*/ 7398 h 12603"/>
                <a:gd name="connsiteX6" fmla="*/ 2215 w 10000"/>
                <a:gd name="connsiteY6" fmla="*/ 12603 h 12603"/>
                <a:gd name="connsiteX0" fmla="*/ 2215 w 11095"/>
                <a:gd name="connsiteY0" fmla="*/ 10137 h 10137"/>
                <a:gd name="connsiteX1" fmla="*/ 0 w 11095"/>
                <a:gd name="connsiteY1" fmla="*/ 7944 h 10137"/>
                <a:gd name="connsiteX2" fmla="*/ 2219 w 11095"/>
                <a:gd name="connsiteY2" fmla="*/ 5068 h 10137"/>
                <a:gd name="connsiteX3" fmla="*/ 4802 w 11095"/>
                <a:gd name="connsiteY3" fmla="*/ 137 h 10137"/>
                <a:gd name="connsiteX4" fmla="*/ 11084 w 11095"/>
                <a:gd name="connsiteY4" fmla="*/ 0 h 10137"/>
                <a:gd name="connsiteX5" fmla="*/ 9422 w 11095"/>
                <a:gd name="connsiteY5" fmla="*/ 4932 h 10137"/>
                <a:gd name="connsiteX6" fmla="*/ 2215 w 11095"/>
                <a:gd name="connsiteY6" fmla="*/ 10137 h 10137"/>
                <a:gd name="connsiteX0" fmla="*/ 6097 w 14977"/>
                <a:gd name="connsiteY0" fmla="*/ 10822 h 10822"/>
                <a:gd name="connsiteX1" fmla="*/ 3882 w 14977"/>
                <a:gd name="connsiteY1" fmla="*/ 8629 h 10822"/>
                <a:gd name="connsiteX2" fmla="*/ 6 w 14977"/>
                <a:gd name="connsiteY2" fmla="*/ 0 h 10822"/>
                <a:gd name="connsiteX3" fmla="*/ 8684 w 14977"/>
                <a:gd name="connsiteY3" fmla="*/ 822 h 10822"/>
                <a:gd name="connsiteX4" fmla="*/ 14966 w 14977"/>
                <a:gd name="connsiteY4" fmla="*/ 685 h 10822"/>
                <a:gd name="connsiteX5" fmla="*/ 13304 w 14977"/>
                <a:gd name="connsiteY5" fmla="*/ 5617 h 10822"/>
                <a:gd name="connsiteX6" fmla="*/ 6097 w 14977"/>
                <a:gd name="connsiteY6" fmla="*/ 10822 h 10822"/>
                <a:gd name="connsiteX0" fmla="*/ 6097 w 14977"/>
                <a:gd name="connsiteY0" fmla="*/ 19452 h 19452"/>
                <a:gd name="connsiteX1" fmla="*/ 3882 w 14977"/>
                <a:gd name="connsiteY1" fmla="*/ 17259 h 19452"/>
                <a:gd name="connsiteX2" fmla="*/ 6 w 14977"/>
                <a:gd name="connsiteY2" fmla="*/ 8630 h 19452"/>
                <a:gd name="connsiteX3" fmla="*/ 6468 w 14977"/>
                <a:gd name="connsiteY3" fmla="*/ 0 h 19452"/>
                <a:gd name="connsiteX4" fmla="*/ 14966 w 14977"/>
                <a:gd name="connsiteY4" fmla="*/ 9315 h 19452"/>
                <a:gd name="connsiteX5" fmla="*/ 13304 w 14977"/>
                <a:gd name="connsiteY5" fmla="*/ 14247 h 19452"/>
                <a:gd name="connsiteX6" fmla="*/ 6097 w 14977"/>
                <a:gd name="connsiteY6" fmla="*/ 19452 h 19452"/>
                <a:gd name="connsiteX0" fmla="*/ 6097 w 13304"/>
                <a:gd name="connsiteY0" fmla="*/ 20411 h 20411"/>
                <a:gd name="connsiteX1" fmla="*/ 3882 w 13304"/>
                <a:gd name="connsiteY1" fmla="*/ 18218 h 20411"/>
                <a:gd name="connsiteX2" fmla="*/ 6 w 13304"/>
                <a:gd name="connsiteY2" fmla="*/ 9589 h 20411"/>
                <a:gd name="connsiteX3" fmla="*/ 6468 w 13304"/>
                <a:gd name="connsiteY3" fmla="*/ 959 h 20411"/>
                <a:gd name="connsiteX4" fmla="*/ 9425 w 13304"/>
                <a:gd name="connsiteY4" fmla="*/ 0 h 20411"/>
                <a:gd name="connsiteX5" fmla="*/ 13304 w 13304"/>
                <a:gd name="connsiteY5" fmla="*/ 15206 h 20411"/>
                <a:gd name="connsiteX6" fmla="*/ 6097 w 13304"/>
                <a:gd name="connsiteY6" fmla="*/ 20411 h 20411"/>
                <a:gd name="connsiteX0" fmla="*/ 6097 w 13428"/>
                <a:gd name="connsiteY0" fmla="*/ 20411 h 20411"/>
                <a:gd name="connsiteX1" fmla="*/ 3882 w 13428"/>
                <a:gd name="connsiteY1" fmla="*/ 18218 h 20411"/>
                <a:gd name="connsiteX2" fmla="*/ 6 w 13428"/>
                <a:gd name="connsiteY2" fmla="*/ 9589 h 20411"/>
                <a:gd name="connsiteX3" fmla="*/ 6468 w 13428"/>
                <a:gd name="connsiteY3" fmla="*/ 959 h 20411"/>
                <a:gd name="connsiteX4" fmla="*/ 9425 w 13428"/>
                <a:gd name="connsiteY4" fmla="*/ 0 h 20411"/>
                <a:gd name="connsiteX5" fmla="*/ 8262 w 13428"/>
                <a:gd name="connsiteY5" fmla="*/ 8200 h 20411"/>
                <a:gd name="connsiteX6" fmla="*/ 13304 w 13428"/>
                <a:gd name="connsiteY6" fmla="*/ 15206 h 20411"/>
                <a:gd name="connsiteX7" fmla="*/ 6097 w 13428"/>
                <a:gd name="connsiteY7" fmla="*/ 20411 h 20411"/>
                <a:gd name="connsiteX0" fmla="*/ 6097 w 9624"/>
                <a:gd name="connsiteY0" fmla="*/ 20411 h 20411"/>
                <a:gd name="connsiteX1" fmla="*/ 3882 w 9624"/>
                <a:gd name="connsiteY1" fmla="*/ 18218 h 20411"/>
                <a:gd name="connsiteX2" fmla="*/ 6 w 9624"/>
                <a:gd name="connsiteY2" fmla="*/ 9589 h 20411"/>
                <a:gd name="connsiteX3" fmla="*/ 6468 w 9624"/>
                <a:gd name="connsiteY3" fmla="*/ 959 h 20411"/>
                <a:gd name="connsiteX4" fmla="*/ 9425 w 9624"/>
                <a:gd name="connsiteY4" fmla="*/ 0 h 20411"/>
                <a:gd name="connsiteX5" fmla="*/ 8262 w 9624"/>
                <a:gd name="connsiteY5" fmla="*/ 8200 h 20411"/>
                <a:gd name="connsiteX6" fmla="*/ 6100 w 9624"/>
                <a:gd name="connsiteY6" fmla="*/ 13973 h 20411"/>
                <a:gd name="connsiteX7" fmla="*/ 6097 w 9624"/>
                <a:gd name="connsiteY7" fmla="*/ 20411 h 2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4" h="20411">
                  <a:moveTo>
                    <a:pt x="6097" y="20411"/>
                  </a:moveTo>
                  <a:lnTo>
                    <a:pt x="3882" y="18218"/>
                  </a:lnTo>
                  <a:cubicBezTo>
                    <a:pt x="4066" y="16712"/>
                    <a:pt x="-181" y="11097"/>
                    <a:pt x="6" y="9589"/>
                  </a:cubicBezTo>
                  <a:lnTo>
                    <a:pt x="6468" y="959"/>
                  </a:lnTo>
                  <a:lnTo>
                    <a:pt x="9425" y="0"/>
                  </a:lnTo>
                  <a:cubicBezTo>
                    <a:pt x="10371" y="2097"/>
                    <a:pt x="7616" y="5666"/>
                    <a:pt x="8262" y="8200"/>
                  </a:cubicBezTo>
                  <a:cubicBezTo>
                    <a:pt x="8908" y="10734"/>
                    <a:pt x="7107" y="12828"/>
                    <a:pt x="6100" y="13973"/>
                  </a:cubicBezTo>
                  <a:lnTo>
                    <a:pt x="6097" y="20411"/>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5" name="KW"/>
            <p:cNvSpPr>
              <a:spLocks/>
            </p:cNvSpPr>
            <p:nvPr/>
          </p:nvSpPr>
          <p:spPr bwMode="auto">
            <a:xfrm>
              <a:off x="5417030" y="3650067"/>
              <a:ext cx="50243" cy="50800"/>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0 w 10000"/>
                <a:gd name="connsiteY0" fmla="*/ 5357 h 10000"/>
                <a:gd name="connsiteX1" fmla="*/ 652 w 10000"/>
                <a:gd name="connsiteY1" fmla="*/ 6071 h 10000"/>
                <a:gd name="connsiteX2" fmla="*/ 979 w 10000"/>
                <a:gd name="connsiteY2" fmla="*/ 179 h 10000"/>
                <a:gd name="connsiteX3" fmla="*/ 2826 w 10000"/>
                <a:gd name="connsiteY3" fmla="*/ 2857 h 10000"/>
                <a:gd name="connsiteX4" fmla="*/ 5870 w 10000"/>
                <a:gd name="connsiteY4" fmla="*/ 3214 h 10000"/>
                <a:gd name="connsiteX5" fmla="*/ 10000 w 10000"/>
                <a:gd name="connsiteY5" fmla="*/ 0 h 10000"/>
                <a:gd name="connsiteX6" fmla="*/ 10000 w 10000"/>
                <a:gd name="connsiteY6" fmla="*/ 357 h 10000"/>
                <a:gd name="connsiteX7" fmla="*/ 7174 w 10000"/>
                <a:gd name="connsiteY7" fmla="*/ 3929 h 10000"/>
                <a:gd name="connsiteX8" fmla="*/ 7826 w 10000"/>
                <a:gd name="connsiteY8" fmla="*/ 6429 h 10000"/>
                <a:gd name="connsiteX9" fmla="*/ 5870 w 10000"/>
                <a:gd name="connsiteY9" fmla="*/ 7500 h 10000"/>
                <a:gd name="connsiteX10" fmla="*/ 3261 w 10000"/>
                <a:gd name="connsiteY10" fmla="*/ 10000 h 10000"/>
                <a:gd name="connsiteX11" fmla="*/ 2826 w 10000"/>
                <a:gd name="connsiteY11" fmla="*/ 10000 h 10000"/>
                <a:gd name="connsiteX12" fmla="*/ 1739 w 10000"/>
                <a:gd name="connsiteY12" fmla="*/ 9286 h 10000"/>
                <a:gd name="connsiteX13" fmla="*/ 435 w 10000"/>
                <a:gd name="connsiteY13" fmla="*/ 8214 h 10000"/>
                <a:gd name="connsiteX14" fmla="*/ 0 w 10000"/>
                <a:gd name="connsiteY14" fmla="*/ 5357 h 1000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870 w 10000"/>
                <a:gd name="connsiteY4" fmla="*/ 9464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174 w 10000"/>
                <a:gd name="connsiteY6" fmla="*/ 10179 h 16250"/>
                <a:gd name="connsiteX7" fmla="*/ 7826 w 10000"/>
                <a:gd name="connsiteY7" fmla="*/ 12679 h 16250"/>
                <a:gd name="connsiteX8" fmla="*/ 5870 w 10000"/>
                <a:gd name="connsiteY8" fmla="*/ 13750 h 16250"/>
                <a:gd name="connsiteX9" fmla="*/ 3261 w 10000"/>
                <a:gd name="connsiteY9" fmla="*/ 16250 h 16250"/>
                <a:gd name="connsiteX10" fmla="*/ 2826 w 10000"/>
                <a:gd name="connsiteY10" fmla="*/ 16250 h 16250"/>
                <a:gd name="connsiteX11" fmla="*/ 1739 w 10000"/>
                <a:gd name="connsiteY11" fmla="*/ 15536 h 16250"/>
                <a:gd name="connsiteX12" fmla="*/ 435 w 10000"/>
                <a:gd name="connsiteY12" fmla="*/ 14464 h 16250"/>
                <a:gd name="connsiteX13" fmla="*/ 0 w 10000"/>
                <a:gd name="connsiteY13"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826 w 10000"/>
                <a:gd name="connsiteY6" fmla="*/ 12679 h 16250"/>
                <a:gd name="connsiteX7" fmla="*/ 5870 w 10000"/>
                <a:gd name="connsiteY7" fmla="*/ 13750 h 16250"/>
                <a:gd name="connsiteX8" fmla="*/ 3261 w 10000"/>
                <a:gd name="connsiteY8" fmla="*/ 16250 h 16250"/>
                <a:gd name="connsiteX9" fmla="*/ 2826 w 10000"/>
                <a:gd name="connsiteY9" fmla="*/ 16250 h 16250"/>
                <a:gd name="connsiteX10" fmla="*/ 1739 w 10000"/>
                <a:gd name="connsiteY10" fmla="*/ 15536 h 16250"/>
                <a:gd name="connsiteX11" fmla="*/ 435 w 10000"/>
                <a:gd name="connsiteY11" fmla="*/ 14464 h 16250"/>
                <a:gd name="connsiteX12" fmla="*/ 0 w 10000"/>
                <a:gd name="connsiteY12" fmla="*/ 11607 h 16250"/>
                <a:gd name="connsiteX0" fmla="*/ 0 w 7826"/>
                <a:gd name="connsiteY0" fmla="*/ 11607 h 16250"/>
                <a:gd name="connsiteX1" fmla="*/ 652 w 7826"/>
                <a:gd name="connsiteY1" fmla="*/ 12321 h 16250"/>
                <a:gd name="connsiteX2" fmla="*/ 979 w 7826"/>
                <a:gd name="connsiteY2" fmla="*/ 6429 h 16250"/>
                <a:gd name="connsiteX3" fmla="*/ 2500 w 7826"/>
                <a:gd name="connsiteY3" fmla="*/ 0 h 16250"/>
                <a:gd name="connsiteX4" fmla="*/ 5544 w 7826"/>
                <a:gd name="connsiteY4" fmla="*/ 357 h 16250"/>
                <a:gd name="connsiteX5" fmla="*/ 7826 w 7826"/>
                <a:gd name="connsiteY5" fmla="*/ 12679 h 16250"/>
                <a:gd name="connsiteX6" fmla="*/ 5870 w 7826"/>
                <a:gd name="connsiteY6" fmla="*/ 13750 h 16250"/>
                <a:gd name="connsiteX7" fmla="*/ 3261 w 7826"/>
                <a:gd name="connsiteY7" fmla="*/ 16250 h 16250"/>
                <a:gd name="connsiteX8" fmla="*/ 2826 w 7826"/>
                <a:gd name="connsiteY8" fmla="*/ 16250 h 16250"/>
                <a:gd name="connsiteX9" fmla="*/ 1739 w 7826"/>
                <a:gd name="connsiteY9" fmla="*/ 15536 h 16250"/>
                <a:gd name="connsiteX10" fmla="*/ 435 w 7826"/>
                <a:gd name="connsiteY10" fmla="*/ 14464 h 16250"/>
                <a:gd name="connsiteX11" fmla="*/ 0 w 7826"/>
                <a:gd name="connsiteY11" fmla="*/ 11607 h 16250"/>
                <a:gd name="connsiteX0" fmla="*/ 0 w 7501"/>
                <a:gd name="connsiteY0" fmla="*/ 7143 h 10000"/>
                <a:gd name="connsiteX1" fmla="*/ 833 w 7501"/>
                <a:gd name="connsiteY1" fmla="*/ 7582 h 10000"/>
                <a:gd name="connsiteX2" fmla="*/ 1251 w 7501"/>
                <a:gd name="connsiteY2" fmla="*/ 3956 h 10000"/>
                <a:gd name="connsiteX3" fmla="*/ 3194 w 7501"/>
                <a:gd name="connsiteY3" fmla="*/ 0 h 10000"/>
                <a:gd name="connsiteX4" fmla="*/ 7084 w 7501"/>
                <a:gd name="connsiteY4" fmla="*/ 220 h 10000"/>
                <a:gd name="connsiteX5" fmla="*/ 7501 w 7501"/>
                <a:gd name="connsiteY5" fmla="*/ 8462 h 10000"/>
                <a:gd name="connsiteX6" fmla="*/ 4167 w 7501"/>
                <a:gd name="connsiteY6" fmla="*/ 10000 h 10000"/>
                <a:gd name="connsiteX7" fmla="*/ 3611 w 7501"/>
                <a:gd name="connsiteY7" fmla="*/ 10000 h 10000"/>
                <a:gd name="connsiteX8" fmla="*/ 2222 w 7501"/>
                <a:gd name="connsiteY8" fmla="*/ 9561 h 10000"/>
                <a:gd name="connsiteX9" fmla="*/ 556 w 7501"/>
                <a:gd name="connsiteY9" fmla="*/ 8901 h 10000"/>
                <a:gd name="connsiteX10" fmla="*/ 0 w 7501"/>
                <a:gd name="connsiteY10"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741 w 10000"/>
                <a:gd name="connsiteY8" fmla="*/ 8901 h 10000"/>
                <a:gd name="connsiteX9" fmla="*/ 0 w 10000"/>
                <a:gd name="connsiteY9"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0 w 10000"/>
                <a:gd name="connsiteY8"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0 w 10000"/>
                <a:gd name="connsiteY7" fmla="*/ 7143 h 10000"/>
                <a:gd name="connsiteX0" fmla="*/ 4444 w 8889"/>
                <a:gd name="connsiteY0" fmla="*/ 10000 h 10000"/>
                <a:gd name="connsiteX1" fmla="*/ 0 w 8889"/>
                <a:gd name="connsiteY1" fmla="*/ 7582 h 10000"/>
                <a:gd name="connsiteX2" fmla="*/ 557 w 8889"/>
                <a:gd name="connsiteY2" fmla="*/ 3956 h 10000"/>
                <a:gd name="connsiteX3" fmla="*/ 3147 w 8889"/>
                <a:gd name="connsiteY3" fmla="*/ 0 h 10000"/>
                <a:gd name="connsiteX4" fmla="*/ 8333 w 8889"/>
                <a:gd name="connsiteY4" fmla="*/ 220 h 10000"/>
                <a:gd name="connsiteX5" fmla="*/ 8889 w 8889"/>
                <a:gd name="connsiteY5" fmla="*/ 8462 h 10000"/>
                <a:gd name="connsiteX6" fmla="*/ 4444 w 8889"/>
                <a:gd name="connsiteY6" fmla="*/ 10000 h 10000"/>
                <a:gd name="connsiteX0" fmla="*/ 8124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8124 w 13125"/>
                <a:gd name="connsiteY6" fmla="*/ 10000 h 10000"/>
                <a:gd name="connsiteX0" fmla="*/ 4999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4999 w 13125"/>
                <a:gd name="connsiteY6" fmla="*/ 10000 h 10000"/>
                <a:gd name="connsiteX0" fmla="*/ 3749 w 11875"/>
                <a:gd name="connsiteY0" fmla="*/ 10000 h 10000"/>
                <a:gd name="connsiteX1" fmla="*/ 0 w 11875"/>
                <a:gd name="connsiteY1" fmla="*/ 6263 h 10000"/>
                <a:gd name="connsiteX2" fmla="*/ 2502 w 11875"/>
                <a:gd name="connsiteY2" fmla="*/ 3956 h 10000"/>
                <a:gd name="connsiteX3" fmla="*/ 5415 w 11875"/>
                <a:gd name="connsiteY3" fmla="*/ 0 h 10000"/>
                <a:gd name="connsiteX4" fmla="*/ 11250 w 11875"/>
                <a:gd name="connsiteY4" fmla="*/ 220 h 10000"/>
                <a:gd name="connsiteX5" fmla="*/ 11875 w 11875"/>
                <a:gd name="connsiteY5" fmla="*/ 8462 h 10000"/>
                <a:gd name="connsiteX6" fmla="*/ 3749 w 11875"/>
                <a:gd name="connsiteY6" fmla="*/ 10000 h 10000"/>
                <a:gd name="connsiteX0" fmla="*/ 2499 w 11875"/>
                <a:gd name="connsiteY0" fmla="*/ 8022 h 8462"/>
                <a:gd name="connsiteX1" fmla="*/ 0 w 11875"/>
                <a:gd name="connsiteY1" fmla="*/ 6263 h 8462"/>
                <a:gd name="connsiteX2" fmla="*/ 2502 w 11875"/>
                <a:gd name="connsiteY2" fmla="*/ 3956 h 8462"/>
                <a:gd name="connsiteX3" fmla="*/ 5415 w 11875"/>
                <a:gd name="connsiteY3" fmla="*/ 0 h 8462"/>
                <a:gd name="connsiteX4" fmla="*/ 11250 w 11875"/>
                <a:gd name="connsiteY4" fmla="*/ 220 h 8462"/>
                <a:gd name="connsiteX5" fmla="*/ 11875 w 11875"/>
                <a:gd name="connsiteY5" fmla="*/ 8462 h 8462"/>
                <a:gd name="connsiteX6" fmla="*/ 2499 w 11875"/>
                <a:gd name="connsiteY6" fmla="*/ 8022 h 8462"/>
                <a:gd name="connsiteX0" fmla="*/ 2104 w 9497"/>
                <a:gd name="connsiteY0" fmla="*/ 9480 h 9480"/>
                <a:gd name="connsiteX1" fmla="*/ 0 w 9497"/>
                <a:gd name="connsiteY1" fmla="*/ 7401 h 9480"/>
                <a:gd name="connsiteX2" fmla="*/ 2107 w 9497"/>
                <a:gd name="connsiteY2" fmla="*/ 4675 h 9480"/>
                <a:gd name="connsiteX3" fmla="*/ 4560 w 9497"/>
                <a:gd name="connsiteY3" fmla="*/ 0 h 9480"/>
                <a:gd name="connsiteX4" fmla="*/ 9474 w 9497"/>
                <a:gd name="connsiteY4" fmla="*/ 260 h 9480"/>
                <a:gd name="connsiteX5" fmla="*/ 8948 w 9497"/>
                <a:gd name="connsiteY5" fmla="*/ 4546 h 9480"/>
                <a:gd name="connsiteX6" fmla="*/ 2104 w 9497"/>
                <a:gd name="connsiteY6" fmla="*/ 9480 h 9480"/>
                <a:gd name="connsiteX0" fmla="*/ 2215 w 10000"/>
                <a:gd name="connsiteY0" fmla="*/ 12603 h 12603"/>
                <a:gd name="connsiteX1" fmla="*/ 0 w 10000"/>
                <a:gd name="connsiteY1" fmla="*/ 10410 h 12603"/>
                <a:gd name="connsiteX2" fmla="*/ 2219 w 10000"/>
                <a:gd name="connsiteY2" fmla="*/ 7534 h 12603"/>
                <a:gd name="connsiteX3" fmla="*/ 4802 w 10000"/>
                <a:gd name="connsiteY3" fmla="*/ 2603 h 12603"/>
                <a:gd name="connsiteX4" fmla="*/ 9976 w 10000"/>
                <a:gd name="connsiteY4" fmla="*/ 0 h 12603"/>
                <a:gd name="connsiteX5" fmla="*/ 9422 w 10000"/>
                <a:gd name="connsiteY5" fmla="*/ 7398 h 12603"/>
                <a:gd name="connsiteX6" fmla="*/ 2215 w 10000"/>
                <a:gd name="connsiteY6" fmla="*/ 12603 h 12603"/>
                <a:gd name="connsiteX0" fmla="*/ 2215 w 11095"/>
                <a:gd name="connsiteY0" fmla="*/ 10137 h 10137"/>
                <a:gd name="connsiteX1" fmla="*/ 0 w 11095"/>
                <a:gd name="connsiteY1" fmla="*/ 7944 h 10137"/>
                <a:gd name="connsiteX2" fmla="*/ 2219 w 11095"/>
                <a:gd name="connsiteY2" fmla="*/ 5068 h 10137"/>
                <a:gd name="connsiteX3" fmla="*/ 4802 w 11095"/>
                <a:gd name="connsiteY3" fmla="*/ 137 h 10137"/>
                <a:gd name="connsiteX4" fmla="*/ 11084 w 11095"/>
                <a:gd name="connsiteY4" fmla="*/ 0 h 10137"/>
                <a:gd name="connsiteX5" fmla="*/ 9422 w 11095"/>
                <a:gd name="connsiteY5" fmla="*/ 4932 h 10137"/>
                <a:gd name="connsiteX6" fmla="*/ 2215 w 11095"/>
                <a:gd name="connsiteY6" fmla="*/ 10137 h 10137"/>
                <a:gd name="connsiteX0" fmla="*/ 2215 w 11095"/>
                <a:gd name="connsiteY0" fmla="*/ 10137 h 10137"/>
                <a:gd name="connsiteX1" fmla="*/ 0 w 11095"/>
                <a:gd name="connsiteY1" fmla="*/ 7944 h 10137"/>
                <a:gd name="connsiteX2" fmla="*/ 2219 w 11095"/>
                <a:gd name="connsiteY2" fmla="*/ 5068 h 10137"/>
                <a:gd name="connsiteX3" fmla="*/ 1609 w 11095"/>
                <a:gd name="connsiteY3" fmla="*/ 4912 h 10137"/>
                <a:gd name="connsiteX4" fmla="*/ 4802 w 11095"/>
                <a:gd name="connsiteY4" fmla="*/ 137 h 10137"/>
                <a:gd name="connsiteX5" fmla="*/ 11084 w 11095"/>
                <a:gd name="connsiteY5" fmla="*/ 0 h 10137"/>
                <a:gd name="connsiteX6" fmla="*/ 9422 w 11095"/>
                <a:gd name="connsiteY6" fmla="*/ 4932 h 10137"/>
                <a:gd name="connsiteX7" fmla="*/ 2215 w 11095"/>
                <a:gd name="connsiteY7" fmla="*/ 10137 h 10137"/>
                <a:gd name="connsiteX0" fmla="*/ 2215 w 11095"/>
                <a:gd name="connsiteY0" fmla="*/ 13288 h 13288"/>
                <a:gd name="connsiteX1" fmla="*/ 0 w 11095"/>
                <a:gd name="connsiteY1" fmla="*/ 11095 h 13288"/>
                <a:gd name="connsiteX2" fmla="*/ 2219 w 11095"/>
                <a:gd name="connsiteY2" fmla="*/ 8219 h 13288"/>
                <a:gd name="connsiteX3" fmla="*/ 1609 w 11095"/>
                <a:gd name="connsiteY3" fmla="*/ 8063 h 13288"/>
                <a:gd name="connsiteX4" fmla="*/ 4802 w 11095"/>
                <a:gd name="connsiteY4" fmla="*/ 0 h 13288"/>
                <a:gd name="connsiteX5" fmla="*/ 11084 w 11095"/>
                <a:gd name="connsiteY5" fmla="*/ 3151 h 13288"/>
                <a:gd name="connsiteX6" fmla="*/ 9422 w 11095"/>
                <a:gd name="connsiteY6" fmla="*/ 8083 h 13288"/>
                <a:gd name="connsiteX7" fmla="*/ 2215 w 11095"/>
                <a:gd name="connsiteY7" fmla="*/ 13288 h 13288"/>
                <a:gd name="connsiteX0" fmla="*/ 2215 w 11090"/>
                <a:gd name="connsiteY0" fmla="*/ 13288 h 13288"/>
                <a:gd name="connsiteX1" fmla="*/ 0 w 11090"/>
                <a:gd name="connsiteY1" fmla="*/ 11095 h 13288"/>
                <a:gd name="connsiteX2" fmla="*/ 2219 w 11090"/>
                <a:gd name="connsiteY2" fmla="*/ 8219 h 13288"/>
                <a:gd name="connsiteX3" fmla="*/ 1609 w 11090"/>
                <a:gd name="connsiteY3" fmla="*/ 8063 h 13288"/>
                <a:gd name="connsiteX4" fmla="*/ 4802 w 11090"/>
                <a:gd name="connsiteY4" fmla="*/ 0 h 13288"/>
                <a:gd name="connsiteX5" fmla="*/ 11084 w 11090"/>
                <a:gd name="connsiteY5" fmla="*/ 3151 h 13288"/>
                <a:gd name="connsiteX6" fmla="*/ 7760 w 11090"/>
                <a:gd name="connsiteY6" fmla="*/ 5617 h 13288"/>
                <a:gd name="connsiteX7" fmla="*/ 2215 w 11090"/>
                <a:gd name="connsiteY7" fmla="*/ 13288 h 13288"/>
                <a:gd name="connsiteX0" fmla="*/ 2215 w 11147"/>
                <a:gd name="connsiteY0" fmla="*/ 13288 h 13288"/>
                <a:gd name="connsiteX1" fmla="*/ 0 w 11147"/>
                <a:gd name="connsiteY1" fmla="*/ 11095 h 13288"/>
                <a:gd name="connsiteX2" fmla="*/ 2219 w 11147"/>
                <a:gd name="connsiteY2" fmla="*/ 8219 h 13288"/>
                <a:gd name="connsiteX3" fmla="*/ 1609 w 11147"/>
                <a:gd name="connsiteY3" fmla="*/ 8063 h 13288"/>
                <a:gd name="connsiteX4" fmla="*/ 4802 w 11147"/>
                <a:gd name="connsiteY4" fmla="*/ 0 h 13288"/>
                <a:gd name="connsiteX5" fmla="*/ 11084 w 11147"/>
                <a:gd name="connsiteY5" fmla="*/ 3151 h 13288"/>
                <a:gd name="connsiteX6" fmla="*/ 7760 w 11147"/>
                <a:gd name="connsiteY6" fmla="*/ 5617 h 13288"/>
                <a:gd name="connsiteX7" fmla="*/ 2215 w 11147"/>
                <a:gd name="connsiteY7" fmla="*/ 13288 h 13288"/>
                <a:gd name="connsiteX0" fmla="*/ 4432 w 11143"/>
                <a:gd name="connsiteY0" fmla="*/ 4247 h 11095"/>
                <a:gd name="connsiteX1" fmla="*/ 0 w 11143"/>
                <a:gd name="connsiteY1" fmla="*/ 11095 h 11095"/>
                <a:gd name="connsiteX2" fmla="*/ 2219 w 11143"/>
                <a:gd name="connsiteY2" fmla="*/ 8219 h 11095"/>
                <a:gd name="connsiteX3" fmla="*/ 1609 w 11143"/>
                <a:gd name="connsiteY3" fmla="*/ 8063 h 11095"/>
                <a:gd name="connsiteX4" fmla="*/ 4802 w 11143"/>
                <a:gd name="connsiteY4" fmla="*/ 0 h 11095"/>
                <a:gd name="connsiteX5" fmla="*/ 11084 w 11143"/>
                <a:gd name="connsiteY5" fmla="*/ 3151 h 11095"/>
                <a:gd name="connsiteX6" fmla="*/ 7760 w 11143"/>
                <a:gd name="connsiteY6" fmla="*/ 5617 h 11095"/>
                <a:gd name="connsiteX7" fmla="*/ 4432 w 11143"/>
                <a:gd name="connsiteY7" fmla="*/ 4247 h 11095"/>
                <a:gd name="connsiteX0" fmla="*/ 5121 w 11832"/>
                <a:gd name="connsiteY0" fmla="*/ 4247 h 11095"/>
                <a:gd name="connsiteX1" fmla="*/ 689 w 11832"/>
                <a:gd name="connsiteY1" fmla="*/ 11095 h 11095"/>
                <a:gd name="connsiteX2" fmla="*/ 2908 w 11832"/>
                <a:gd name="connsiteY2" fmla="*/ 8219 h 11095"/>
                <a:gd name="connsiteX3" fmla="*/ 82 w 11832"/>
                <a:gd name="connsiteY3" fmla="*/ 3953 h 11095"/>
                <a:gd name="connsiteX4" fmla="*/ 5491 w 11832"/>
                <a:gd name="connsiteY4" fmla="*/ 0 h 11095"/>
                <a:gd name="connsiteX5" fmla="*/ 11773 w 11832"/>
                <a:gd name="connsiteY5" fmla="*/ 3151 h 11095"/>
                <a:gd name="connsiteX6" fmla="*/ 8449 w 11832"/>
                <a:gd name="connsiteY6" fmla="*/ 5617 h 11095"/>
                <a:gd name="connsiteX7" fmla="*/ 5121 w 11832"/>
                <a:gd name="connsiteY7" fmla="*/ 4247 h 11095"/>
                <a:gd name="connsiteX0" fmla="*/ 5121 w 11832"/>
                <a:gd name="connsiteY0" fmla="*/ 4247 h 8219"/>
                <a:gd name="connsiteX1" fmla="*/ 2908 w 11832"/>
                <a:gd name="connsiteY1" fmla="*/ 8219 h 8219"/>
                <a:gd name="connsiteX2" fmla="*/ 82 w 11832"/>
                <a:gd name="connsiteY2" fmla="*/ 3953 h 8219"/>
                <a:gd name="connsiteX3" fmla="*/ 5491 w 11832"/>
                <a:gd name="connsiteY3" fmla="*/ 0 h 8219"/>
                <a:gd name="connsiteX4" fmla="*/ 11773 w 11832"/>
                <a:gd name="connsiteY4" fmla="*/ 3151 h 8219"/>
                <a:gd name="connsiteX5" fmla="*/ 8449 w 11832"/>
                <a:gd name="connsiteY5" fmla="*/ 5617 h 8219"/>
                <a:gd name="connsiteX6" fmla="*/ 5121 w 11832"/>
                <a:gd name="connsiteY6" fmla="*/ 4247 h 8219"/>
                <a:gd name="connsiteX0" fmla="*/ 4259 w 9931"/>
                <a:gd name="connsiteY0" fmla="*/ 5167 h 6858"/>
                <a:gd name="connsiteX1" fmla="*/ 0 w 9931"/>
                <a:gd name="connsiteY1" fmla="*/ 4810 h 6858"/>
                <a:gd name="connsiteX2" fmla="*/ 4572 w 9931"/>
                <a:gd name="connsiteY2" fmla="*/ 0 h 6858"/>
                <a:gd name="connsiteX3" fmla="*/ 9881 w 9931"/>
                <a:gd name="connsiteY3" fmla="*/ 3834 h 6858"/>
                <a:gd name="connsiteX4" fmla="*/ 7072 w 9931"/>
                <a:gd name="connsiteY4" fmla="*/ 6834 h 6858"/>
                <a:gd name="connsiteX5" fmla="*/ 4259 w 9931"/>
                <a:gd name="connsiteY5" fmla="*/ 5167 h 6858"/>
                <a:gd name="connsiteX0" fmla="*/ 4289 w 10000"/>
                <a:gd name="connsiteY0" fmla="*/ 9721 h 12188"/>
                <a:gd name="connsiteX1" fmla="*/ 0 w 10000"/>
                <a:gd name="connsiteY1" fmla="*/ 9201 h 12188"/>
                <a:gd name="connsiteX2" fmla="*/ 1774 w 10000"/>
                <a:gd name="connsiteY2" fmla="*/ 0 h 12188"/>
                <a:gd name="connsiteX3" fmla="*/ 9950 w 10000"/>
                <a:gd name="connsiteY3" fmla="*/ 7778 h 12188"/>
                <a:gd name="connsiteX4" fmla="*/ 7121 w 10000"/>
                <a:gd name="connsiteY4" fmla="*/ 12152 h 12188"/>
                <a:gd name="connsiteX5" fmla="*/ 4289 w 10000"/>
                <a:gd name="connsiteY5" fmla="*/ 9721 h 12188"/>
                <a:gd name="connsiteX0" fmla="*/ 1931 w 10009"/>
                <a:gd name="connsiteY0" fmla="*/ 11908 h 12600"/>
                <a:gd name="connsiteX1" fmla="*/ 0 w 10009"/>
                <a:gd name="connsiteY1" fmla="*/ 9201 h 12600"/>
                <a:gd name="connsiteX2" fmla="*/ 1774 w 10009"/>
                <a:gd name="connsiteY2" fmla="*/ 0 h 12600"/>
                <a:gd name="connsiteX3" fmla="*/ 9950 w 10009"/>
                <a:gd name="connsiteY3" fmla="*/ 7778 h 12600"/>
                <a:gd name="connsiteX4" fmla="*/ 7121 w 10009"/>
                <a:gd name="connsiteY4" fmla="*/ 12152 h 12600"/>
                <a:gd name="connsiteX5" fmla="*/ 1931 w 10009"/>
                <a:gd name="connsiteY5" fmla="*/ 11908 h 12600"/>
                <a:gd name="connsiteX0" fmla="*/ 1931 w 9549"/>
                <a:gd name="connsiteY0" fmla="*/ 11908 h 12502"/>
                <a:gd name="connsiteX1" fmla="*/ 0 w 9549"/>
                <a:gd name="connsiteY1" fmla="*/ 9201 h 12502"/>
                <a:gd name="connsiteX2" fmla="*/ 1774 w 9549"/>
                <a:gd name="connsiteY2" fmla="*/ 0 h 12502"/>
                <a:gd name="connsiteX3" fmla="*/ 9478 w 9549"/>
                <a:gd name="connsiteY3" fmla="*/ 9236 h 12502"/>
                <a:gd name="connsiteX4" fmla="*/ 7121 w 9549"/>
                <a:gd name="connsiteY4" fmla="*/ 12152 h 12502"/>
                <a:gd name="connsiteX5" fmla="*/ 1931 w 9549"/>
                <a:gd name="connsiteY5" fmla="*/ 11908 h 12502"/>
                <a:gd name="connsiteX0" fmla="*/ 2022 w 10977"/>
                <a:gd name="connsiteY0" fmla="*/ 9525 h 13824"/>
                <a:gd name="connsiteX1" fmla="*/ 0 w 10977"/>
                <a:gd name="connsiteY1" fmla="*/ 7360 h 13824"/>
                <a:gd name="connsiteX2" fmla="*/ 1858 w 10977"/>
                <a:gd name="connsiteY2" fmla="*/ 0 h 13824"/>
                <a:gd name="connsiteX3" fmla="*/ 9926 w 10977"/>
                <a:gd name="connsiteY3" fmla="*/ 7388 h 13824"/>
                <a:gd name="connsiteX4" fmla="*/ 10420 w 10977"/>
                <a:gd name="connsiteY4" fmla="*/ 13802 h 13824"/>
                <a:gd name="connsiteX5" fmla="*/ 2022 w 10977"/>
                <a:gd name="connsiteY5" fmla="*/ 9525 h 13824"/>
                <a:gd name="connsiteX0" fmla="*/ 5479 w 10723"/>
                <a:gd name="connsiteY0" fmla="*/ 15357 h 15575"/>
                <a:gd name="connsiteX1" fmla="*/ 0 w 10723"/>
                <a:gd name="connsiteY1" fmla="*/ 7360 h 15575"/>
                <a:gd name="connsiteX2" fmla="*/ 1858 w 10723"/>
                <a:gd name="connsiteY2" fmla="*/ 0 h 15575"/>
                <a:gd name="connsiteX3" fmla="*/ 9926 w 10723"/>
                <a:gd name="connsiteY3" fmla="*/ 7388 h 15575"/>
                <a:gd name="connsiteX4" fmla="*/ 10420 w 10723"/>
                <a:gd name="connsiteY4" fmla="*/ 13802 h 15575"/>
                <a:gd name="connsiteX5" fmla="*/ 5479 w 10723"/>
                <a:gd name="connsiteY5" fmla="*/ 15357 h 15575"/>
                <a:gd name="connsiteX0" fmla="*/ 5479 w 10723"/>
                <a:gd name="connsiteY0" fmla="*/ 15357 h 15575"/>
                <a:gd name="connsiteX1" fmla="*/ 4445 w 10723"/>
                <a:gd name="connsiteY1" fmla="*/ 9692 h 15575"/>
                <a:gd name="connsiteX2" fmla="*/ 0 w 10723"/>
                <a:gd name="connsiteY2" fmla="*/ 7360 h 15575"/>
                <a:gd name="connsiteX3" fmla="*/ 1858 w 10723"/>
                <a:gd name="connsiteY3" fmla="*/ 0 h 15575"/>
                <a:gd name="connsiteX4" fmla="*/ 9926 w 10723"/>
                <a:gd name="connsiteY4" fmla="*/ 7388 h 15575"/>
                <a:gd name="connsiteX5" fmla="*/ 10420 w 10723"/>
                <a:gd name="connsiteY5" fmla="*/ 13802 h 15575"/>
                <a:gd name="connsiteX6" fmla="*/ 5479 w 10723"/>
                <a:gd name="connsiteY6" fmla="*/ 15357 h 15575"/>
                <a:gd name="connsiteX0" fmla="*/ 5479 w 10723"/>
                <a:gd name="connsiteY0" fmla="*/ 12441 h 12659"/>
                <a:gd name="connsiteX1" fmla="*/ 4445 w 10723"/>
                <a:gd name="connsiteY1" fmla="*/ 6776 h 12659"/>
                <a:gd name="connsiteX2" fmla="*/ 0 w 10723"/>
                <a:gd name="connsiteY2" fmla="*/ 4444 h 12659"/>
                <a:gd name="connsiteX3" fmla="*/ 4327 w 10723"/>
                <a:gd name="connsiteY3" fmla="*/ 0 h 12659"/>
                <a:gd name="connsiteX4" fmla="*/ 9926 w 10723"/>
                <a:gd name="connsiteY4" fmla="*/ 4472 h 12659"/>
                <a:gd name="connsiteX5" fmla="*/ 10420 w 10723"/>
                <a:gd name="connsiteY5" fmla="*/ 10886 h 12659"/>
                <a:gd name="connsiteX6" fmla="*/ 5479 w 10723"/>
                <a:gd name="connsiteY6" fmla="*/ 12441 h 12659"/>
                <a:gd name="connsiteX0" fmla="*/ 5479 w 10612"/>
                <a:gd name="connsiteY0" fmla="*/ 12441 h 12700"/>
                <a:gd name="connsiteX1" fmla="*/ 4445 w 10612"/>
                <a:gd name="connsiteY1" fmla="*/ 6776 h 12700"/>
                <a:gd name="connsiteX2" fmla="*/ 0 w 10612"/>
                <a:gd name="connsiteY2" fmla="*/ 4444 h 12700"/>
                <a:gd name="connsiteX3" fmla="*/ 4327 w 10612"/>
                <a:gd name="connsiteY3" fmla="*/ 0 h 12700"/>
                <a:gd name="connsiteX4" fmla="*/ 9432 w 10612"/>
                <a:gd name="connsiteY4" fmla="*/ 2723 h 12700"/>
                <a:gd name="connsiteX5" fmla="*/ 10420 w 10612"/>
                <a:gd name="connsiteY5" fmla="*/ 10886 h 12700"/>
                <a:gd name="connsiteX6" fmla="*/ 5479 w 10612"/>
                <a:gd name="connsiteY6" fmla="*/ 12441 h 12700"/>
                <a:gd name="connsiteX0" fmla="*/ 5479 w 10420"/>
                <a:gd name="connsiteY0" fmla="*/ 12441 h 12700"/>
                <a:gd name="connsiteX1" fmla="*/ 4445 w 10420"/>
                <a:gd name="connsiteY1" fmla="*/ 6776 h 12700"/>
                <a:gd name="connsiteX2" fmla="*/ 0 w 10420"/>
                <a:gd name="connsiteY2" fmla="*/ 4444 h 12700"/>
                <a:gd name="connsiteX3" fmla="*/ 4327 w 10420"/>
                <a:gd name="connsiteY3" fmla="*/ 0 h 12700"/>
                <a:gd name="connsiteX4" fmla="*/ 9432 w 10420"/>
                <a:gd name="connsiteY4" fmla="*/ 2723 h 12700"/>
                <a:gd name="connsiteX5" fmla="*/ 10420 w 10420"/>
                <a:gd name="connsiteY5" fmla="*/ 10886 h 12700"/>
                <a:gd name="connsiteX6" fmla="*/ 5479 w 10420"/>
                <a:gd name="connsiteY6" fmla="*/ 12441 h 12700"/>
                <a:gd name="connsiteX0" fmla="*/ 5479 w 10420"/>
                <a:gd name="connsiteY0" fmla="*/ 12441 h 12441"/>
                <a:gd name="connsiteX1" fmla="*/ 4445 w 10420"/>
                <a:gd name="connsiteY1" fmla="*/ 6776 h 12441"/>
                <a:gd name="connsiteX2" fmla="*/ 0 w 10420"/>
                <a:gd name="connsiteY2" fmla="*/ 4444 h 12441"/>
                <a:gd name="connsiteX3" fmla="*/ 4327 w 10420"/>
                <a:gd name="connsiteY3" fmla="*/ 0 h 12441"/>
                <a:gd name="connsiteX4" fmla="*/ 9432 w 10420"/>
                <a:gd name="connsiteY4" fmla="*/ 2723 h 12441"/>
                <a:gd name="connsiteX5" fmla="*/ 10420 w 10420"/>
                <a:gd name="connsiteY5" fmla="*/ 10886 h 12441"/>
                <a:gd name="connsiteX6" fmla="*/ 5479 w 10420"/>
                <a:gd name="connsiteY6" fmla="*/ 12441 h 12441"/>
                <a:gd name="connsiteX0" fmla="*/ 5479 w 10420"/>
                <a:gd name="connsiteY0" fmla="*/ 12441 h 12441"/>
                <a:gd name="connsiteX1" fmla="*/ 4445 w 10420"/>
                <a:gd name="connsiteY1" fmla="*/ 6776 h 12441"/>
                <a:gd name="connsiteX2" fmla="*/ 0 w 10420"/>
                <a:gd name="connsiteY2" fmla="*/ 4444 h 12441"/>
                <a:gd name="connsiteX3" fmla="*/ 4327 w 10420"/>
                <a:gd name="connsiteY3" fmla="*/ 0 h 12441"/>
                <a:gd name="connsiteX4" fmla="*/ 9432 w 10420"/>
                <a:gd name="connsiteY4" fmla="*/ 2723 h 12441"/>
                <a:gd name="connsiteX5" fmla="*/ 10420 w 10420"/>
                <a:gd name="connsiteY5" fmla="*/ 10886 h 12441"/>
                <a:gd name="connsiteX6" fmla="*/ 5479 w 10420"/>
                <a:gd name="connsiteY6" fmla="*/ 12441 h 1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0" h="12441">
                  <a:moveTo>
                    <a:pt x="5479" y="12441"/>
                  </a:moveTo>
                  <a:lnTo>
                    <a:pt x="4445" y="6776"/>
                  </a:lnTo>
                  <a:lnTo>
                    <a:pt x="0" y="4444"/>
                  </a:lnTo>
                  <a:lnTo>
                    <a:pt x="4327" y="0"/>
                  </a:lnTo>
                  <a:lnTo>
                    <a:pt x="9432" y="2723"/>
                  </a:lnTo>
                  <a:lnTo>
                    <a:pt x="10420" y="10886"/>
                  </a:lnTo>
                  <a:lnTo>
                    <a:pt x="5479" y="12441"/>
                  </a:ln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6" name="QA"/>
            <p:cNvSpPr>
              <a:spLocks/>
            </p:cNvSpPr>
            <p:nvPr/>
          </p:nvSpPr>
          <p:spPr bwMode="auto">
            <a:xfrm>
              <a:off x="5521802" y="3735006"/>
              <a:ext cx="22133" cy="49186"/>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0 w 10000"/>
                <a:gd name="connsiteY0" fmla="*/ 5357 h 10000"/>
                <a:gd name="connsiteX1" fmla="*/ 652 w 10000"/>
                <a:gd name="connsiteY1" fmla="*/ 6071 h 10000"/>
                <a:gd name="connsiteX2" fmla="*/ 979 w 10000"/>
                <a:gd name="connsiteY2" fmla="*/ 179 h 10000"/>
                <a:gd name="connsiteX3" fmla="*/ 2826 w 10000"/>
                <a:gd name="connsiteY3" fmla="*/ 2857 h 10000"/>
                <a:gd name="connsiteX4" fmla="*/ 5870 w 10000"/>
                <a:gd name="connsiteY4" fmla="*/ 3214 h 10000"/>
                <a:gd name="connsiteX5" fmla="*/ 10000 w 10000"/>
                <a:gd name="connsiteY5" fmla="*/ 0 h 10000"/>
                <a:gd name="connsiteX6" fmla="*/ 10000 w 10000"/>
                <a:gd name="connsiteY6" fmla="*/ 357 h 10000"/>
                <a:gd name="connsiteX7" fmla="*/ 7174 w 10000"/>
                <a:gd name="connsiteY7" fmla="*/ 3929 h 10000"/>
                <a:gd name="connsiteX8" fmla="*/ 7826 w 10000"/>
                <a:gd name="connsiteY8" fmla="*/ 6429 h 10000"/>
                <a:gd name="connsiteX9" fmla="*/ 5870 w 10000"/>
                <a:gd name="connsiteY9" fmla="*/ 7500 h 10000"/>
                <a:gd name="connsiteX10" fmla="*/ 3261 w 10000"/>
                <a:gd name="connsiteY10" fmla="*/ 10000 h 10000"/>
                <a:gd name="connsiteX11" fmla="*/ 2826 w 10000"/>
                <a:gd name="connsiteY11" fmla="*/ 10000 h 10000"/>
                <a:gd name="connsiteX12" fmla="*/ 1739 w 10000"/>
                <a:gd name="connsiteY12" fmla="*/ 9286 h 10000"/>
                <a:gd name="connsiteX13" fmla="*/ 435 w 10000"/>
                <a:gd name="connsiteY13" fmla="*/ 8214 h 10000"/>
                <a:gd name="connsiteX14" fmla="*/ 0 w 10000"/>
                <a:gd name="connsiteY14" fmla="*/ 5357 h 1000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870 w 10000"/>
                <a:gd name="connsiteY4" fmla="*/ 9464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174 w 10000"/>
                <a:gd name="connsiteY6" fmla="*/ 10179 h 16250"/>
                <a:gd name="connsiteX7" fmla="*/ 7826 w 10000"/>
                <a:gd name="connsiteY7" fmla="*/ 12679 h 16250"/>
                <a:gd name="connsiteX8" fmla="*/ 5870 w 10000"/>
                <a:gd name="connsiteY8" fmla="*/ 13750 h 16250"/>
                <a:gd name="connsiteX9" fmla="*/ 3261 w 10000"/>
                <a:gd name="connsiteY9" fmla="*/ 16250 h 16250"/>
                <a:gd name="connsiteX10" fmla="*/ 2826 w 10000"/>
                <a:gd name="connsiteY10" fmla="*/ 16250 h 16250"/>
                <a:gd name="connsiteX11" fmla="*/ 1739 w 10000"/>
                <a:gd name="connsiteY11" fmla="*/ 15536 h 16250"/>
                <a:gd name="connsiteX12" fmla="*/ 435 w 10000"/>
                <a:gd name="connsiteY12" fmla="*/ 14464 h 16250"/>
                <a:gd name="connsiteX13" fmla="*/ 0 w 10000"/>
                <a:gd name="connsiteY13"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826 w 10000"/>
                <a:gd name="connsiteY6" fmla="*/ 12679 h 16250"/>
                <a:gd name="connsiteX7" fmla="*/ 5870 w 10000"/>
                <a:gd name="connsiteY7" fmla="*/ 13750 h 16250"/>
                <a:gd name="connsiteX8" fmla="*/ 3261 w 10000"/>
                <a:gd name="connsiteY8" fmla="*/ 16250 h 16250"/>
                <a:gd name="connsiteX9" fmla="*/ 2826 w 10000"/>
                <a:gd name="connsiteY9" fmla="*/ 16250 h 16250"/>
                <a:gd name="connsiteX10" fmla="*/ 1739 w 10000"/>
                <a:gd name="connsiteY10" fmla="*/ 15536 h 16250"/>
                <a:gd name="connsiteX11" fmla="*/ 435 w 10000"/>
                <a:gd name="connsiteY11" fmla="*/ 14464 h 16250"/>
                <a:gd name="connsiteX12" fmla="*/ 0 w 10000"/>
                <a:gd name="connsiteY12" fmla="*/ 11607 h 16250"/>
                <a:gd name="connsiteX0" fmla="*/ 0 w 7826"/>
                <a:gd name="connsiteY0" fmla="*/ 11607 h 16250"/>
                <a:gd name="connsiteX1" fmla="*/ 652 w 7826"/>
                <a:gd name="connsiteY1" fmla="*/ 12321 h 16250"/>
                <a:gd name="connsiteX2" fmla="*/ 979 w 7826"/>
                <a:gd name="connsiteY2" fmla="*/ 6429 h 16250"/>
                <a:gd name="connsiteX3" fmla="*/ 2500 w 7826"/>
                <a:gd name="connsiteY3" fmla="*/ 0 h 16250"/>
                <a:gd name="connsiteX4" fmla="*/ 5544 w 7826"/>
                <a:gd name="connsiteY4" fmla="*/ 357 h 16250"/>
                <a:gd name="connsiteX5" fmla="*/ 7826 w 7826"/>
                <a:gd name="connsiteY5" fmla="*/ 12679 h 16250"/>
                <a:gd name="connsiteX6" fmla="*/ 5870 w 7826"/>
                <a:gd name="connsiteY6" fmla="*/ 13750 h 16250"/>
                <a:gd name="connsiteX7" fmla="*/ 3261 w 7826"/>
                <a:gd name="connsiteY7" fmla="*/ 16250 h 16250"/>
                <a:gd name="connsiteX8" fmla="*/ 2826 w 7826"/>
                <a:gd name="connsiteY8" fmla="*/ 16250 h 16250"/>
                <a:gd name="connsiteX9" fmla="*/ 1739 w 7826"/>
                <a:gd name="connsiteY9" fmla="*/ 15536 h 16250"/>
                <a:gd name="connsiteX10" fmla="*/ 435 w 7826"/>
                <a:gd name="connsiteY10" fmla="*/ 14464 h 16250"/>
                <a:gd name="connsiteX11" fmla="*/ 0 w 7826"/>
                <a:gd name="connsiteY11" fmla="*/ 11607 h 16250"/>
                <a:gd name="connsiteX0" fmla="*/ 0 w 7501"/>
                <a:gd name="connsiteY0" fmla="*/ 7143 h 10000"/>
                <a:gd name="connsiteX1" fmla="*/ 833 w 7501"/>
                <a:gd name="connsiteY1" fmla="*/ 7582 h 10000"/>
                <a:gd name="connsiteX2" fmla="*/ 1251 w 7501"/>
                <a:gd name="connsiteY2" fmla="*/ 3956 h 10000"/>
                <a:gd name="connsiteX3" fmla="*/ 3194 w 7501"/>
                <a:gd name="connsiteY3" fmla="*/ 0 h 10000"/>
                <a:gd name="connsiteX4" fmla="*/ 7084 w 7501"/>
                <a:gd name="connsiteY4" fmla="*/ 220 h 10000"/>
                <a:gd name="connsiteX5" fmla="*/ 7501 w 7501"/>
                <a:gd name="connsiteY5" fmla="*/ 8462 h 10000"/>
                <a:gd name="connsiteX6" fmla="*/ 4167 w 7501"/>
                <a:gd name="connsiteY6" fmla="*/ 10000 h 10000"/>
                <a:gd name="connsiteX7" fmla="*/ 3611 w 7501"/>
                <a:gd name="connsiteY7" fmla="*/ 10000 h 10000"/>
                <a:gd name="connsiteX8" fmla="*/ 2222 w 7501"/>
                <a:gd name="connsiteY8" fmla="*/ 9561 h 10000"/>
                <a:gd name="connsiteX9" fmla="*/ 556 w 7501"/>
                <a:gd name="connsiteY9" fmla="*/ 8901 h 10000"/>
                <a:gd name="connsiteX10" fmla="*/ 0 w 7501"/>
                <a:gd name="connsiteY10"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741 w 10000"/>
                <a:gd name="connsiteY8" fmla="*/ 8901 h 10000"/>
                <a:gd name="connsiteX9" fmla="*/ 0 w 10000"/>
                <a:gd name="connsiteY9"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0 w 10000"/>
                <a:gd name="connsiteY8"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0 w 10000"/>
                <a:gd name="connsiteY7" fmla="*/ 7143 h 10000"/>
                <a:gd name="connsiteX0" fmla="*/ 4444 w 8889"/>
                <a:gd name="connsiteY0" fmla="*/ 10000 h 10000"/>
                <a:gd name="connsiteX1" fmla="*/ 0 w 8889"/>
                <a:gd name="connsiteY1" fmla="*/ 7582 h 10000"/>
                <a:gd name="connsiteX2" fmla="*/ 557 w 8889"/>
                <a:gd name="connsiteY2" fmla="*/ 3956 h 10000"/>
                <a:gd name="connsiteX3" fmla="*/ 3147 w 8889"/>
                <a:gd name="connsiteY3" fmla="*/ 0 h 10000"/>
                <a:gd name="connsiteX4" fmla="*/ 8333 w 8889"/>
                <a:gd name="connsiteY4" fmla="*/ 220 h 10000"/>
                <a:gd name="connsiteX5" fmla="*/ 8889 w 8889"/>
                <a:gd name="connsiteY5" fmla="*/ 8462 h 10000"/>
                <a:gd name="connsiteX6" fmla="*/ 4444 w 8889"/>
                <a:gd name="connsiteY6" fmla="*/ 10000 h 10000"/>
                <a:gd name="connsiteX0" fmla="*/ 8124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8124 w 13125"/>
                <a:gd name="connsiteY6" fmla="*/ 10000 h 10000"/>
                <a:gd name="connsiteX0" fmla="*/ 4999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4999 w 13125"/>
                <a:gd name="connsiteY6" fmla="*/ 10000 h 10000"/>
                <a:gd name="connsiteX0" fmla="*/ 3749 w 11875"/>
                <a:gd name="connsiteY0" fmla="*/ 10000 h 10000"/>
                <a:gd name="connsiteX1" fmla="*/ 0 w 11875"/>
                <a:gd name="connsiteY1" fmla="*/ 6263 h 10000"/>
                <a:gd name="connsiteX2" fmla="*/ 2502 w 11875"/>
                <a:gd name="connsiteY2" fmla="*/ 3956 h 10000"/>
                <a:gd name="connsiteX3" fmla="*/ 5415 w 11875"/>
                <a:gd name="connsiteY3" fmla="*/ 0 h 10000"/>
                <a:gd name="connsiteX4" fmla="*/ 11250 w 11875"/>
                <a:gd name="connsiteY4" fmla="*/ 220 h 10000"/>
                <a:gd name="connsiteX5" fmla="*/ 11875 w 11875"/>
                <a:gd name="connsiteY5" fmla="*/ 8462 h 10000"/>
                <a:gd name="connsiteX6" fmla="*/ 3749 w 11875"/>
                <a:gd name="connsiteY6" fmla="*/ 10000 h 10000"/>
                <a:gd name="connsiteX0" fmla="*/ 2499 w 11875"/>
                <a:gd name="connsiteY0" fmla="*/ 8022 h 8462"/>
                <a:gd name="connsiteX1" fmla="*/ 0 w 11875"/>
                <a:gd name="connsiteY1" fmla="*/ 6263 h 8462"/>
                <a:gd name="connsiteX2" fmla="*/ 2502 w 11875"/>
                <a:gd name="connsiteY2" fmla="*/ 3956 h 8462"/>
                <a:gd name="connsiteX3" fmla="*/ 5415 w 11875"/>
                <a:gd name="connsiteY3" fmla="*/ 0 h 8462"/>
                <a:gd name="connsiteX4" fmla="*/ 11250 w 11875"/>
                <a:gd name="connsiteY4" fmla="*/ 220 h 8462"/>
                <a:gd name="connsiteX5" fmla="*/ 11875 w 11875"/>
                <a:gd name="connsiteY5" fmla="*/ 8462 h 8462"/>
                <a:gd name="connsiteX6" fmla="*/ 2499 w 11875"/>
                <a:gd name="connsiteY6" fmla="*/ 8022 h 8462"/>
                <a:gd name="connsiteX0" fmla="*/ 2104 w 9497"/>
                <a:gd name="connsiteY0" fmla="*/ 9480 h 9480"/>
                <a:gd name="connsiteX1" fmla="*/ 0 w 9497"/>
                <a:gd name="connsiteY1" fmla="*/ 7401 h 9480"/>
                <a:gd name="connsiteX2" fmla="*/ 2107 w 9497"/>
                <a:gd name="connsiteY2" fmla="*/ 4675 h 9480"/>
                <a:gd name="connsiteX3" fmla="*/ 4560 w 9497"/>
                <a:gd name="connsiteY3" fmla="*/ 0 h 9480"/>
                <a:gd name="connsiteX4" fmla="*/ 9474 w 9497"/>
                <a:gd name="connsiteY4" fmla="*/ 260 h 9480"/>
                <a:gd name="connsiteX5" fmla="*/ 8948 w 9497"/>
                <a:gd name="connsiteY5" fmla="*/ 4546 h 9480"/>
                <a:gd name="connsiteX6" fmla="*/ 2104 w 9497"/>
                <a:gd name="connsiteY6" fmla="*/ 9480 h 9480"/>
                <a:gd name="connsiteX0" fmla="*/ 2215 w 10000"/>
                <a:gd name="connsiteY0" fmla="*/ 12603 h 12603"/>
                <a:gd name="connsiteX1" fmla="*/ 0 w 10000"/>
                <a:gd name="connsiteY1" fmla="*/ 10410 h 12603"/>
                <a:gd name="connsiteX2" fmla="*/ 2219 w 10000"/>
                <a:gd name="connsiteY2" fmla="*/ 7534 h 12603"/>
                <a:gd name="connsiteX3" fmla="*/ 4802 w 10000"/>
                <a:gd name="connsiteY3" fmla="*/ 2603 h 12603"/>
                <a:gd name="connsiteX4" fmla="*/ 9976 w 10000"/>
                <a:gd name="connsiteY4" fmla="*/ 0 h 12603"/>
                <a:gd name="connsiteX5" fmla="*/ 9422 w 10000"/>
                <a:gd name="connsiteY5" fmla="*/ 7398 h 12603"/>
                <a:gd name="connsiteX6" fmla="*/ 2215 w 10000"/>
                <a:gd name="connsiteY6" fmla="*/ 12603 h 12603"/>
                <a:gd name="connsiteX0" fmla="*/ 2215 w 11095"/>
                <a:gd name="connsiteY0" fmla="*/ 10137 h 10137"/>
                <a:gd name="connsiteX1" fmla="*/ 0 w 11095"/>
                <a:gd name="connsiteY1" fmla="*/ 7944 h 10137"/>
                <a:gd name="connsiteX2" fmla="*/ 2219 w 11095"/>
                <a:gd name="connsiteY2" fmla="*/ 5068 h 10137"/>
                <a:gd name="connsiteX3" fmla="*/ 4802 w 11095"/>
                <a:gd name="connsiteY3" fmla="*/ 137 h 10137"/>
                <a:gd name="connsiteX4" fmla="*/ 11084 w 11095"/>
                <a:gd name="connsiteY4" fmla="*/ 0 h 10137"/>
                <a:gd name="connsiteX5" fmla="*/ 9422 w 11095"/>
                <a:gd name="connsiteY5" fmla="*/ 4932 h 10137"/>
                <a:gd name="connsiteX6" fmla="*/ 2215 w 11095"/>
                <a:gd name="connsiteY6" fmla="*/ 10137 h 10137"/>
                <a:gd name="connsiteX0" fmla="*/ 2215 w 11095"/>
                <a:gd name="connsiteY0" fmla="*/ 10137 h 10137"/>
                <a:gd name="connsiteX1" fmla="*/ 0 w 11095"/>
                <a:gd name="connsiteY1" fmla="*/ 7944 h 10137"/>
                <a:gd name="connsiteX2" fmla="*/ 2219 w 11095"/>
                <a:gd name="connsiteY2" fmla="*/ 5068 h 10137"/>
                <a:gd name="connsiteX3" fmla="*/ 1609 w 11095"/>
                <a:gd name="connsiteY3" fmla="*/ 4912 h 10137"/>
                <a:gd name="connsiteX4" fmla="*/ 4802 w 11095"/>
                <a:gd name="connsiteY4" fmla="*/ 137 h 10137"/>
                <a:gd name="connsiteX5" fmla="*/ 11084 w 11095"/>
                <a:gd name="connsiteY5" fmla="*/ 0 h 10137"/>
                <a:gd name="connsiteX6" fmla="*/ 9422 w 11095"/>
                <a:gd name="connsiteY6" fmla="*/ 4932 h 10137"/>
                <a:gd name="connsiteX7" fmla="*/ 2215 w 11095"/>
                <a:gd name="connsiteY7" fmla="*/ 10137 h 10137"/>
                <a:gd name="connsiteX0" fmla="*/ 2215 w 11095"/>
                <a:gd name="connsiteY0" fmla="*/ 13288 h 13288"/>
                <a:gd name="connsiteX1" fmla="*/ 0 w 11095"/>
                <a:gd name="connsiteY1" fmla="*/ 11095 h 13288"/>
                <a:gd name="connsiteX2" fmla="*/ 2219 w 11095"/>
                <a:gd name="connsiteY2" fmla="*/ 8219 h 13288"/>
                <a:gd name="connsiteX3" fmla="*/ 1609 w 11095"/>
                <a:gd name="connsiteY3" fmla="*/ 8063 h 13288"/>
                <a:gd name="connsiteX4" fmla="*/ 4802 w 11095"/>
                <a:gd name="connsiteY4" fmla="*/ 0 h 13288"/>
                <a:gd name="connsiteX5" fmla="*/ 11084 w 11095"/>
                <a:gd name="connsiteY5" fmla="*/ 3151 h 13288"/>
                <a:gd name="connsiteX6" fmla="*/ 9422 w 11095"/>
                <a:gd name="connsiteY6" fmla="*/ 8083 h 13288"/>
                <a:gd name="connsiteX7" fmla="*/ 2215 w 11095"/>
                <a:gd name="connsiteY7" fmla="*/ 13288 h 13288"/>
                <a:gd name="connsiteX0" fmla="*/ 2215 w 11090"/>
                <a:gd name="connsiteY0" fmla="*/ 13288 h 13288"/>
                <a:gd name="connsiteX1" fmla="*/ 0 w 11090"/>
                <a:gd name="connsiteY1" fmla="*/ 11095 h 13288"/>
                <a:gd name="connsiteX2" fmla="*/ 2219 w 11090"/>
                <a:gd name="connsiteY2" fmla="*/ 8219 h 13288"/>
                <a:gd name="connsiteX3" fmla="*/ 1609 w 11090"/>
                <a:gd name="connsiteY3" fmla="*/ 8063 h 13288"/>
                <a:gd name="connsiteX4" fmla="*/ 4802 w 11090"/>
                <a:gd name="connsiteY4" fmla="*/ 0 h 13288"/>
                <a:gd name="connsiteX5" fmla="*/ 11084 w 11090"/>
                <a:gd name="connsiteY5" fmla="*/ 3151 h 13288"/>
                <a:gd name="connsiteX6" fmla="*/ 7760 w 11090"/>
                <a:gd name="connsiteY6" fmla="*/ 5617 h 13288"/>
                <a:gd name="connsiteX7" fmla="*/ 2215 w 11090"/>
                <a:gd name="connsiteY7" fmla="*/ 13288 h 13288"/>
                <a:gd name="connsiteX0" fmla="*/ 2215 w 11147"/>
                <a:gd name="connsiteY0" fmla="*/ 13288 h 13288"/>
                <a:gd name="connsiteX1" fmla="*/ 0 w 11147"/>
                <a:gd name="connsiteY1" fmla="*/ 11095 h 13288"/>
                <a:gd name="connsiteX2" fmla="*/ 2219 w 11147"/>
                <a:gd name="connsiteY2" fmla="*/ 8219 h 13288"/>
                <a:gd name="connsiteX3" fmla="*/ 1609 w 11147"/>
                <a:gd name="connsiteY3" fmla="*/ 8063 h 13288"/>
                <a:gd name="connsiteX4" fmla="*/ 4802 w 11147"/>
                <a:gd name="connsiteY4" fmla="*/ 0 h 13288"/>
                <a:gd name="connsiteX5" fmla="*/ 11084 w 11147"/>
                <a:gd name="connsiteY5" fmla="*/ 3151 h 13288"/>
                <a:gd name="connsiteX6" fmla="*/ 7760 w 11147"/>
                <a:gd name="connsiteY6" fmla="*/ 5617 h 13288"/>
                <a:gd name="connsiteX7" fmla="*/ 2215 w 11147"/>
                <a:gd name="connsiteY7" fmla="*/ 13288 h 13288"/>
                <a:gd name="connsiteX0" fmla="*/ 4432 w 11143"/>
                <a:gd name="connsiteY0" fmla="*/ 4247 h 11095"/>
                <a:gd name="connsiteX1" fmla="*/ 0 w 11143"/>
                <a:gd name="connsiteY1" fmla="*/ 11095 h 11095"/>
                <a:gd name="connsiteX2" fmla="*/ 2219 w 11143"/>
                <a:gd name="connsiteY2" fmla="*/ 8219 h 11095"/>
                <a:gd name="connsiteX3" fmla="*/ 1609 w 11143"/>
                <a:gd name="connsiteY3" fmla="*/ 8063 h 11095"/>
                <a:gd name="connsiteX4" fmla="*/ 4802 w 11143"/>
                <a:gd name="connsiteY4" fmla="*/ 0 h 11095"/>
                <a:gd name="connsiteX5" fmla="*/ 11084 w 11143"/>
                <a:gd name="connsiteY5" fmla="*/ 3151 h 11095"/>
                <a:gd name="connsiteX6" fmla="*/ 7760 w 11143"/>
                <a:gd name="connsiteY6" fmla="*/ 5617 h 11095"/>
                <a:gd name="connsiteX7" fmla="*/ 4432 w 11143"/>
                <a:gd name="connsiteY7" fmla="*/ 4247 h 11095"/>
                <a:gd name="connsiteX0" fmla="*/ 5121 w 11832"/>
                <a:gd name="connsiteY0" fmla="*/ 4247 h 11095"/>
                <a:gd name="connsiteX1" fmla="*/ 689 w 11832"/>
                <a:gd name="connsiteY1" fmla="*/ 11095 h 11095"/>
                <a:gd name="connsiteX2" fmla="*/ 2908 w 11832"/>
                <a:gd name="connsiteY2" fmla="*/ 8219 h 11095"/>
                <a:gd name="connsiteX3" fmla="*/ 82 w 11832"/>
                <a:gd name="connsiteY3" fmla="*/ 3953 h 11095"/>
                <a:gd name="connsiteX4" fmla="*/ 5491 w 11832"/>
                <a:gd name="connsiteY4" fmla="*/ 0 h 11095"/>
                <a:gd name="connsiteX5" fmla="*/ 11773 w 11832"/>
                <a:gd name="connsiteY5" fmla="*/ 3151 h 11095"/>
                <a:gd name="connsiteX6" fmla="*/ 8449 w 11832"/>
                <a:gd name="connsiteY6" fmla="*/ 5617 h 11095"/>
                <a:gd name="connsiteX7" fmla="*/ 5121 w 11832"/>
                <a:gd name="connsiteY7" fmla="*/ 4247 h 11095"/>
                <a:gd name="connsiteX0" fmla="*/ 5121 w 11832"/>
                <a:gd name="connsiteY0" fmla="*/ 4247 h 8219"/>
                <a:gd name="connsiteX1" fmla="*/ 2908 w 11832"/>
                <a:gd name="connsiteY1" fmla="*/ 8219 h 8219"/>
                <a:gd name="connsiteX2" fmla="*/ 82 w 11832"/>
                <a:gd name="connsiteY2" fmla="*/ 3953 h 8219"/>
                <a:gd name="connsiteX3" fmla="*/ 5491 w 11832"/>
                <a:gd name="connsiteY3" fmla="*/ 0 h 8219"/>
                <a:gd name="connsiteX4" fmla="*/ 11773 w 11832"/>
                <a:gd name="connsiteY4" fmla="*/ 3151 h 8219"/>
                <a:gd name="connsiteX5" fmla="*/ 8449 w 11832"/>
                <a:gd name="connsiteY5" fmla="*/ 5617 h 8219"/>
                <a:gd name="connsiteX6" fmla="*/ 5121 w 11832"/>
                <a:gd name="connsiteY6" fmla="*/ 4247 h 8219"/>
                <a:gd name="connsiteX0" fmla="*/ 4259 w 9931"/>
                <a:gd name="connsiteY0" fmla="*/ 5167 h 6858"/>
                <a:gd name="connsiteX1" fmla="*/ 0 w 9931"/>
                <a:gd name="connsiteY1" fmla="*/ 4810 h 6858"/>
                <a:gd name="connsiteX2" fmla="*/ 4572 w 9931"/>
                <a:gd name="connsiteY2" fmla="*/ 0 h 6858"/>
                <a:gd name="connsiteX3" fmla="*/ 9881 w 9931"/>
                <a:gd name="connsiteY3" fmla="*/ 3834 h 6858"/>
                <a:gd name="connsiteX4" fmla="*/ 7072 w 9931"/>
                <a:gd name="connsiteY4" fmla="*/ 6834 h 6858"/>
                <a:gd name="connsiteX5" fmla="*/ 4259 w 9931"/>
                <a:gd name="connsiteY5" fmla="*/ 5167 h 6858"/>
                <a:gd name="connsiteX0" fmla="*/ 4289 w 10000"/>
                <a:gd name="connsiteY0" fmla="*/ 9721 h 12188"/>
                <a:gd name="connsiteX1" fmla="*/ 0 w 10000"/>
                <a:gd name="connsiteY1" fmla="*/ 9201 h 12188"/>
                <a:gd name="connsiteX2" fmla="*/ 1774 w 10000"/>
                <a:gd name="connsiteY2" fmla="*/ 0 h 12188"/>
                <a:gd name="connsiteX3" fmla="*/ 9950 w 10000"/>
                <a:gd name="connsiteY3" fmla="*/ 7778 h 12188"/>
                <a:gd name="connsiteX4" fmla="*/ 7121 w 10000"/>
                <a:gd name="connsiteY4" fmla="*/ 12152 h 12188"/>
                <a:gd name="connsiteX5" fmla="*/ 4289 w 10000"/>
                <a:gd name="connsiteY5" fmla="*/ 9721 h 12188"/>
                <a:gd name="connsiteX0" fmla="*/ 1931 w 10009"/>
                <a:gd name="connsiteY0" fmla="*/ 11908 h 12600"/>
                <a:gd name="connsiteX1" fmla="*/ 0 w 10009"/>
                <a:gd name="connsiteY1" fmla="*/ 9201 h 12600"/>
                <a:gd name="connsiteX2" fmla="*/ 1774 w 10009"/>
                <a:gd name="connsiteY2" fmla="*/ 0 h 12600"/>
                <a:gd name="connsiteX3" fmla="*/ 9950 w 10009"/>
                <a:gd name="connsiteY3" fmla="*/ 7778 h 12600"/>
                <a:gd name="connsiteX4" fmla="*/ 7121 w 10009"/>
                <a:gd name="connsiteY4" fmla="*/ 12152 h 12600"/>
                <a:gd name="connsiteX5" fmla="*/ 1931 w 10009"/>
                <a:gd name="connsiteY5" fmla="*/ 11908 h 12600"/>
                <a:gd name="connsiteX0" fmla="*/ 1931 w 9549"/>
                <a:gd name="connsiteY0" fmla="*/ 11908 h 12502"/>
                <a:gd name="connsiteX1" fmla="*/ 0 w 9549"/>
                <a:gd name="connsiteY1" fmla="*/ 9201 h 12502"/>
                <a:gd name="connsiteX2" fmla="*/ 1774 w 9549"/>
                <a:gd name="connsiteY2" fmla="*/ 0 h 12502"/>
                <a:gd name="connsiteX3" fmla="*/ 9478 w 9549"/>
                <a:gd name="connsiteY3" fmla="*/ 9236 h 12502"/>
                <a:gd name="connsiteX4" fmla="*/ 7121 w 9549"/>
                <a:gd name="connsiteY4" fmla="*/ 12152 h 12502"/>
                <a:gd name="connsiteX5" fmla="*/ 1931 w 9549"/>
                <a:gd name="connsiteY5" fmla="*/ 11908 h 12502"/>
                <a:gd name="connsiteX0" fmla="*/ 2022 w 10977"/>
                <a:gd name="connsiteY0" fmla="*/ 9525 h 13824"/>
                <a:gd name="connsiteX1" fmla="*/ 0 w 10977"/>
                <a:gd name="connsiteY1" fmla="*/ 7360 h 13824"/>
                <a:gd name="connsiteX2" fmla="*/ 1858 w 10977"/>
                <a:gd name="connsiteY2" fmla="*/ 0 h 13824"/>
                <a:gd name="connsiteX3" fmla="*/ 9926 w 10977"/>
                <a:gd name="connsiteY3" fmla="*/ 7388 h 13824"/>
                <a:gd name="connsiteX4" fmla="*/ 10420 w 10977"/>
                <a:gd name="connsiteY4" fmla="*/ 13802 h 13824"/>
                <a:gd name="connsiteX5" fmla="*/ 2022 w 10977"/>
                <a:gd name="connsiteY5" fmla="*/ 9525 h 13824"/>
                <a:gd name="connsiteX0" fmla="*/ 5479 w 10723"/>
                <a:gd name="connsiteY0" fmla="*/ 15357 h 15575"/>
                <a:gd name="connsiteX1" fmla="*/ 0 w 10723"/>
                <a:gd name="connsiteY1" fmla="*/ 7360 h 15575"/>
                <a:gd name="connsiteX2" fmla="*/ 1858 w 10723"/>
                <a:gd name="connsiteY2" fmla="*/ 0 h 15575"/>
                <a:gd name="connsiteX3" fmla="*/ 9926 w 10723"/>
                <a:gd name="connsiteY3" fmla="*/ 7388 h 15575"/>
                <a:gd name="connsiteX4" fmla="*/ 10420 w 10723"/>
                <a:gd name="connsiteY4" fmla="*/ 13802 h 15575"/>
                <a:gd name="connsiteX5" fmla="*/ 5479 w 10723"/>
                <a:gd name="connsiteY5" fmla="*/ 15357 h 15575"/>
                <a:gd name="connsiteX0" fmla="*/ 5479 w 10723"/>
                <a:gd name="connsiteY0" fmla="*/ 15357 h 15575"/>
                <a:gd name="connsiteX1" fmla="*/ 4445 w 10723"/>
                <a:gd name="connsiteY1" fmla="*/ 9692 h 15575"/>
                <a:gd name="connsiteX2" fmla="*/ 0 w 10723"/>
                <a:gd name="connsiteY2" fmla="*/ 7360 h 15575"/>
                <a:gd name="connsiteX3" fmla="*/ 1858 w 10723"/>
                <a:gd name="connsiteY3" fmla="*/ 0 h 15575"/>
                <a:gd name="connsiteX4" fmla="*/ 9926 w 10723"/>
                <a:gd name="connsiteY4" fmla="*/ 7388 h 15575"/>
                <a:gd name="connsiteX5" fmla="*/ 10420 w 10723"/>
                <a:gd name="connsiteY5" fmla="*/ 13802 h 15575"/>
                <a:gd name="connsiteX6" fmla="*/ 5479 w 10723"/>
                <a:gd name="connsiteY6" fmla="*/ 15357 h 15575"/>
                <a:gd name="connsiteX0" fmla="*/ 5479 w 10723"/>
                <a:gd name="connsiteY0" fmla="*/ 12441 h 12659"/>
                <a:gd name="connsiteX1" fmla="*/ 4445 w 10723"/>
                <a:gd name="connsiteY1" fmla="*/ 6776 h 12659"/>
                <a:gd name="connsiteX2" fmla="*/ 0 w 10723"/>
                <a:gd name="connsiteY2" fmla="*/ 4444 h 12659"/>
                <a:gd name="connsiteX3" fmla="*/ 4327 w 10723"/>
                <a:gd name="connsiteY3" fmla="*/ 0 h 12659"/>
                <a:gd name="connsiteX4" fmla="*/ 9926 w 10723"/>
                <a:gd name="connsiteY4" fmla="*/ 4472 h 12659"/>
                <a:gd name="connsiteX5" fmla="*/ 10420 w 10723"/>
                <a:gd name="connsiteY5" fmla="*/ 10886 h 12659"/>
                <a:gd name="connsiteX6" fmla="*/ 5479 w 10723"/>
                <a:gd name="connsiteY6" fmla="*/ 12441 h 12659"/>
                <a:gd name="connsiteX0" fmla="*/ 5479 w 10612"/>
                <a:gd name="connsiteY0" fmla="*/ 12441 h 12700"/>
                <a:gd name="connsiteX1" fmla="*/ 4445 w 10612"/>
                <a:gd name="connsiteY1" fmla="*/ 6776 h 12700"/>
                <a:gd name="connsiteX2" fmla="*/ 0 w 10612"/>
                <a:gd name="connsiteY2" fmla="*/ 4444 h 12700"/>
                <a:gd name="connsiteX3" fmla="*/ 4327 w 10612"/>
                <a:gd name="connsiteY3" fmla="*/ 0 h 12700"/>
                <a:gd name="connsiteX4" fmla="*/ 9432 w 10612"/>
                <a:gd name="connsiteY4" fmla="*/ 2723 h 12700"/>
                <a:gd name="connsiteX5" fmla="*/ 10420 w 10612"/>
                <a:gd name="connsiteY5" fmla="*/ 10886 h 12700"/>
                <a:gd name="connsiteX6" fmla="*/ 5479 w 10612"/>
                <a:gd name="connsiteY6" fmla="*/ 12441 h 12700"/>
                <a:gd name="connsiteX0" fmla="*/ 5479 w 10420"/>
                <a:gd name="connsiteY0" fmla="*/ 12441 h 12700"/>
                <a:gd name="connsiteX1" fmla="*/ 4445 w 10420"/>
                <a:gd name="connsiteY1" fmla="*/ 6776 h 12700"/>
                <a:gd name="connsiteX2" fmla="*/ 0 w 10420"/>
                <a:gd name="connsiteY2" fmla="*/ 4444 h 12700"/>
                <a:gd name="connsiteX3" fmla="*/ 4327 w 10420"/>
                <a:gd name="connsiteY3" fmla="*/ 0 h 12700"/>
                <a:gd name="connsiteX4" fmla="*/ 9432 w 10420"/>
                <a:gd name="connsiteY4" fmla="*/ 2723 h 12700"/>
                <a:gd name="connsiteX5" fmla="*/ 10420 w 10420"/>
                <a:gd name="connsiteY5" fmla="*/ 10886 h 12700"/>
                <a:gd name="connsiteX6" fmla="*/ 5479 w 10420"/>
                <a:gd name="connsiteY6" fmla="*/ 12441 h 12700"/>
                <a:gd name="connsiteX0" fmla="*/ 5479 w 10420"/>
                <a:gd name="connsiteY0" fmla="*/ 12441 h 12441"/>
                <a:gd name="connsiteX1" fmla="*/ 4445 w 10420"/>
                <a:gd name="connsiteY1" fmla="*/ 6776 h 12441"/>
                <a:gd name="connsiteX2" fmla="*/ 0 w 10420"/>
                <a:gd name="connsiteY2" fmla="*/ 4444 h 12441"/>
                <a:gd name="connsiteX3" fmla="*/ 4327 w 10420"/>
                <a:gd name="connsiteY3" fmla="*/ 0 h 12441"/>
                <a:gd name="connsiteX4" fmla="*/ 9432 w 10420"/>
                <a:gd name="connsiteY4" fmla="*/ 2723 h 12441"/>
                <a:gd name="connsiteX5" fmla="*/ 10420 w 10420"/>
                <a:gd name="connsiteY5" fmla="*/ 10886 h 12441"/>
                <a:gd name="connsiteX6" fmla="*/ 5479 w 10420"/>
                <a:gd name="connsiteY6" fmla="*/ 12441 h 12441"/>
                <a:gd name="connsiteX0" fmla="*/ 5479 w 10420"/>
                <a:gd name="connsiteY0" fmla="*/ 12441 h 12441"/>
                <a:gd name="connsiteX1" fmla="*/ 4445 w 10420"/>
                <a:gd name="connsiteY1" fmla="*/ 6776 h 12441"/>
                <a:gd name="connsiteX2" fmla="*/ 0 w 10420"/>
                <a:gd name="connsiteY2" fmla="*/ 4444 h 12441"/>
                <a:gd name="connsiteX3" fmla="*/ 4327 w 10420"/>
                <a:gd name="connsiteY3" fmla="*/ 0 h 12441"/>
                <a:gd name="connsiteX4" fmla="*/ 9432 w 10420"/>
                <a:gd name="connsiteY4" fmla="*/ 2723 h 12441"/>
                <a:gd name="connsiteX5" fmla="*/ 10420 w 10420"/>
                <a:gd name="connsiteY5" fmla="*/ 10886 h 12441"/>
                <a:gd name="connsiteX6" fmla="*/ 5479 w 10420"/>
                <a:gd name="connsiteY6" fmla="*/ 12441 h 12441"/>
                <a:gd name="connsiteX0" fmla="*/ 1152 w 6093"/>
                <a:gd name="connsiteY0" fmla="*/ 12441 h 12441"/>
                <a:gd name="connsiteX1" fmla="*/ 118 w 6093"/>
                <a:gd name="connsiteY1" fmla="*/ 6776 h 12441"/>
                <a:gd name="connsiteX2" fmla="*/ 118 w 6093"/>
                <a:gd name="connsiteY2" fmla="*/ 4444 h 12441"/>
                <a:gd name="connsiteX3" fmla="*/ 0 w 6093"/>
                <a:gd name="connsiteY3" fmla="*/ 0 h 12441"/>
                <a:gd name="connsiteX4" fmla="*/ 5105 w 6093"/>
                <a:gd name="connsiteY4" fmla="*/ 2723 h 12441"/>
                <a:gd name="connsiteX5" fmla="*/ 6093 w 6093"/>
                <a:gd name="connsiteY5" fmla="*/ 10886 h 12441"/>
                <a:gd name="connsiteX6" fmla="*/ 1152 w 6093"/>
                <a:gd name="connsiteY6" fmla="*/ 12441 h 12441"/>
                <a:gd name="connsiteX0" fmla="*/ 1891 w 10000"/>
                <a:gd name="connsiteY0" fmla="*/ 10000 h 10000"/>
                <a:gd name="connsiteX1" fmla="*/ 194 w 10000"/>
                <a:gd name="connsiteY1" fmla="*/ 5447 h 10000"/>
                <a:gd name="connsiteX2" fmla="*/ 0 w 10000"/>
                <a:gd name="connsiteY2" fmla="*/ 0 h 10000"/>
                <a:gd name="connsiteX3" fmla="*/ 8378 w 10000"/>
                <a:gd name="connsiteY3" fmla="*/ 2189 h 10000"/>
                <a:gd name="connsiteX4" fmla="*/ 10000 w 10000"/>
                <a:gd name="connsiteY4" fmla="*/ 8750 h 10000"/>
                <a:gd name="connsiteX5" fmla="*/ 1891 w 10000"/>
                <a:gd name="connsiteY5" fmla="*/ 10000 h 10000"/>
                <a:gd name="connsiteX0" fmla="*/ 1702 w 9811"/>
                <a:gd name="connsiteY0" fmla="*/ 7811 h 7811"/>
                <a:gd name="connsiteX1" fmla="*/ 5 w 9811"/>
                <a:gd name="connsiteY1" fmla="*/ 3258 h 7811"/>
                <a:gd name="connsiteX2" fmla="*/ 622 w 9811"/>
                <a:gd name="connsiteY2" fmla="*/ 2499 h 7811"/>
                <a:gd name="connsiteX3" fmla="*/ 8189 w 9811"/>
                <a:gd name="connsiteY3" fmla="*/ 0 h 7811"/>
                <a:gd name="connsiteX4" fmla="*/ 9811 w 9811"/>
                <a:gd name="connsiteY4" fmla="*/ 6561 h 7811"/>
                <a:gd name="connsiteX5" fmla="*/ 1702 w 9811"/>
                <a:gd name="connsiteY5" fmla="*/ 7811 h 7811"/>
                <a:gd name="connsiteX0" fmla="*/ 1731 w 9996"/>
                <a:gd name="connsiteY0" fmla="*/ 10000 h 10000"/>
                <a:gd name="connsiteX1" fmla="*/ 1 w 9996"/>
                <a:gd name="connsiteY1" fmla="*/ 4171 h 10000"/>
                <a:gd name="connsiteX2" fmla="*/ 3108 w 9996"/>
                <a:gd name="connsiteY2" fmla="*/ 1999 h 10000"/>
                <a:gd name="connsiteX3" fmla="*/ 8343 w 9996"/>
                <a:gd name="connsiteY3" fmla="*/ 0 h 10000"/>
                <a:gd name="connsiteX4" fmla="*/ 9996 w 9996"/>
                <a:gd name="connsiteY4" fmla="*/ 8400 h 10000"/>
                <a:gd name="connsiteX5" fmla="*/ 1731 w 9996"/>
                <a:gd name="connsiteY5" fmla="*/ 10000 h 10000"/>
                <a:gd name="connsiteX0" fmla="*/ 1732 w 10141"/>
                <a:gd name="connsiteY0" fmla="*/ 11800 h 11800"/>
                <a:gd name="connsiteX1" fmla="*/ 1 w 10141"/>
                <a:gd name="connsiteY1" fmla="*/ 5971 h 11800"/>
                <a:gd name="connsiteX2" fmla="*/ 3109 w 10141"/>
                <a:gd name="connsiteY2" fmla="*/ 3799 h 11800"/>
                <a:gd name="connsiteX3" fmla="*/ 6693 w 10141"/>
                <a:gd name="connsiteY3" fmla="*/ 0 h 11800"/>
                <a:gd name="connsiteX4" fmla="*/ 10000 w 10141"/>
                <a:gd name="connsiteY4" fmla="*/ 10200 h 11800"/>
                <a:gd name="connsiteX5" fmla="*/ 1732 w 10141"/>
                <a:gd name="connsiteY5" fmla="*/ 11800 h 11800"/>
                <a:gd name="connsiteX0" fmla="*/ 1732 w 7157"/>
                <a:gd name="connsiteY0" fmla="*/ 11800 h 11800"/>
                <a:gd name="connsiteX1" fmla="*/ 1 w 7157"/>
                <a:gd name="connsiteY1" fmla="*/ 5971 h 11800"/>
                <a:gd name="connsiteX2" fmla="*/ 3109 w 7157"/>
                <a:gd name="connsiteY2" fmla="*/ 3799 h 11800"/>
                <a:gd name="connsiteX3" fmla="*/ 6693 w 7157"/>
                <a:gd name="connsiteY3" fmla="*/ 0 h 11800"/>
                <a:gd name="connsiteX4" fmla="*/ 5868 w 7157"/>
                <a:gd name="connsiteY4" fmla="*/ 6599 h 11800"/>
                <a:gd name="connsiteX5" fmla="*/ 1732 w 7157"/>
                <a:gd name="connsiteY5" fmla="*/ 11800 h 11800"/>
                <a:gd name="connsiteX0" fmla="*/ 2420 w 13071"/>
                <a:gd name="connsiteY0" fmla="*/ 10000 h 10000"/>
                <a:gd name="connsiteX1" fmla="*/ 1 w 13071"/>
                <a:gd name="connsiteY1" fmla="*/ 5060 h 10000"/>
                <a:gd name="connsiteX2" fmla="*/ 4344 w 13071"/>
                <a:gd name="connsiteY2" fmla="*/ 3219 h 10000"/>
                <a:gd name="connsiteX3" fmla="*/ 9352 w 13071"/>
                <a:gd name="connsiteY3" fmla="*/ 0 h 10000"/>
                <a:gd name="connsiteX4" fmla="*/ 12818 w 13071"/>
                <a:gd name="connsiteY4" fmla="*/ 7118 h 10000"/>
                <a:gd name="connsiteX5" fmla="*/ 2420 w 13071"/>
                <a:gd name="connsiteY5" fmla="*/ 10000 h 10000"/>
                <a:gd name="connsiteX0" fmla="*/ 2420 w 13071"/>
                <a:gd name="connsiteY0" fmla="*/ 10000 h 10000"/>
                <a:gd name="connsiteX1" fmla="*/ 1 w 13071"/>
                <a:gd name="connsiteY1" fmla="*/ 5060 h 10000"/>
                <a:gd name="connsiteX2" fmla="*/ 4344 w 13071"/>
                <a:gd name="connsiteY2" fmla="*/ 3219 h 10000"/>
                <a:gd name="connsiteX3" fmla="*/ 9352 w 13071"/>
                <a:gd name="connsiteY3" fmla="*/ 0 h 10000"/>
                <a:gd name="connsiteX4" fmla="*/ 12818 w 13071"/>
                <a:gd name="connsiteY4" fmla="*/ 5592 h 10000"/>
                <a:gd name="connsiteX5" fmla="*/ 2420 w 13071"/>
                <a:gd name="connsiteY5" fmla="*/ 10000 h 10000"/>
                <a:gd name="connsiteX0" fmla="*/ 8194 w 12830"/>
                <a:gd name="connsiteY0" fmla="*/ 10000 h 10000"/>
                <a:gd name="connsiteX1" fmla="*/ 1 w 12830"/>
                <a:gd name="connsiteY1" fmla="*/ 5060 h 10000"/>
                <a:gd name="connsiteX2" fmla="*/ 4344 w 12830"/>
                <a:gd name="connsiteY2" fmla="*/ 3219 h 10000"/>
                <a:gd name="connsiteX3" fmla="*/ 9352 w 12830"/>
                <a:gd name="connsiteY3" fmla="*/ 0 h 10000"/>
                <a:gd name="connsiteX4" fmla="*/ 12818 w 12830"/>
                <a:gd name="connsiteY4" fmla="*/ 5592 h 10000"/>
                <a:gd name="connsiteX5" fmla="*/ 8194 w 12830"/>
                <a:gd name="connsiteY5" fmla="*/ 10000 h 10000"/>
                <a:gd name="connsiteX0" fmla="*/ 8194 w 12830"/>
                <a:gd name="connsiteY0" fmla="*/ 10000 h 10146"/>
                <a:gd name="connsiteX1" fmla="*/ 1 w 12830"/>
                <a:gd name="connsiteY1" fmla="*/ 10146 h 10146"/>
                <a:gd name="connsiteX2" fmla="*/ 4344 w 12830"/>
                <a:gd name="connsiteY2" fmla="*/ 3219 h 10146"/>
                <a:gd name="connsiteX3" fmla="*/ 9352 w 12830"/>
                <a:gd name="connsiteY3" fmla="*/ 0 h 10146"/>
                <a:gd name="connsiteX4" fmla="*/ 12818 w 12830"/>
                <a:gd name="connsiteY4" fmla="*/ 5592 h 10146"/>
                <a:gd name="connsiteX5" fmla="*/ 8194 w 12830"/>
                <a:gd name="connsiteY5" fmla="*/ 10000 h 10146"/>
                <a:gd name="connsiteX0" fmla="*/ 8195 w 12831"/>
                <a:gd name="connsiteY0" fmla="*/ 10000 h 10146"/>
                <a:gd name="connsiteX1" fmla="*/ 2 w 12831"/>
                <a:gd name="connsiteY1" fmla="*/ 10146 h 10146"/>
                <a:gd name="connsiteX2" fmla="*/ 2035 w 12831"/>
                <a:gd name="connsiteY2" fmla="*/ 3219 h 10146"/>
                <a:gd name="connsiteX3" fmla="*/ 9353 w 12831"/>
                <a:gd name="connsiteY3" fmla="*/ 0 h 10146"/>
                <a:gd name="connsiteX4" fmla="*/ 12819 w 12831"/>
                <a:gd name="connsiteY4" fmla="*/ 5592 h 10146"/>
                <a:gd name="connsiteX5" fmla="*/ 8195 w 12831"/>
                <a:gd name="connsiteY5" fmla="*/ 10000 h 10146"/>
                <a:gd name="connsiteX0" fmla="*/ 8195 w 10733"/>
                <a:gd name="connsiteY0" fmla="*/ 10000 h 10146"/>
                <a:gd name="connsiteX1" fmla="*/ 2 w 10733"/>
                <a:gd name="connsiteY1" fmla="*/ 10146 h 10146"/>
                <a:gd name="connsiteX2" fmla="*/ 2035 w 10733"/>
                <a:gd name="connsiteY2" fmla="*/ 3219 h 10146"/>
                <a:gd name="connsiteX3" fmla="*/ 9353 w 10733"/>
                <a:gd name="connsiteY3" fmla="*/ 0 h 10146"/>
                <a:gd name="connsiteX4" fmla="*/ 10509 w 10733"/>
                <a:gd name="connsiteY4" fmla="*/ 4066 h 10146"/>
                <a:gd name="connsiteX5" fmla="*/ 8195 w 10733"/>
                <a:gd name="connsiteY5" fmla="*/ 10000 h 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3" h="10146">
                  <a:moveTo>
                    <a:pt x="8195" y="10000"/>
                  </a:moveTo>
                  <a:lnTo>
                    <a:pt x="2" y="10146"/>
                  </a:lnTo>
                  <a:cubicBezTo>
                    <a:pt x="-90" y="8176"/>
                    <a:pt x="2127" y="5190"/>
                    <a:pt x="2035" y="3219"/>
                  </a:cubicBezTo>
                  <a:lnTo>
                    <a:pt x="9353" y="0"/>
                  </a:lnTo>
                  <a:cubicBezTo>
                    <a:pt x="10892" y="2881"/>
                    <a:pt x="10702" y="2400"/>
                    <a:pt x="10509" y="4066"/>
                  </a:cubicBezTo>
                  <a:cubicBezTo>
                    <a:pt x="10316" y="5732"/>
                    <a:pt x="12046" y="9548"/>
                    <a:pt x="8195" y="10000"/>
                  </a:cubicBezTo>
                  <a:close/>
                </a:path>
              </a:pathLst>
            </a:custGeom>
            <a:solidFill>
              <a:srgbClr val="00B9E4"/>
            </a:solid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7" name="SV"/>
            <p:cNvSpPr>
              <a:spLocks/>
            </p:cNvSpPr>
            <p:nvPr/>
          </p:nvSpPr>
          <p:spPr bwMode="auto">
            <a:xfrm>
              <a:off x="1983436" y="4054270"/>
              <a:ext cx="36450" cy="47624"/>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connsiteX0" fmla="*/ 870 w 10000"/>
                <a:gd name="connsiteY0" fmla="*/ 0 h 18750"/>
                <a:gd name="connsiteX1" fmla="*/ 10000 w 10000"/>
                <a:gd name="connsiteY1" fmla="*/ 556 h 18750"/>
                <a:gd name="connsiteX2" fmla="*/ 9835 w 10000"/>
                <a:gd name="connsiteY2" fmla="*/ 18750 h 18750"/>
                <a:gd name="connsiteX3" fmla="*/ 0 w 10000"/>
                <a:gd name="connsiteY3" fmla="*/ 7222 h 18750"/>
                <a:gd name="connsiteX4" fmla="*/ 870 w 10000"/>
                <a:gd name="connsiteY4" fmla="*/ 0 h 18750"/>
                <a:gd name="connsiteX0" fmla="*/ 870 w 12114"/>
                <a:gd name="connsiteY0" fmla="*/ 0 h 18750"/>
                <a:gd name="connsiteX1" fmla="*/ 12114 w 12114"/>
                <a:gd name="connsiteY1" fmla="*/ 5556 h 18750"/>
                <a:gd name="connsiteX2" fmla="*/ 9835 w 12114"/>
                <a:gd name="connsiteY2" fmla="*/ 18750 h 18750"/>
                <a:gd name="connsiteX3" fmla="*/ 0 w 12114"/>
                <a:gd name="connsiteY3" fmla="*/ 7222 h 18750"/>
                <a:gd name="connsiteX4" fmla="*/ 870 w 12114"/>
                <a:gd name="connsiteY4" fmla="*/ 0 h 18750"/>
                <a:gd name="connsiteX0" fmla="*/ 870 w 12114"/>
                <a:gd name="connsiteY0" fmla="*/ 0 h 25000"/>
                <a:gd name="connsiteX1" fmla="*/ 12114 w 12114"/>
                <a:gd name="connsiteY1" fmla="*/ 11806 h 25000"/>
                <a:gd name="connsiteX2" fmla="*/ 9835 w 12114"/>
                <a:gd name="connsiteY2" fmla="*/ 25000 h 25000"/>
                <a:gd name="connsiteX3" fmla="*/ 0 w 12114"/>
                <a:gd name="connsiteY3" fmla="*/ 13472 h 25000"/>
                <a:gd name="connsiteX4" fmla="*/ 870 w 12114"/>
                <a:gd name="connsiteY4" fmla="*/ 0 h 2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4" h="25000">
                  <a:moveTo>
                    <a:pt x="870" y="0"/>
                  </a:moveTo>
                  <a:lnTo>
                    <a:pt x="12114" y="11806"/>
                  </a:lnTo>
                  <a:lnTo>
                    <a:pt x="9835" y="25000"/>
                  </a:lnTo>
                  <a:lnTo>
                    <a:pt x="0" y="13472"/>
                  </a:lnTo>
                  <a:lnTo>
                    <a:pt x="870" y="0"/>
                  </a:lnTo>
                  <a:close/>
                </a:path>
              </a:pathLst>
            </a:custGeom>
            <a:solidFill>
              <a:srgbClr val="00B9E4"/>
            </a:solidFill>
            <a:ln w="6350"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8" name="LU"/>
            <p:cNvSpPr>
              <a:spLocks/>
            </p:cNvSpPr>
            <p:nvPr/>
          </p:nvSpPr>
          <p:spPr bwMode="auto">
            <a:xfrm>
              <a:off x="4457343" y="2997425"/>
              <a:ext cx="19555" cy="23019"/>
            </a:xfrm>
            <a:custGeom>
              <a:avLst/>
              <a:gdLst>
                <a:gd name="T0" fmla="*/ 22 w 1097536"/>
                <a:gd name="T1" fmla="*/ 0 h 1184223"/>
                <a:gd name="T2" fmla="*/ 0 w 1097536"/>
                <a:gd name="T3" fmla="*/ 30 h 1184223"/>
                <a:gd name="T4" fmla="*/ 21 w 1097536"/>
                <a:gd name="T5" fmla="*/ 86 h 1184223"/>
                <a:gd name="T6" fmla="*/ 50 w 1097536"/>
                <a:gd name="T7" fmla="*/ 60 h 1184223"/>
                <a:gd name="T8" fmla="*/ 51 w 1097536"/>
                <a:gd name="T9" fmla="*/ 37 h 1184223"/>
                <a:gd name="T10" fmla="*/ 22 w 1097536"/>
                <a:gd name="T11" fmla="*/ 0 h 1184223"/>
                <a:gd name="T12" fmla="*/ 0 60000 65536"/>
                <a:gd name="T13" fmla="*/ 0 60000 65536"/>
                <a:gd name="T14" fmla="*/ 0 60000 65536"/>
                <a:gd name="T15" fmla="*/ 0 60000 65536"/>
                <a:gd name="T16" fmla="*/ 0 60000 65536"/>
                <a:gd name="T17" fmla="*/ 0 60000 65536"/>
                <a:gd name="connsiteX0" fmla="*/ 482939 w 1067559"/>
                <a:gd name="connsiteY0" fmla="*/ 0 h 1184223"/>
                <a:gd name="connsiteX1" fmla="*/ 0 w 1067559"/>
                <a:gd name="connsiteY1" fmla="*/ 416160 h 1184223"/>
                <a:gd name="connsiteX2" fmla="*/ 452959 w 1067559"/>
                <a:gd name="connsiteY2" fmla="*/ 1184223 h 1184223"/>
                <a:gd name="connsiteX3" fmla="*/ 1067555 w 1067559"/>
                <a:gd name="connsiteY3" fmla="*/ 824459 h 1184223"/>
                <a:gd name="connsiteX4" fmla="*/ 482939 w 1067559"/>
                <a:gd name="connsiteY4" fmla="*/ 0 h 1184223"/>
                <a:gd name="connsiteX0" fmla="*/ 812201 w 1067559"/>
                <a:gd name="connsiteY0" fmla="*/ 0 h 1126927"/>
                <a:gd name="connsiteX1" fmla="*/ 0 w 1067559"/>
                <a:gd name="connsiteY1" fmla="*/ 358864 h 1126927"/>
                <a:gd name="connsiteX2" fmla="*/ 452959 w 1067559"/>
                <a:gd name="connsiteY2" fmla="*/ 1126927 h 1126927"/>
                <a:gd name="connsiteX3" fmla="*/ 1067555 w 1067559"/>
                <a:gd name="connsiteY3" fmla="*/ 767163 h 1126927"/>
                <a:gd name="connsiteX4" fmla="*/ 812201 w 1067559"/>
                <a:gd name="connsiteY4" fmla="*/ 0 h 1126927"/>
                <a:gd name="connsiteX0" fmla="*/ 417107 w 672465"/>
                <a:gd name="connsiteY0" fmla="*/ 0 h 1126927"/>
                <a:gd name="connsiteX1" fmla="*/ 0 w 672465"/>
                <a:gd name="connsiteY1" fmla="*/ 301566 h 1126927"/>
                <a:gd name="connsiteX2" fmla="*/ 57865 w 672465"/>
                <a:gd name="connsiteY2" fmla="*/ 1126927 h 1126927"/>
                <a:gd name="connsiteX3" fmla="*/ 672461 w 672465"/>
                <a:gd name="connsiteY3" fmla="*/ 767163 h 1126927"/>
                <a:gd name="connsiteX4" fmla="*/ 417107 w 672465"/>
                <a:gd name="connsiteY4" fmla="*/ 0 h 1126927"/>
                <a:gd name="connsiteX0" fmla="*/ 417107 w 672465"/>
                <a:gd name="connsiteY0" fmla="*/ 0 h 767175"/>
                <a:gd name="connsiteX1" fmla="*/ 0 w 672465"/>
                <a:gd name="connsiteY1" fmla="*/ 301566 h 767175"/>
                <a:gd name="connsiteX2" fmla="*/ 255413 w 672465"/>
                <a:gd name="connsiteY2" fmla="*/ 553922 h 767175"/>
                <a:gd name="connsiteX3" fmla="*/ 672461 w 672465"/>
                <a:gd name="connsiteY3" fmla="*/ 767163 h 767175"/>
                <a:gd name="connsiteX4" fmla="*/ 417107 w 672465"/>
                <a:gd name="connsiteY4" fmla="*/ 0 h 767175"/>
                <a:gd name="connsiteX0" fmla="*/ 417107 w 540776"/>
                <a:gd name="connsiteY0" fmla="*/ 0 h 553922"/>
                <a:gd name="connsiteX1" fmla="*/ 0 w 540776"/>
                <a:gd name="connsiteY1" fmla="*/ 301566 h 553922"/>
                <a:gd name="connsiteX2" fmla="*/ 255413 w 540776"/>
                <a:gd name="connsiteY2" fmla="*/ 553922 h 553922"/>
                <a:gd name="connsiteX3" fmla="*/ 540776 w 540776"/>
                <a:gd name="connsiteY3" fmla="*/ 480673 h 553922"/>
                <a:gd name="connsiteX4" fmla="*/ 417107 w 540776"/>
                <a:gd name="connsiteY4" fmla="*/ 0 h 553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76" h="553922">
                  <a:moveTo>
                    <a:pt x="417107" y="0"/>
                  </a:moveTo>
                  <a:lnTo>
                    <a:pt x="0" y="301566"/>
                  </a:lnTo>
                  <a:lnTo>
                    <a:pt x="255413" y="553922"/>
                  </a:lnTo>
                  <a:lnTo>
                    <a:pt x="540776" y="480673"/>
                  </a:lnTo>
                  <a:lnTo>
                    <a:pt x="417107"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79" name="GQ"/>
            <p:cNvSpPr>
              <a:spLocks/>
            </p:cNvSpPr>
            <p:nvPr/>
          </p:nvSpPr>
          <p:spPr bwMode="auto">
            <a:xfrm>
              <a:off x="4505324" y="4374592"/>
              <a:ext cx="28224" cy="27281"/>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4039 w 10042"/>
                <a:gd name="connsiteY0" fmla="*/ 3050 h 10092"/>
                <a:gd name="connsiteX1" fmla="*/ 52 w 10042"/>
                <a:gd name="connsiteY1" fmla="*/ 3883 h 10092"/>
                <a:gd name="connsiteX2" fmla="*/ 2035 w 10042"/>
                <a:gd name="connsiteY2" fmla="*/ 9547 h 10092"/>
                <a:gd name="connsiteX3" fmla="*/ 6041 w 10042"/>
                <a:gd name="connsiteY3" fmla="*/ 9547 h 10092"/>
                <a:gd name="connsiteX4" fmla="*/ 10042 w 10042"/>
                <a:gd name="connsiteY4" fmla="*/ 6719 h 10092"/>
                <a:gd name="connsiteX5" fmla="*/ 8043 w 10042"/>
                <a:gd name="connsiteY5" fmla="*/ 92 h 10092"/>
                <a:gd name="connsiteX6" fmla="*/ 4039 w 10042"/>
                <a:gd name="connsiteY6" fmla="*/ 3050 h 10092"/>
                <a:gd name="connsiteX0" fmla="*/ 4039 w 10094"/>
                <a:gd name="connsiteY0" fmla="*/ 332 h 7374"/>
                <a:gd name="connsiteX1" fmla="*/ 52 w 10094"/>
                <a:gd name="connsiteY1" fmla="*/ 1165 h 7374"/>
                <a:gd name="connsiteX2" fmla="*/ 2035 w 10094"/>
                <a:gd name="connsiteY2" fmla="*/ 6829 h 7374"/>
                <a:gd name="connsiteX3" fmla="*/ 6041 w 10094"/>
                <a:gd name="connsiteY3" fmla="*/ 6829 h 7374"/>
                <a:gd name="connsiteX4" fmla="*/ 10042 w 10094"/>
                <a:gd name="connsiteY4" fmla="*/ 4001 h 7374"/>
                <a:gd name="connsiteX5" fmla="*/ 8043 w 10094"/>
                <a:gd name="connsiteY5" fmla="*/ 1425 h 7374"/>
                <a:gd name="connsiteX6" fmla="*/ 4039 w 10094"/>
                <a:gd name="connsiteY6" fmla="*/ 332 h 7374"/>
                <a:gd name="connsiteX0" fmla="*/ 4001 w 9999"/>
                <a:gd name="connsiteY0" fmla="*/ 1057 h 8645"/>
                <a:gd name="connsiteX1" fmla="*/ 52 w 9999"/>
                <a:gd name="connsiteY1" fmla="*/ 225 h 8645"/>
                <a:gd name="connsiteX2" fmla="*/ 2016 w 9999"/>
                <a:gd name="connsiteY2" fmla="*/ 7906 h 8645"/>
                <a:gd name="connsiteX3" fmla="*/ 5985 w 9999"/>
                <a:gd name="connsiteY3" fmla="*/ 7906 h 8645"/>
                <a:gd name="connsiteX4" fmla="*/ 9948 w 9999"/>
                <a:gd name="connsiteY4" fmla="*/ 4071 h 8645"/>
                <a:gd name="connsiteX5" fmla="*/ 7968 w 9999"/>
                <a:gd name="connsiteY5" fmla="*/ 577 h 8645"/>
                <a:gd name="connsiteX6" fmla="*/ 4001 w 9999"/>
                <a:gd name="connsiteY6" fmla="*/ 1057 h 8645"/>
                <a:gd name="connsiteX0" fmla="*/ 2875 w 8874"/>
                <a:gd name="connsiteY0" fmla="*/ 1077 h 9666"/>
                <a:gd name="connsiteX1" fmla="*/ 134 w 8874"/>
                <a:gd name="connsiteY1" fmla="*/ 2838 h 9666"/>
                <a:gd name="connsiteX2" fmla="*/ 890 w 8874"/>
                <a:gd name="connsiteY2" fmla="*/ 8999 h 9666"/>
                <a:gd name="connsiteX3" fmla="*/ 4860 w 8874"/>
                <a:gd name="connsiteY3" fmla="*/ 8999 h 9666"/>
                <a:gd name="connsiteX4" fmla="*/ 8823 w 8874"/>
                <a:gd name="connsiteY4" fmla="*/ 4563 h 9666"/>
                <a:gd name="connsiteX5" fmla="*/ 6843 w 8874"/>
                <a:gd name="connsiteY5" fmla="*/ 521 h 9666"/>
                <a:gd name="connsiteX6" fmla="*/ 2875 w 8874"/>
                <a:gd name="connsiteY6" fmla="*/ 1077 h 9666"/>
                <a:gd name="connsiteX0" fmla="*/ 603 w 10105"/>
                <a:gd name="connsiteY0" fmla="*/ 1114 h 10000"/>
                <a:gd name="connsiteX1" fmla="*/ 237 w 10105"/>
                <a:gd name="connsiteY1" fmla="*/ 2936 h 10000"/>
                <a:gd name="connsiteX2" fmla="*/ 1089 w 10105"/>
                <a:gd name="connsiteY2" fmla="*/ 9310 h 10000"/>
                <a:gd name="connsiteX3" fmla="*/ 5563 w 10105"/>
                <a:gd name="connsiteY3" fmla="*/ 9310 h 10000"/>
                <a:gd name="connsiteX4" fmla="*/ 10029 w 10105"/>
                <a:gd name="connsiteY4" fmla="*/ 4721 h 10000"/>
                <a:gd name="connsiteX5" fmla="*/ 7797 w 10105"/>
                <a:gd name="connsiteY5" fmla="*/ 539 h 10000"/>
                <a:gd name="connsiteX6" fmla="*/ 603 w 10105"/>
                <a:gd name="connsiteY6" fmla="*/ 1114 h 10000"/>
                <a:gd name="connsiteX0" fmla="*/ 403 w 9905"/>
                <a:gd name="connsiteY0" fmla="*/ 1114 h 9908"/>
                <a:gd name="connsiteX1" fmla="*/ 718 w 9905"/>
                <a:gd name="connsiteY1" fmla="*/ 4345 h 9908"/>
                <a:gd name="connsiteX2" fmla="*/ 889 w 9905"/>
                <a:gd name="connsiteY2" fmla="*/ 9310 h 9908"/>
                <a:gd name="connsiteX3" fmla="*/ 5363 w 9905"/>
                <a:gd name="connsiteY3" fmla="*/ 9310 h 9908"/>
                <a:gd name="connsiteX4" fmla="*/ 9829 w 9905"/>
                <a:gd name="connsiteY4" fmla="*/ 4721 h 9908"/>
                <a:gd name="connsiteX5" fmla="*/ 7597 w 9905"/>
                <a:gd name="connsiteY5" fmla="*/ 539 h 9908"/>
                <a:gd name="connsiteX6" fmla="*/ 403 w 9905"/>
                <a:gd name="connsiteY6" fmla="*/ 1114 h 9908"/>
                <a:gd name="connsiteX0" fmla="*/ 407 w 9934"/>
                <a:gd name="connsiteY0" fmla="*/ 1124 h 10302"/>
                <a:gd name="connsiteX1" fmla="*/ 725 w 9934"/>
                <a:gd name="connsiteY1" fmla="*/ 4385 h 10302"/>
                <a:gd name="connsiteX2" fmla="*/ 898 w 9934"/>
                <a:gd name="connsiteY2" fmla="*/ 9396 h 10302"/>
                <a:gd name="connsiteX3" fmla="*/ 8163 w 9934"/>
                <a:gd name="connsiteY3" fmla="*/ 9870 h 10302"/>
                <a:gd name="connsiteX4" fmla="*/ 9923 w 9934"/>
                <a:gd name="connsiteY4" fmla="*/ 4765 h 10302"/>
                <a:gd name="connsiteX5" fmla="*/ 7670 w 9934"/>
                <a:gd name="connsiteY5" fmla="*/ 544 h 10302"/>
                <a:gd name="connsiteX6" fmla="*/ 407 w 9934"/>
                <a:gd name="connsiteY6" fmla="*/ 1124 h 10302"/>
                <a:gd name="connsiteX0" fmla="*/ 409 w 8907"/>
                <a:gd name="connsiteY0" fmla="*/ 1429 h 10338"/>
                <a:gd name="connsiteX1" fmla="*/ 729 w 8907"/>
                <a:gd name="connsiteY1" fmla="*/ 4594 h 10338"/>
                <a:gd name="connsiteX2" fmla="*/ 903 w 8907"/>
                <a:gd name="connsiteY2" fmla="*/ 9459 h 10338"/>
                <a:gd name="connsiteX3" fmla="*/ 8216 w 8907"/>
                <a:gd name="connsiteY3" fmla="*/ 9919 h 10338"/>
                <a:gd name="connsiteX4" fmla="*/ 7720 w 8907"/>
                <a:gd name="connsiteY4" fmla="*/ 866 h 10338"/>
                <a:gd name="connsiteX5" fmla="*/ 409 w 8907"/>
                <a:gd name="connsiteY5" fmla="*/ 1429 h 10338"/>
                <a:gd name="connsiteX0" fmla="*/ 459 w 10577"/>
                <a:gd name="connsiteY0" fmla="*/ 1227 h 9088"/>
                <a:gd name="connsiteX1" fmla="*/ 818 w 10577"/>
                <a:gd name="connsiteY1" fmla="*/ 4289 h 9088"/>
                <a:gd name="connsiteX2" fmla="*/ 1014 w 10577"/>
                <a:gd name="connsiteY2" fmla="*/ 8995 h 9088"/>
                <a:gd name="connsiteX3" fmla="*/ 10001 w 10577"/>
                <a:gd name="connsiteY3" fmla="*/ 7215 h 9088"/>
                <a:gd name="connsiteX4" fmla="*/ 8667 w 10577"/>
                <a:gd name="connsiteY4" fmla="*/ 683 h 9088"/>
                <a:gd name="connsiteX5" fmla="*/ 459 w 10577"/>
                <a:gd name="connsiteY5" fmla="*/ 1227 h 9088"/>
                <a:gd name="connsiteX0" fmla="*/ 456 w 9967"/>
                <a:gd name="connsiteY0" fmla="*/ 1350 h 8428"/>
                <a:gd name="connsiteX1" fmla="*/ 795 w 9967"/>
                <a:gd name="connsiteY1" fmla="*/ 4719 h 8428"/>
                <a:gd name="connsiteX2" fmla="*/ 1715 w 9967"/>
                <a:gd name="connsiteY2" fmla="*/ 7449 h 8428"/>
                <a:gd name="connsiteX3" fmla="*/ 9477 w 9967"/>
                <a:gd name="connsiteY3" fmla="*/ 7939 h 8428"/>
                <a:gd name="connsiteX4" fmla="*/ 8216 w 9967"/>
                <a:gd name="connsiteY4" fmla="*/ 752 h 8428"/>
                <a:gd name="connsiteX5" fmla="*/ 456 w 9967"/>
                <a:gd name="connsiteY5" fmla="*/ 1350 h 8428"/>
                <a:gd name="connsiteX0" fmla="*/ 492 w 10034"/>
                <a:gd name="connsiteY0" fmla="*/ 1602 h 10162"/>
                <a:gd name="connsiteX1" fmla="*/ 1755 w 10034"/>
                <a:gd name="connsiteY1" fmla="*/ 8838 h 10162"/>
                <a:gd name="connsiteX2" fmla="*/ 9542 w 10034"/>
                <a:gd name="connsiteY2" fmla="*/ 9420 h 10162"/>
                <a:gd name="connsiteX3" fmla="*/ 8277 w 10034"/>
                <a:gd name="connsiteY3" fmla="*/ 892 h 10162"/>
                <a:gd name="connsiteX4" fmla="*/ 492 w 10034"/>
                <a:gd name="connsiteY4" fmla="*/ 1602 h 10162"/>
                <a:gd name="connsiteX0" fmla="*/ 492 w 9542"/>
                <a:gd name="connsiteY0" fmla="*/ 1602 h 10162"/>
                <a:gd name="connsiteX1" fmla="*/ 1755 w 9542"/>
                <a:gd name="connsiteY1" fmla="*/ 8838 h 10162"/>
                <a:gd name="connsiteX2" fmla="*/ 9542 w 9542"/>
                <a:gd name="connsiteY2" fmla="*/ 9420 h 10162"/>
                <a:gd name="connsiteX3" fmla="*/ 8277 w 9542"/>
                <a:gd name="connsiteY3" fmla="*/ 892 h 10162"/>
                <a:gd name="connsiteX4" fmla="*/ 492 w 9542"/>
                <a:gd name="connsiteY4" fmla="*/ 1602 h 10162"/>
                <a:gd name="connsiteX0" fmla="*/ 516 w 10000"/>
                <a:gd name="connsiteY0" fmla="*/ 698 h 9122"/>
                <a:gd name="connsiteX1" fmla="*/ 1839 w 10000"/>
                <a:gd name="connsiteY1" fmla="*/ 7819 h 9122"/>
                <a:gd name="connsiteX2" fmla="*/ 10000 w 10000"/>
                <a:gd name="connsiteY2" fmla="*/ 8392 h 9122"/>
                <a:gd name="connsiteX3" fmla="*/ 8674 w 10000"/>
                <a:gd name="connsiteY3" fmla="*/ 0 h 9122"/>
                <a:gd name="connsiteX4" fmla="*/ 516 w 10000"/>
                <a:gd name="connsiteY4" fmla="*/ 698 h 9122"/>
                <a:gd name="connsiteX0" fmla="*/ 516 w 10990"/>
                <a:gd name="connsiteY0" fmla="*/ 138 h 9328"/>
                <a:gd name="connsiteX1" fmla="*/ 1839 w 10990"/>
                <a:gd name="connsiteY1" fmla="*/ 7945 h 9328"/>
                <a:gd name="connsiteX2" fmla="*/ 10000 w 10990"/>
                <a:gd name="connsiteY2" fmla="*/ 8573 h 9328"/>
                <a:gd name="connsiteX3" fmla="*/ 10990 w 10990"/>
                <a:gd name="connsiteY3" fmla="*/ 0 h 9328"/>
                <a:gd name="connsiteX4" fmla="*/ 516 w 10990"/>
                <a:gd name="connsiteY4" fmla="*/ 138 h 9328"/>
                <a:gd name="connsiteX0" fmla="*/ 470 w 10715"/>
                <a:gd name="connsiteY0" fmla="*/ 642 h 9505"/>
                <a:gd name="connsiteX1" fmla="*/ 1673 w 10715"/>
                <a:gd name="connsiteY1" fmla="*/ 9011 h 9505"/>
                <a:gd name="connsiteX2" fmla="*/ 9099 w 10715"/>
                <a:gd name="connsiteY2" fmla="*/ 7669 h 9505"/>
                <a:gd name="connsiteX3" fmla="*/ 10000 w 10715"/>
                <a:gd name="connsiteY3" fmla="*/ 494 h 9505"/>
                <a:gd name="connsiteX4" fmla="*/ 470 w 10715"/>
                <a:gd name="connsiteY4" fmla="*/ 642 h 9505"/>
                <a:gd name="connsiteX0" fmla="*/ 439 w 10000"/>
                <a:gd name="connsiteY0" fmla="*/ 675 h 8452"/>
                <a:gd name="connsiteX1" fmla="*/ 1561 w 10000"/>
                <a:gd name="connsiteY1" fmla="*/ 6652 h 8452"/>
                <a:gd name="connsiteX2" fmla="*/ 8492 w 10000"/>
                <a:gd name="connsiteY2" fmla="*/ 8068 h 8452"/>
                <a:gd name="connsiteX3" fmla="*/ 9333 w 10000"/>
                <a:gd name="connsiteY3" fmla="*/ 520 h 8452"/>
                <a:gd name="connsiteX4" fmla="*/ 439 w 10000"/>
                <a:gd name="connsiteY4" fmla="*/ 675 h 8452"/>
                <a:gd name="connsiteX0" fmla="*/ 1438 w 11084"/>
                <a:gd name="connsiteY0" fmla="*/ 799 h 10649"/>
                <a:gd name="connsiteX1" fmla="*/ 593 w 11084"/>
                <a:gd name="connsiteY1" fmla="*/ 9543 h 10649"/>
                <a:gd name="connsiteX2" fmla="*/ 9491 w 11084"/>
                <a:gd name="connsiteY2" fmla="*/ 9546 h 10649"/>
                <a:gd name="connsiteX3" fmla="*/ 10332 w 11084"/>
                <a:gd name="connsiteY3" fmla="*/ 615 h 10649"/>
                <a:gd name="connsiteX4" fmla="*/ 1438 w 11084"/>
                <a:gd name="connsiteY4" fmla="*/ 799 h 10649"/>
                <a:gd name="connsiteX0" fmla="*/ 2458 w 10698"/>
                <a:gd name="connsiteY0" fmla="*/ 2134 h 10210"/>
                <a:gd name="connsiteX1" fmla="*/ 302 w 10698"/>
                <a:gd name="connsiteY1" fmla="*/ 9205 h 10210"/>
                <a:gd name="connsiteX2" fmla="*/ 9200 w 10698"/>
                <a:gd name="connsiteY2" fmla="*/ 9208 h 10210"/>
                <a:gd name="connsiteX3" fmla="*/ 10041 w 10698"/>
                <a:gd name="connsiteY3" fmla="*/ 277 h 10210"/>
                <a:gd name="connsiteX4" fmla="*/ 2458 w 10698"/>
                <a:gd name="connsiteY4" fmla="*/ 2134 h 10210"/>
                <a:gd name="connsiteX0" fmla="*/ 892 w 9046"/>
                <a:gd name="connsiteY0" fmla="*/ 2134 h 9622"/>
                <a:gd name="connsiteX1" fmla="*/ 703 w 9046"/>
                <a:gd name="connsiteY1" fmla="*/ 7532 h 9622"/>
                <a:gd name="connsiteX2" fmla="*/ 7634 w 9046"/>
                <a:gd name="connsiteY2" fmla="*/ 9208 h 9622"/>
                <a:gd name="connsiteX3" fmla="*/ 8475 w 9046"/>
                <a:gd name="connsiteY3" fmla="*/ 277 h 9622"/>
                <a:gd name="connsiteX4" fmla="*/ 892 w 9046"/>
                <a:gd name="connsiteY4" fmla="*/ 2134 h 9622"/>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0 h 10454"/>
                <a:gd name="connsiteX1" fmla="*/ 777 w 10000"/>
                <a:gd name="connsiteY1" fmla="*/ 8218 h 10454"/>
                <a:gd name="connsiteX2" fmla="*/ 8439 w 10000"/>
                <a:gd name="connsiteY2" fmla="*/ 9960 h 10454"/>
                <a:gd name="connsiteX3" fmla="*/ 9369 w 10000"/>
                <a:gd name="connsiteY3" fmla="*/ 678 h 10454"/>
                <a:gd name="connsiteX4" fmla="*/ 986 w 10000"/>
                <a:gd name="connsiteY4" fmla="*/ 0 h 10454"/>
                <a:gd name="connsiteX0" fmla="*/ 209 w 9223"/>
                <a:gd name="connsiteY0" fmla="*/ 0 h 10454"/>
                <a:gd name="connsiteX1" fmla="*/ 0 w 9223"/>
                <a:gd name="connsiteY1" fmla="*/ 8218 h 10454"/>
                <a:gd name="connsiteX2" fmla="*/ 7662 w 9223"/>
                <a:gd name="connsiteY2" fmla="*/ 9960 h 10454"/>
                <a:gd name="connsiteX3" fmla="*/ 8592 w 9223"/>
                <a:gd name="connsiteY3" fmla="*/ 678 h 10454"/>
                <a:gd name="connsiteX4" fmla="*/ 209 w 9223"/>
                <a:gd name="connsiteY4" fmla="*/ 0 h 10454"/>
                <a:gd name="connsiteX0" fmla="*/ 227 w 9316"/>
                <a:gd name="connsiteY0" fmla="*/ 0 h 10000"/>
                <a:gd name="connsiteX1" fmla="*/ 0 w 9316"/>
                <a:gd name="connsiteY1" fmla="*/ 7861 h 10000"/>
                <a:gd name="connsiteX2" fmla="*/ 8307 w 9316"/>
                <a:gd name="connsiteY2" fmla="*/ 9527 h 10000"/>
                <a:gd name="connsiteX3" fmla="*/ 9316 w 9316"/>
                <a:gd name="connsiteY3" fmla="*/ 649 h 10000"/>
                <a:gd name="connsiteX4" fmla="*/ 227 w 9316"/>
                <a:gd name="connsiteY4" fmla="*/ 0 h 10000"/>
                <a:gd name="connsiteX0" fmla="*/ 244 w 10000"/>
                <a:gd name="connsiteY0" fmla="*/ 0 h 9527"/>
                <a:gd name="connsiteX1" fmla="*/ 0 w 10000"/>
                <a:gd name="connsiteY1" fmla="*/ 7861 h 9527"/>
                <a:gd name="connsiteX2" fmla="*/ 8917 w 10000"/>
                <a:gd name="connsiteY2" fmla="*/ 9527 h 9527"/>
                <a:gd name="connsiteX3" fmla="*/ 10000 w 10000"/>
                <a:gd name="connsiteY3" fmla="*/ 649 h 9527"/>
                <a:gd name="connsiteX4" fmla="*/ 244 w 10000"/>
                <a:gd name="connsiteY4" fmla="*/ 0 h 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527">
                  <a:moveTo>
                    <a:pt x="244" y="0"/>
                  </a:moveTo>
                  <a:cubicBezTo>
                    <a:pt x="162" y="2620"/>
                    <a:pt x="82" y="5241"/>
                    <a:pt x="0" y="7861"/>
                  </a:cubicBezTo>
                  <a:lnTo>
                    <a:pt x="8917" y="9527"/>
                  </a:lnTo>
                  <a:lnTo>
                    <a:pt x="10000" y="649"/>
                  </a:lnTo>
                  <a:lnTo>
                    <a:pt x="244" y="0"/>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80" name="GM"/>
            <p:cNvSpPr>
              <a:spLocks/>
            </p:cNvSpPr>
            <p:nvPr/>
          </p:nvSpPr>
          <p:spPr bwMode="auto">
            <a:xfrm>
              <a:off x="3858556" y="4074002"/>
              <a:ext cx="68049" cy="20883"/>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4039 w 10042"/>
                <a:gd name="connsiteY0" fmla="*/ 3050 h 10092"/>
                <a:gd name="connsiteX1" fmla="*/ 52 w 10042"/>
                <a:gd name="connsiteY1" fmla="*/ 3883 h 10092"/>
                <a:gd name="connsiteX2" fmla="*/ 2035 w 10042"/>
                <a:gd name="connsiteY2" fmla="*/ 9547 h 10092"/>
                <a:gd name="connsiteX3" fmla="*/ 6041 w 10042"/>
                <a:gd name="connsiteY3" fmla="*/ 9547 h 10092"/>
                <a:gd name="connsiteX4" fmla="*/ 10042 w 10042"/>
                <a:gd name="connsiteY4" fmla="*/ 6719 h 10092"/>
                <a:gd name="connsiteX5" fmla="*/ 8043 w 10042"/>
                <a:gd name="connsiteY5" fmla="*/ 92 h 10092"/>
                <a:gd name="connsiteX6" fmla="*/ 4039 w 10042"/>
                <a:gd name="connsiteY6" fmla="*/ 3050 h 10092"/>
                <a:gd name="connsiteX0" fmla="*/ 4039 w 10094"/>
                <a:gd name="connsiteY0" fmla="*/ 332 h 7374"/>
                <a:gd name="connsiteX1" fmla="*/ 52 w 10094"/>
                <a:gd name="connsiteY1" fmla="*/ 1165 h 7374"/>
                <a:gd name="connsiteX2" fmla="*/ 2035 w 10094"/>
                <a:gd name="connsiteY2" fmla="*/ 6829 h 7374"/>
                <a:gd name="connsiteX3" fmla="*/ 6041 w 10094"/>
                <a:gd name="connsiteY3" fmla="*/ 6829 h 7374"/>
                <a:gd name="connsiteX4" fmla="*/ 10042 w 10094"/>
                <a:gd name="connsiteY4" fmla="*/ 4001 h 7374"/>
                <a:gd name="connsiteX5" fmla="*/ 8043 w 10094"/>
                <a:gd name="connsiteY5" fmla="*/ 1425 h 7374"/>
                <a:gd name="connsiteX6" fmla="*/ 4039 w 10094"/>
                <a:gd name="connsiteY6" fmla="*/ 332 h 7374"/>
                <a:gd name="connsiteX0" fmla="*/ 4001 w 9999"/>
                <a:gd name="connsiteY0" fmla="*/ 1057 h 8645"/>
                <a:gd name="connsiteX1" fmla="*/ 52 w 9999"/>
                <a:gd name="connsiteY1" fmla="*/ 225 h 8645"/>
                <a:gd name="connsiteX2" fmla="*/ 2016 w 9999"/>
                <a:gd name="connsiteY2" fmla="*/ 7906 h 8645"/>
                <a:gd name="connsiteX3" fmla="*/ 5985 w 9999"/>
                <a:gd name="connsiteY3" fmla="*/ 7906 h 8645"/>
                <a:gd name="connsiteX4" fmla="*/ 9948 w 9999"/>
                <a:gd name="connsiteY4" fmla="*/ 4071 h 8645"/>
                <a:gd name="connsiteX5" fmla="*/ 7968 w 9999"/>
                <a:gd name="connsiteY5" fmla="*/ 577 h 8645"/>
                <a:gd name="connsiteX6" fmla="*/ 4001 w 9999"/>
                <a:gd name="connsiteY6" fmla="*/ 1057 h 8645"/>
                <a:gd name="connsiteX0" fmla="*/ 2875 w 8874"/>
                <a:gd name="connsiteY0" fmla="*/ 1077 h 9666"/>
                <a:gd name="connsiteX1" fmla="*/ 134 w 8874"/>
                <a:gd name="connsiteY1" fmla="*/ 2838 h 9666"/>
                <a:gd name="connsiteX2" fmla="*/ 890 w 8874"/>
                <a:gd name="connsiteY2" fmla="*/ 8999 h 9666"/>
                <a:gd name="connsiteX3" fmla="*/ 4860 w 8874"/>
                <a:gd name="connsiteY3" fmla="*/ 8999 h 9666"/>
                <a:gd name="connsiteX4" fmla="*/ 8823 w 8874"/>
                <a:gd name="connsiteY4" fmla="*/ 4563 h 9666"/>
                <a:gd name="connsiteX5" fmla="*/ 6843 w 8874"/>
                <a:gd name="connsiteY5" fmla="*/ 521 h 9666"/>
                <a:gd name="connsiteX6" fmla="*/ 2875 w 8874"/>
                <a:gd name="connsiteY6" fmla="*/ 1077 h 9666"/>
                <a:gd name="connsiteX0" fmla="*/ 603 w 10105"/>
                <a:gd name="connsiteY0" fmla="*/ 1114 h 10000"/>
                <a:gd name="connsiteX1" fmla="*/ 237 w 10105"/>
                <a:gd name="connsiteY1" fmla="*/ 2936 h 10000"/>
                <a:gd name="connsiteX2" fmla="*/ 1089 w 10105"/>
                <a:gd name="connsiteY2" fmla="*/ 9310 h 10000"/>
                <a:gd name="connsiteX3" fmla="*/ 5563 w 10105"/>
                <a:gd name="connsiteY3" fmla="*/ 9310 h 10000"/>
                <a:gd name="connsiteX4" fmla="*/ 10029 w 10105"/>
                <a:gd name="connsiteY4" fmla="*/ 4721 h 10000"/>
                <a:gd name="connsiteX5" fmla="*/ 7797 w 10105"/>
                <a:gd name="connsiteY5" fmla="*/ 539 h 10000"/>
                <a:gd name="connsiteX6" fmla="*/ 603 w 10105"/>
                <a:gd name="connsiteY6" fmla="*/ 1114 h 10000"/>
                <a:gd name="connsiteX0" fmla="*/ 403 w 9905"/>
                <a:gd name="connsiteY0" fmla="*/ 1114 h 9908"/>
                <a:gd name="connsiteX1" fmla="*/ 718 w 9905"/>
                <a:gd name="connsiteY1" fmla="*/ 4345 h 9908"/>
                <a:gd name="connsiteX2" fmla="*/ 889 w 9905"/>
                <a:gd name="connsiteY2" fmla="*/ 9310 h 9908"/>
                <a:gd name="connsiteX3" fmla="*/ 5363 w 9905"/>
                <a:gd name="connsiteY3" fmla="*/ 9310 h 9908"/>
                <a:gd name="connsiteX4" fmla="*/ 9829 w 9905"/>
                <a:gd name="connsiteY4" fmla="*/ 4721 h 9908"/>
                <a:gd name="connsiteX5" fmla="*/ 7597 w 9905"/>
                <a:gd name="connsiteY5" fmla="*/ 539 h 9908"/>
                <a:gd name="connsiteX6" fmla="*/ 403 w 9905"/>
                <a:gd name="connsiteY6" fmla="*/ 1114 h 9908"/>
                <a:gd name="connsiteX0" fmla="*/ 407 w 9934"/>
                <a:gd name="connsiteY0" fmla="*/ 1124 h 10302"/>
                <a:gd name="connsiteX1" fmla="*/ 725 w 9934"/>
                <a:gd name="connsiteY1" fmla="*/ 4385 h 10302"/>
                <a:gd name="connsiteX2" fmla="*/ 898 w 9934"/>
                <a:gd name="connsiteY2" fmla="*/ 9396 h 10302"/>
                <a:gd name="connsiteX3" fmla="*/ 8163 w 9934"/>
                <a:gd name="connsiteY3" fmla="*/ 9870 h 10302"/>
                <a:gd name="connsiteX4" fmla="*/ 9923 w 9934"/>
                <a:gd name="connsiteY4" fmla="*/ 4765 h 10302"/>
                <a:gd name="connsiteX5" fmla="*/ 7670 w 9934"/>
                <a:gd name="connsiteY5" fmla="*/ 544 h 10302"/>
                <a:gd name="connsiteX6" fmla="*/ 407 w 9934"/>
                <a:gd name="connsiteY6" fmla="*/ 1124 h 10302"/>
                <a:gd name="connsiteX0" fmla="*/ 409 w 8907"/>
                <a:gd name="connsiteY0" fmla="*/ 1429 h 10338"/>
                <a:gd name="connsiteX1" fmla="*/ 729 w 8907"/>
                <a:gd name="connsiteY1" fmla="*/ 4594 h 10338"/>
                <a:gd name="connsiteX2" fmla="*/ 903 w 8907"/>
                <a:gd name="connsiteY2" fmla="*/ 9459 h 10338"/>
                <a:gd name="connsiteX3" fmla="*/ 8216 w 8907"/>
                <a:gd name="connsiteY3" fmla="*/ 9919 h 10338"/>
                <a:gd name="connsiteX4" fmla="*/ 7720 w 8907"/>
                <a:gd name="connsiteY4" fmla="*/ 866 h 10338"/>
                <a:gd name="connsiteX5" fmla="*/ 409 w 8907"/>
                <a:gd name="connsiteY5" fmla="*/ 1429 h 10338"/>
                <a:gd name="connsiteX0" fmla="*/ 459 w 10577"/>
                <a:gd name="connsiteY0" fmla="*/ 1227 h 9088"/>
                <a:gd name="connsiteX1" fmla="*/ 818 w 10577"/>
                <a:gd name="connsiteY1" fmla="*/ 4289 h 9088"/>
                <a:gd name="connsiteX2" fmla="*/ 1014 w 10577"/>
                <a:gd name="connsiteY2" fmla="*/ 8995 h 9088"/>
                <a:gd name="connsiteX3" fmla="*/ 10001 w 10577"/>
                <a:gd name="connsiteY3" fmla="*/ 7215 h 9088"/>
                <a:gd name="connsiteX4" fmla="*/ 8667 w 10577"/>
                <a:gd name="connsiteY4" fmla="*/ 683 h 9088"/>
                <a:gd name="connsiteX5" fmla="*/ 459 w 10577"/>
                <a:gd name="connsiteY5" fmla="*/ 1227 h 9088"/>
                <a:gd name="connsiteX0" fmla="*/ 456 w 9967"/>
                <a:gd name="connsiteY0" fmla="*/ 1350 h 8428"/>
                <a:gd name="connsiteX1" fmla="*/ 795 w 9967"/>
                <a:gd name="connsiteY1" fmla="*/ 4719 h 8428"/>
                <a:gd name="connsiteX2" fmla="*/ 1715 w 9967"/>
                <a:gd name="connsiteY2" fmla="*/ 7449 h 8428"/>
                <a:gd name="connsiteX3" fmla="*/ 9477 w 9967"/>
                <a:gd name="connsiteY3" fmla="*/ 7939 h 8428"/>
                <a:gd name="connsiteX4" fmla="*/ 8216 w 9967"/>
                <a:gd name="connsiteY4" fmla="*/ 752 h 8428"/>
                <a:gd name="connsiteX5" fmla="*/ 456 w 9967"/>
                <a:gd name="connsiteY5" fmla="*/ 1350 h 8428"/>
                <a:gd name="connsiteX0" fmla="*/ 492 w 10034"/>
                <a:gd name="connsiteY0" fmla="*/ 1602 h 10162"/>
                <a:gd name="connsiteX1" fmla="*/ 1755 w 10034"/>
                <a:gd name="connsiteY1" fmla="*/ 8838 h 10162"/>
                <a:gd name="connsiteX2" fmla="*/ 9542 w 10034"/>
                <a:gd name="connsiteY2" fmla="*/ 9420 h 10162"/>
                <a:gd name="connsiteX3" fmla="*/ 8277 w 10034"/>
                <a:gd name="connsiteY3" fmla="*/ 892 h 10162"/>
                <a:gd name="connsiteX4" fmla="*/ 492 w 10034"/>
                <a:gd name="connsiteY4" fmla="*/ 1602 h 10162"/>
                <a:gd name="connsiteX0" fmla="*/ 492 w 9542"/>
                <a:gd name="connsiteY0" fmla="*/ 1602 h 10162"/>
                <a:gd name="connsiteX1" fmla="*/ 1755 w 9542"/>
                <a:gd name="connsiteY1" fmla="*/ 8838 h 10162"/>
                <a:gd name="connsiteX2" fmla="*/ 9542 w 9542"/>
                <a:gd name="connsiteY2" fmla="*/ 9420 h 10162"/>
                <a:gd name="connsiteX3" fmla="*/ 8277 w 9542"/>
                <a:gd name="connsiteY3" fmla="*/ 892 h 10162"/>
                <a:gd name="connsiteX4" fmla="*/ 492 w 9542"/>
                <a:gd name="connsiteY4" fmla="*/ 1602 h 10162"/>
                <a:gd name="connsiteX0" fmla="*/ 516 w 10000"/>
                <a:gd name="connsiteY0" fmla="*/ 698 h 9122"/>
                <a:gd name="connsiteX1" fmla="*/ 1839 w 10000"/>
                <a:gd name="connsiteY1" fmla="*/ 7819 h 9122"/>
                <a:gd name="connsiteX2" fmla="*/ 10000 w 10000"/>
                <a:gd name="connsiteY2" fmla="*/ 8392 h 9122"/>
                <a:gd name="connsiteX3" fmla="*/ 8674 w 10000"/>
                <a:gd name="connsiteY3" fmla="*/ 0 h 9122"/>
                <a:gd name="connsiteX4" fmla="*/ 516 w 10000"/>
                <a:gd name="connsiteY4" fmla="*/ 698 h 9122"/>
                <a:gd name="connsiteX0" fmla="*/ 516 w 10990"/>
                <a:gd name="connsiteY0" fmla="*/ 138 h 9328"/>
                <a:gd name="connsiteX1" fmla="*/ 1839 w 10990"/>
                <a:gd name="connsiteY1" fmla="*/ 7945 h 9328"/>
                <a:gd name="connsiteX2" fmla="*/ 10000 w 10990"/>
                <a:gd name="connsiteY2" fmla="*/ 8573 h 9328"/>
                <a:gd name="connsiteX3" fmla="*/ 10990 w 10990"/>
                <a:gd name="connsiteY3" fmla="*/ 0 h 9328"/>
                <a:gd name="connsiteX4" fmla="*/ 516 w 10990"/>
                <a:gd name="connsiteY4" fmla="*/ 138 h 9328"/>
                <a:gd name="connsiteX0" fmla="*/ 470 w 10715"/>
                <a:gd name="connsiteY0" fmla="*/ 642 h 9505"/>
                <a:gd name="connsiteX1" fmla="*/ 1673 w 10715"/>
                <a:gd name="connsiteY1" fmla="*/ 9011 h 9505"/>
                <a:gd name="connsiteX2" fmla="*/ 9099 w 10715"/>
                <a:gd name="connsiteY2" fmla="*/ 7669 h 9505"/>
                <a:gd name="connsiteX3" fmla="*/ 10000 w 10715"/>
                <a:gd name="connsiteY3" fmla="*/ 494 h 9505"/>
                <a:gd name="connsiteX4" fmla="*/ 470 w 10715"/>
                <a:gd name="connsiteY4" fmla="*/ 642 h 9505"/>
                <a:gd name="connsiteX0" fmla="*/ 439 w 10000"/>
                <a:gd name="connsiteY0" fmla="*/ 675 h 8452"/>
                <a:gd name="connsiteX1" fmla="*/ 1561 w 10000"/>
                <a:gd name="connsiteY1" fmla="*/ 6652 h 8452"/>
                <a:gd name="connsiteX2" fmla="*/ 8492 w 10000"/>
                <a:gd name="connsiteY2" fmla="*/ 8068 h 8452"/>
                <a:gd name="connsiteX3" fmla="*/ 9333 w 10000"/>
                <a:gd name="connsiteY3" fmla="*/ 520 h 8452"/>
                <a:gd name="connsiteX4" fmla="*/ 439 w 10000"/>
                <a:gd name="connsiteY4" fmla="*/ 675 h 8452"/>
                <a:gd name="connsiteX0" fmla="*/ 1438 w 11084"/>
                <a:gd name="connsiteY0" fmla="*/ 799 h 10649"/>
                <a:gd name="connsiteX1" fmla="*/ 593 w 11084"/>
                <a:gd name="connsiteY1" fmla="*/ 9543 h 10649"/>
                <a:gd name="connsiteX2" fmla="*/ 9491 w 11084"/>
                <a:gd name="connsiteY2" fmla="*/ 9546 h 10649"/>
                <a:gd name="connsiteX3" fmla="*/ 10332 w 11084"/>
                <a:gd name="connsiteY3" fmla="*/ 615 h 10649"/>
                <a:gd name="connsiteX4" fmla="*/ 1438 w 11084"/>
                <a:gd name="connsiteY4" fmla="*/ 799 h 10649"/>
                <a:gd name="connsiteX0" fmla="*/ 2458 w 10698"/>
                <a:gd name="connsiteY0" fmla="*/ 2134 h 10210"/>
                <a:gd name="connsiteX1" fmla="*/ 302 w 10698"/>
                <a:gd name="connsiteY1" fmla="*/ 9205 h 10210"/>
                <a:gd name="connsiteX2" fmla="*/ 9200 w 10698"/>
                <a:gd name="connsiteY2" fmla="*/ 9208 h 10210"/>
                <a:gd name="connsiteX3" fmla="*/ 10041 w 10698"/>
                <a:gd name="connsiteY3" fmla="*/ 277 h 10210"/>
                <a:gd name="connsiteX4" fmla="*/ 2458 w 10698"/>
                <a:gd name="connsiteY4" fmla="*/ 2134 h 10210"/>
                <a:gd name="connsiteX0" fmla="*/ 892 w 9046"/>
                <a:gd name="connsiteY0" fmla="*/ 2134 h 9622"/>
                <a:gd name="connsiteX1" fmla="*/ 703 w 9046"/>
                <a:gd name="connsiteY1" fmla="*/ 7532 h 9622"/>
                <a:gd name="connsiteX2" fmla="*/ 7634 w 9046"/>
                <a:gd name="connsiteY2" fmla="*/ 9208 h 9622"/>
                <a:gd name="connsiteX3" fmla="*/ 8475 w 9046"/>
                <a:gd name="connsiteY3" fmla="*/ 277 h 9622"/>
                <a:gd name="connsiteX4" fmla="*/ 892 w 9046"/>
                <a:gd name="connsiteY4" fmla="*/ 2134 h 9622"/>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0 h 10454"/>
                <a:gd name="connsiteX1" fmla="*/ 777 w 10000"/>
                <a:gd name="connsiteY1" fmla="*/ 8218 h 10454"/>
                <a:gd name="connsiteX2" fmla="*/ 8439 w 10000"/>
                <a:gd name="connsiteY2" fmla="*/ 9960 h 10454"/>
                <a:gd name="connsiteX3" fmla="*/ 9369 w 10000"/>
                <a:gd name="connsiteY3" fmla="*/ 678 h 10454"/>
                <a:gd name="connsiteX4" fmla="*/ 986 w 10000"/>
                <a:gd name="connsiteY4" fmla="*/ 0 h 10454"/>
                <a:gd name="connsiteX0" fmla="*/ 209 w 9223"/>
                <a:gd name="connsiteY0" fmla="*/ 0 h 10454"/>
                <a:gd name="connsiteX1" fmla="*/ 0 w 9223"/>
                <a:gd name="connsiteY1" fmla="*/ 8218 h 10454"/>
                <a:gd name="connsiteX2" fmla="*/ 7662 w 9223"/>
                <a:gd name="connsiteY2" fmla="*/ 9960 h 10454"/>
                <a:gd name="connsiteX3" fmla="*/ 8592 w 9223"/>
                <a:gd name="connsiteY3" fmla="*/ 678 h 10454"/>
                <a:gd name="connsiteX4" fmla="*/ 209 w 9223"/>
                <a:gd name="connsiteY4" fmla="*/ 0 h 10454"/>
                <a:gd name="connsiteX0" fmla="*/ 227 w 9316"/>
                <a:gd name="connsiteY0" fmla="*/ 0 h 10000"/>
                <a:gd name="connsiteX1" fmla="*/ 0 w 9316"/>
                <a:gd name="connsiteY1" fmla="*/ 7861 h 10000"/>
                <a:gd name="connsiteX2" fmla="*/ 8307 w 9316"/>
                <a:gd name="connsiteY2" fmla="*/ 9527 h 10000"/>
                <a:gd name="connsiteX3" fmla="*/ 9316 w 9316"/>
                <a:gd name="connsiteY3" fmla="*/ 649 h 10000"/>
                <a:gd name="connsiteX4" fmla="*/ 227 w 9316"/>
                <a:gd name="connsiteY4" fmla="*/ 0 h 10000"/>
                <a:gd name="connsiteX0" fmla="*/ 244 w 10000"/>
                <a:gd name="connsiteY0" fmla="*/ 0 h 9527"/>
                <a:gd name="connsiteX1" fmla="*/ 0 w 10000"/>
                <a:gd name="connsiteY1" fmla="*/ 7861 h 9527"/>
                <a:gd name="connsiteX2" fmla="*/ 8917 w 10000"/>
                <a:gd name="connsiteY2" fmla="*/ 9527 h 9527"/>
                <a:gd name="connsiteX3" fmla="*/ 10000 w 10000"/>
                <a:gd name="connsiteY3" fmla="*/ 649 h 9527"/>
                <a:gd name="connsiteX4" fmla="*/ 244 w 10000"/>
                <a:gd name="connsiteY4" fmla="*/ 0 h 9527"/>
                <a:gd name="connsiteX0" fmla="*/ 1724 w 24135"/>
                <a:gd name="connsiteY0" fmla="*/ 316 h 10619"/>
                <a:gd name="connsiteX1" fmla="*/ 1480 w 24135"/>
                <a:gd name="connsiteY1" fmla="*/ 8567 h 10619"/>
                <a:gd name="connsiteX2" fmla="*/ 10397 w 24135"/>
                <a:gd name="connsiteY2" fmla="*/ 10316 h 10619"/>
                <a:gd name="connsiteX3" fmla="*/ 24135 w 24135"/>
                <a:gd name="connsiteY3" fmla="*/ 1870 h 10619"/>
                <a:gd name="connsiteX4" fmla="*/ 1724 w 24135"/>
                <a:gd name="connsiteY4" fmla="*/ 316 h 10619"/>
                <a:gd name="connsiteX0" fmla="*/ 2925 w 28020"/>
                <a:gd name="connsiteY0" fmla="*/ 422 h 9611"/>
                <a:gd name="connsiteX1" fmla="*/ 2681 w 28020"/>
                <a:gd name="connsiteY1" fmla="*/ 8673 h 9611"/>
                <a:gd name="connsiteX2" fmla="*/ 25097 w 28020"/>
                <a:gd name="connsiteY2" fmla="*/ 8676 h 9611"/>
                <a:gd name="connsiteX3" fmla="*/ 25336 w 28020"/>
                <a:gd name="connsiteY3" fmla="*/ 1976 h 9611"/>
                <a:gd name="connsiteX4" fmla="*/ 2925 w 28020"/>
                <a:gd name="connsiteY4" fmla="*/ 422 h 9611"/>
                <a:gd name="connsiteX0" fmla="*/ 1044 w 9999"/>
                <a:gd name="connsiteY0" fmla="*/ 2237 h 7941"/>
                <a:gd name="connsiteX1" fmla="*/ 957 w 9999"/>
                <a:gd name="connsiteY1" fmla="*/ 7189 h 7941"/>
                <a:gd name="connsiteX2" fmla="*/ 8957 w 9999"/>
                <a:gd name="connsiteY2" fmla="*/ 7192 h 7941"/>
                <a:gd name="connsiteX3" fmla="*/ 9042 w 9999"/>
                <a:gd name="connsiteY3" fmla="*/ 221 h 7941"/>
                <a:gd name="connsiteX4" fmla="*/ 1044 w 9999"/>
                <a:gd name="connsiteY4" fmla="*/ 2237 h 7941"/>
                <a:gd name="connsiteX0" fmla="*/ 1044 w 10000"/>
                <a:gd name="connsiteY0" fmla="*/ 3113 h 14228"/>
                <a:gd name="connsiteX1" fmla="*/ 957 w 10000"/>
                <a:gd name="connsiteY1" fmla="*/ 9349 h 14228"/>
                <a:gd name="connsiteX2" fmla="*/ 8958 w 10000"/>
                <a:gd name="connsiteY2" fmla="*/ 13927 h 14228"/>
                <a:gd name="connsiteX3" fmla="*/ 9043 w 10000"/>
                <a:gd name="connsiteY3" fmla="*/ 574 h 14228"/>
                <a:gd name="connsiteX4" fmla="*/ 1044 w 10000"/>
                <a:gd name="connsiteY4" fmla="*/ 3113 h 14228"/>
                <a:gd name="connsiteX0" fmla="*/ 738 w 9658"/>
                <a:gd name="connsiteY0" fmla="*/ 3313 h 18174"/>
                <a:gd name="connsiteX1" fmla="*/ 1253 w 9658"/>
                <a:gd name="connsiteY1" fmla="*/ 17555 h 18174"/>
                <a:gd name="connsiteX2" fmla="*/ 8652 w 9658"/>
                <a:gd name="connsiteY2" fmla="*/ 14127 h 18174"/>
                <a:gd name="connsiteX3" fmla="*/ 8737 w 9658"/>
                <a:gd name="connsiteY3" fmla="*/ 774 h 18174"/>
                <a:gd name="connsiteX4" fmla="*/ 738 w 9658"/>
                <a:gd name="connsiteY4" fmla="*/ 3313 h 18174"/>
                <a:gd name="connsiteX0" fmla="*/ 764 w 10000"/>
                <a:gd name="connsiteY0" fmla="*/ 5196 h 9350"/>
                <a:gd name="connsiteX1" fmla="*/ 1297 w 10000"/>
                <a:gd name="connsiteY1" fmla="*/ 9257 h 9350"/>
                <a:gd name="connsiteX2" fmla="*/ 8958 w 10000"/>
                <a:gd name="connsiteY2" fmla="*/ 7371 h 9350"/>
                <a:gd name="connsiteX3" fmla="*/ 9046 w 10000"/>
                <a:gd name="connsiteY3" fmla="*/ 24 h 9350"/>
                <a:gd name="connsiteX4" fmla="*/ 764 w 10000"/>
                <a:gd name="connsiteY4" fmla="*/ 5196 h 9350"/>
                <a:gd name="connsiteX0" fmla="*/ 718 w 9532"/>
                <a:gd name="connsiteY0" fmla="*/ 5603 h 10046"/>
                <a:gd name="connsiteX1" fmla="*/ 1251 w 9532"/>
                <a:gd name="connsiteY1" fmla="*/ 9947 h 10046"/>
                <a:gd name="connsiteX2" fmla="*/ 8912 w 9532"/>
                <a:gd name="connsiteY2" fmla="*/ 7929 h 10046"/>
                <a:gd name="connsiteX3" fmla="*/ 9000 w 9532"/>
                <a:gd name="connsiteY3" fmla="*/ 72 h 10046"/>
                <a:gd name="connsiteX4" fmla="*/ 8346 w 9532"/>
                <a:gd name="connsiteY4" fmla="*/ 4101 h 10046"/>
                <a:gd name="connsiteX5" fmla="*/ 718 w 9532"/>
                <a:gd name="connsiteY5" fmla="*/ 5603 h 10046"/>
                <a:gd name="connsiteX0" fmla="*/ 753 w 10000"/>
                <a:gd name="connsiteY0" fmla="*/ 5577 h 10000"/>
                <a:gd name="connsiteX1" fmla="*/ 1312 w 10000"/>
                <a:gd name="connsiteY1" fmla="*/ 9901 h 10000"/>
                <a:gd name="connsiteX2" fmla="*/ 9350 w 10000"/>
                <a:gd name="connsiteY2" fmla="*/ 7893 h 10000"/>
                <a:gd name="connsiteX3" fmla="*/ 9442 w 10000"/>
                <a:gd name="connsiteY3" fmla="*/ 72 h 10000"/>
                <a:gd name="connsiteX4" fmla="*/ 8756 w 10000"/>
                <a:gd name="connsiteY4" fmla="*/ 4082 h 10000"/>
                <a:gd name="connsiteX5" fmla="*/ 753 w 10000"/>
                <a:gd name="connsiteY5" fmla="*/ 5577 h 10000"/>
                <a:gd name="connsiteX0" fmla="*/ 753 w 10090"/>
                <a:gd name="connsiteY0" fmla="*/ 1495 h 5884"/>
                <a:gd name="connsiteX1" fmla="*/ 1312 w 10090"/>
                <a:gd name="connsiteY1" fmla="*/ 5819 h 5884"/>
                <a:gd name="connsiteX2" fmla="*/ 9350 w 10090"/>
                <a:gd name="connsiteY2" fmla="*/ 3811 h 5884"/>
                <a:gd name="connsiteX3" fmla="*/ 8756 w 10090"/>
                <a:gd name="connsiteY3" fmla="*/ 0 h 5884"/>
                <a:gd name="connsiteX4" fmla="*/ 753 w 10090"/>
                <a:gd name="connsiteY4" fmla="*/ 1495 h 5884"/>
                <a:gd name="connsiteX0" fmla="*/ 746 w 10000"/>
                <a:gd name="connsiteY0" fmla="*/ 2541 h 9890"/>
                <a:gd name="connsiteX1" fmla="*/ 1300 w 10000"/>
                <a:gd name="connsiteY1" fmla="*/ 9890 h 9890"/>
                <a:gd name="connsiteX2" fmla="*/ 9267 w 10000"/>
                <a:gd name="connsiteY2" fmla="*/ 6477 h 9890"/>
                <a:gd name="connsiteX3" fmla="*/ 8678 w 10000"/>
                <a:gd name="connsiteY3" fmla="*/ 0 h 9890"/>
                <a:gd name="connsiteX4" fmla="*/ 746 w 10000"/>
                <a:gd name="connsiteY4" fmla="*/ 2541 h 9890"/>
                <a:gd name="connsiteX0" fmla="*/ 746 w 9267"/>
                <a:gd name="connsiteY0" fmla="*/ 2569 h 10000"/>
                <a:gd name="connsiteX1" fmla="*/ 1300 w 9267"/>
                <a:gd name="connsiteY1" fmla="*/ 10000 h 10000"/>
                <a:gd name="connsiteX2" fmla="*/ 9267 w 9267"/>
                <a:gd name="connsiteY2" fmla="*/ 6549 h 10000"/>
                <a:gd name="connsiteX3" fmla="*/ 8678 w 9267"/>
                <a:gd name="connsiteY3" fmla="*/ 0 h 10000"/>
                <a:gd name="connsiteX4" fmla="*/ 746 w 9267"/>
                <a:gd name="connsiteY4" fmla="*/ 2569 h 10000"/>
                <a:gd name="connsiteX0" fmla="*/ 623 w 9997"/>
                <a:gd name="connsiteY0" fmla="*/ 2569 h 10096"/>
                <a:gd name="connsiteX1" fmla="*/ 1221 w 9997"/>
                <a:gd name="connsiteY1" fmla="*/ 10000 h 10096"/>
                <a:gd name="connsiteX2" fmla="*/ 5684 w 9997"/>
                <a:gd name="connsiteY2" fmla="*/ 6908 h 10096"/>
                <a:gd name="connsiteX3" fmla="*/ 9818 w 9997"/>
                <a:gd name="connsiteY3" fmla="*/ 6549 h 10096"/>
                <a:gd name="connsiteX4" fmla="*/ 9182 w 9997"/>
                <a:gd name="connsiteY4" fmla="*/ 0 h 10096"/>
                <a:gd name="connsiteX5" fmla="*/ 623 w 9997"/>
                <a:gd name="connsiteY5" fmla="*/ 2569 h 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 h="10096">
                  <a:moveTo>
                    <a:pt x="623" y="2569"/>
                  </a:moveTo>
                  <a:cubicBezTo>
                    <a:pt x="-704" y="4236"/>
                    <a:pt x="378" y="9277"/>
                    <a:pt x="1221" y="10000"/>
                  </a:cubicBezTo>
                  <a:cubicBezTo>
                    <a:pt x="2064" y="10723"/>
                    <a:pt x="3846" y="7171"/>
                    <a:pt x="5684" y="6908"/>
                  </a:cubicBezTo>
                  <a:cubicBezTo>
                    <a:pt x="7062" y="6788"/>
                    <a:pt x="9235" y="7700"/>
                    <a:pt x="9818" y="6549"/>
                  </a:cubicBezTo>
                  <a:cubicBezTo>
                    <a:pt x="10401" y="5398"/>
                    <a:pt x="9394" y="2183"/>
                    <a:pt x="9182" y="0"/>
                  </a:cubicBezTo>
                  <a:lnTo>
                    <a:pt x="623" y="2569"/>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81" name="ER"/>
            <p:cNvSpPr>
              <a:spLocks/>
            </p:cNvSpPr>
            <p:nvPr/>
          </p:nvSpPr>
          <p:spPr bwMode="auto">
            <a:xfrm>
              <a:off x="5171121" y="3973314"/>
              <a:ext cx="158822" cy="147635"/>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6858 w 10000"/>
                <a:gd name="connsiteY0" fmla="*/ 4183 h 10000"/>
                <a:gd name="connsiteX1" fmla="*/ 4286 w 10000"/>
                <a:gd name="connsiteY1" fmla="*/ 0 h 10000"/>
                <a:gd name="connsiteX2" fmla="*/ 1429 w 10000"/>
                <a:gd name="connsiteY2" fmla="*/ 625 h 10000"/>
                <a:gd name="connsiteX3" fmla="*/ 0 w 10000"/>
                <a:gd name="connsiteY3" fmla="*/ 625 h 10000"/>
                <a:gd name="connsiteX4" fmla="*/ 0 w 10000"/>
                <a:gd name="connsiteY4" fmla="*/ 1250 h 10000"/>
                <a:gd name="connsiteX5" fmla="*/ 0 w 10000"/>
                <a:gd name="connsiteY5" fmla="*/ 4375 h 10000"/>
                <a:gd name="connsiteX6" fmla="*/ 4286 w 10000"/>
                <a:gd name="connsiteY6" fmla="*/ 10000 h 10000"/>
                <a:gd name="connsiteX7" fmla="*/ 10000 w 10000"/>
                <a:gd name="connsiteY7" fmla="*/ 9375 h 10000"/>
                <a:gd name="connsiteX8" fmla="*/ 5714 w 10000"/>
                <a:gd name="connsiteY8" fmla="*/ 6250 h 10000"/>
                <a:gd name="connsiteX9" fmla="*/ 6858 w 10000"/>
                <a:gd name="connsiteY9" fmla="*/ 4183 h 10000"/>
                <a:gd name="connsiteX0" fmla="*/ 6858 w 15143"/>
                <a:gd name="connsiteY0" fmla="*/ 4183 h 10000"/>
                <a:gd name="connsiteX1" fmla="*/ 4286 w 15143"/>
                <a:gd name="connsiteY1" fmla="*/ 0 h 10000"/>
                <a:gd name="connsiteX2" fmla="*/ 1429 w 15143"/>
                <a:gd name="connsiteY2" fmla="*/ 625 h 10000"/>
                <a:gd name="connsiteX3" fmla="*/ 0 w 15143"/>
                <a:gd name="connsiteY3" fmla="*/ 625 h 10000"/>
                <a:gd name="connsiteX4" fmla="*/ 0 w 15143"/>
                <a:gd name="connsiteY4" fmla="*/ 1250 h 10000"/>
                <a:gd name="connsiteX5" fmla="*/ 0 w 15143"/>
                <a:gd name="connsiteY5" fmla="*/ 4375 h 10000"/>
                <a:gd name="connsiteX6" fmla="*/ 4286 w 15143"/>
                <a:gd name="connsiteY6" fmla="*/ 10000 h 10000"/>
                <a:gd name="connsiteX7" fmla="*/ 10000 w 15143"/>
                <a:gd name="connsiteY7" fmla="*/ 9375 h 10000"/>
                <a:gd name="connsiteX8" fmla="*/ 15143 w 15143"/>
                <a:gd name="connsiteY8" fmla="*/ 4519 h 10000"/>
                <a:gd name="connsiteX9" fmla="*/ 6858 w 15143"/>
                <a:gd name="connsiteY9" fmla="*/ 4183 h 10000"/>
                <a:gd name="connsiteX0" fmla="*/ 6858 w 21571"/>
                <a:gd name="connsiteY0" fmla="*/ 4183 h 10000"/>
                <a:gd name="connsiteX1" fmla="*/ 4286 w 21571"/>
                <a:gd name="connsiteY1" fmla="*/ 0 h 10000"/>
                <a:gd name="connsiteX2" fmla="*/ 1429 w 21571"/>
                <a:gd name="connsiteY2" fmla="*/ 625 h 10000"/>
                <a:gd name="connsiteX3" fmla="*/ 0 w 21571"/>
                <a:gd name="connsiteY3" fmla="*/ 625 h 10000"/>
                <a:gd name="connsiteX4" fmla="*/ 0 w 21571"/>
                <a:gd name="connsiteY4" fmla="*/ 1250 h 10000"/>
                <a:gd name="connsiteX5" fmla="*/ 0 w 21571"/>
                <a:gd name="connsiteY5" fmla="*/ 4375 h 10000"/>
                <a:gd name="connsiteX6" fmla="*/ 4286 w 21571"/>
                <a:gd name="connsiteY6" fmla="*/ 10000 h 10000"/>
                <a:gd name="connsiteX7" fmla="*/ 21571 w 21571"/>
                <a:gd name="connsiteY7" fmla="*/ 9183 h 10000"/>
                <a:gd name="connsiteX8" fmla="*/ 15143 w 21571"/>
                <a:gd name="connsiteY8" fmla="*/ 4519 h 10000"/>
                <a:gd name="connsiteX9" fmla="*/ 6858 w 21571"/>
                <a:gd name="connsiteY9" fmla="*/ 4183 h 10000"/>
                <a:gd name="connsiteX0" fmla="*/ 6858 w 21571"/>
                <a:gd name="connsiteY0" fmla="*/ 4183 h 10577"/>
                <a:gd name="connsiteX1" fmla="*/ 4286 w 21571"/>
                <a:gd name="connsiteY1" fmla="*/ 0 h 10577"/>
                <a:gd name="connsiteX2" fmla="*/ 1429 w 21571"/>
                <a:gd name="connsiteY2" fmla="*/ 625 h 10577"/>
                <a:gd name="connsiteX3" fmla="*/ 0 w 21571"/>
                <a:gd name="connsiteY3" fmla="*/ 625 h 10577"/>
                <a:gd name="connsiteX4" fmla="*/ 0 w 21571"/>
                <a:gd name="connsiteY4" fmla="*/ 1250 h 10577"/>
                <a:gd name="connsiteX5" fmla="*/ 0 w 21571"/>
                <a:gd name="connsiteY5" fmla="*/ 4375 h 10577"/>
                <a:gd name="connsiteX6" fmla="*/ 17572 w 21571"/>
                <a:gd name="connsiteY6" fmla="*/ 10577 h 10577"/>
                <a:gd name="connsiteX7" fmla="*/ 21571 w 21571"/>
                <a:gd name="connsiteY7" fmla="*/ 9183 h 10577"/>
                <a:gd name="connsiteX8" fmla="*/ 15143 w 21571"/>
                <a:gd name="connsiteY8" fmla="*/ 4519 h 10577"/>
                <a:gd name="connsiteX9" fmla="*/ 6858 w 21571"/>
                <a:gd name="connsiteY9" fmla="*/ 4183 h 10577"/>
                <a:gd name="connsiteX0" fmla="*/ 6858 w 21571"/>
                <a:gd name="connsiteY0" fmla="*/ 4183 h 10577"/>
                <a:gd name="connsiteX1" fmla="*/ 4286 w 21571"/>
                <a:gd name="connsiteY1" fmla="*/ 0 h 10577"/>
                <a:gd name="connsiteX2" fmla="*/ 1429 w 21571"/>
                <a:gd name="connsiteY2" fmla="*/ 625 h 10577"/>
                <a:gd name="connsiteX3" fmla="*/ 0 w 21571"/>
                <a:gd name="connsiteY3" fmla="*/ 625 h 10577"/>
                <a:gd name="connsiteX4" fmla="*/ 0 w 21571"/>
                <a:gd name="connsiteY4" fmla="*/ 1250 h 10577"/>
                <a:gd name="connsiteX5" fmla="*/ 0 w 21571"/>
                <a:gd name="connsiteY5" fmla="*/ 4375 h 10577"/>
                <a:gd name="connsiteX6" fmla="*/ 12388 w 21571"/>
                <a:gd name="connsiteY6" fmla="*/ 6786 h 10577"/>
                <a:gd name="connsiteX7" fmla="*/ 17572 w 21571"/>
                <a:gd name="connsiteY7" fmla="*/ 10577 h 10577"/>
                <a:gd name="connsiteX8" fmla="*/ 21571 w 21571"/>
                <a:gd name="connsiteY8" fmla="*/ 9183 h 10577"/>
                <a:gd name="connsiteX9" fmla="*/ 15143 w 21571"/>
                <a:gd name="connsiteY9" fmla="*/ 4519 h 10577"/>
                <a:gd name="connsiteX10" fmla="*/ 6858 w 21571"/>
                <a:gd name="connsiteY10" fmla="*/ 4183 h 10577"/>
                <a:gd name="connsiteX0" fmla="*/ 6858 w 21571"/>
                <a:gd name="connsiteY0" fmla="*/ 4183 h 10577"/>
                <a:gd name="connsiteX1" fmla="*/ 4286 w 21571"/>
                <a:gd name="connsiteY1" fmla="*/ 0 h 10577"/>
                <a:gd name="connsiteX2" fmla="*/ 1429 w 21571"/>
                <a:gd name="connsiteY2" fmla="*/ 625 h 10577"/>
                <a:gd name="connsiteX3" fmla="*/ 0 w 21571"/>
                <a:gd name="connsiteY3" fmla="*/ 625 h 10577"/>
                <a:gd name="connsiteX4" fmla="*/ 0 w 21571"/>
                <a:gd name="connsiteY4" fmla="*/ 1250 h 10577"/>
                <a:gd name="connsiteX5" fmla="*/ 1714 w 21571"/>
                <a:gd name="connsiteY5" fmla="*/ 6106 h 10577"/>
                <a:gd name="connsiteX6" fmla="*/ 12388 w 21571"/>
                <a:gd name="connsiteY6" fmla="*/ 6786 h 10577"/>
                <a:gd name="connsiteX7" fmla="*/ 17572 w 21571"/>
                <a:gd name="connsiteY7" fmla="*/ 10577 h 10577"/>
                <a:gd name="connsiteX8" fmla="*/ 21571 w 21571"/>
                <a:gd name="connsiteY8" fmla="*/ 9183 h 10577"/>
                <a:gd name="connsiteX9" fmla="*/ 15143 w 21571"/>
                <a:gd name="connsiteY9" fmla="*/ 4519 h 10577"/>
                <a:gd name="connsiteX10" fmla="*/ 6858 w 21571"/>
                <a:gd name="connsiteY10" fmla="*/ 4183 h 10577"/>
                <a:gd name="connsiteX0" fmla="*/ 6858 w 22000"/>
                <a:gd name="connsiteY0" fmla="*/ 4183 h 10577"/>
                <a:gd name="connsiteX1" fmla="*/ 4286 w 22000"/>
                <a:gd name="connsiteY1" fmla="*/ 0 h 10577"/>
                <a:gd name="connsiteX2" fmla="*/ 1429 w 22000"/>
                <a:gd name="connsiteY2" fmla="*/ 625 h 10577"/>
                <a:gd name="connsiteX3" fmla="*/ 0 w 22000"/>
                <a:gd name="connsiteY3" fmla="*/ 625 h 10577"/>
                <a:gd name="connsiteX4" fmla="*/ 0 w 22000"/>
                <a:gd name="connsiteY4" fmla="*/ 1250 h 10577"/>
                <a:gd name="connsiteX5" fmla="*/ 1714 w 22000"/>
                <a:gd name="connsiteY5" fmla="*/ 6106 h 10577"/>
                <a:gd name="connsiteX6" fmla="*/ 12388 w 22000"/>
                <a:gd name="connsiteY6" fmla="*/ 6786 h 10577"/>
                <a:gd name="connsiteX7" fmla="*/ 17572 w 22000"/>
                <a:gd name="connsiteY7" fmla="*/ 10577 h 10577"/>
                <a:gd name="connsiteX8" fmla="*/ 22000 w 22000"/>
                <a:gd name="connsiteY8" fmla="*/ 10529 h 10577"/>
                <a:gd name="connsiteX9" fmla="*/ 15143 w 22000"/>
                <a:gd name="connsiteY9" fmla="*/ 4519 h 10577"/>
                <a:gd name="connsiteX10" fmla="*/ 6858 w 22000"/>
                <a:gd name="connsiteY10" fmla="*/ 4183 h 10577"/>
                <a:gd name="connsiteX0" fmla="*/ 6858 w 22000"/>
                <a:gd name="connsiteY0" fmla="*/ 4183 h 10962"/>
                <a:gd name="connsiteX1" fmla="*/ 4286 w 22000"/>
                <a:gd name="connsiteY1" fmla="*/ 0 h 10962"/>
                <a:gd name="connsiteX2" fmla="*/ 1429 w 22000"/>
                <a:gd name="connsiteY2" fmla="*/ 625 h 10962"/>
                <a:gd name="connsiteX3" fmla="*/ 0 w 22000"/>
                <a:gd name="connsiteY3" fmla="*/ 625 h 10962"/>
                <a:gd name="connsiteX4" fmla="*/ 0 w 22000"/>
                <a:gd name="connsiteY4" fmla="*/ 1250 h 10962"/>
                <a:gd name="connsiteX5" fmla="*/ 1714 w 22000"/>
                <a:gd name="connsiteY5" fmla="*/ 6106 h 10962"/>
                <a:gd name="connsiteX6" fmla="*/ 12388 w 22000"/>
                <a:gd name="connsiteY6" fmla="*/ 6786 h 10962"/>
                <a:gd name="connsiteX7" fmla="*/ 19715 w 22000"/>
                <a:gd name="connsiteY7" fmla="*/ 10962 h 10962"/>
                <a:gd name="connsiteX8" fmla="*/ 22000 w 22000"/>
                <a:gd name="connsiteY8" fmla="*/ 10529 h 10962"/>
                <a:gd name="connsiteX9" fmla="*/ 15143 w 22000"/>
                <a:gd name="connsiteY9" fmla="*/ 4519 h 10962"/>
                <a:gd name="connsiteX10" fmla="*/ 6858 w 22000"/>
                <a:gd name="connsiteY10" fmla="*/ 4183 h 10962"/>
                <a:gd name="connsiteX0" fmla="*/ 6858 w 22000"/>
                <a:gd name="connsiteY0" fmla="*/ 4183 h 10962"/>
                <a:gd name="connsiteX1" fmla="*/ 4286 w 22000"/>
                <a:gd name="connsiteY1" fmla="*/ 0 h 10962"/>
                <a:gd name="connsiteX2" fmla="*/ 1429 w 22000"/>
                <a:gd name="connsiteY2" fmla="*/ 625 h 10962"/>
                <a:gd name="connsiteX3" fmla="*/ 0 w 22000"/>
                <a:gd name="connsiteY3" fmla="*/ 625 h 10962"/>
                <a:gd name="connsiteX4" fmla="*/ 0 w 22000"/>
                <a:gd name="connsiteY4" fmla="*/ 1250 h 10962"/>
                <a:gd name="connsiteX5" fmla="*/ 1714 w 22000"/>
                <a:gd name="connsiteY5" fmla="*/ 6106 h 10962"/>
                <a:gd name="connsiteX6" fmla="*/ 12816 w 22000"/>
                <a:gd name="connsiteY6" fmla="*/ 6978 h 10962"/>
                <a:gd name="connsiteX7" fmla="*/ 12388 w 22000"/>
                <a:gd name="connsiteY7" fmla="*/ 6786 h 10962"/>
                <a:gd name="connsiteX8" fmla="*/ 19715 w 22000"/>
                <a:gd name="connsiteY8" fmla="*/ 10962 h 10962"/>
                <a:gd name="connsiteX9" fmla="*/ 22000 w 22000"/>
                <a:gd name="connsiteY9" fmla="*/ 10529 h 10962"/>
                <a:gd name="connsiteX10" fmla="*/ 15143 w 22000"/>
                <a:gd name="connsiteY10" fmla="*/ 4519 h 10962"/>
                <a:gd name="connsiteX11" fmla="*/ 6858 w 22000"/>
                <a:gd name="connsiteY11" fmla="*/ 4183 h 10962"/>
                <a:gd name="connsiteX0" fmla="*/ 7715 w 22000"/>
                <a:gd name="connsiteY0" fmla="*/ 3606 h 10962"/>
                <a:gd name="connsiteX1" fmla="*/ 4286 w 22000"/>
                <a:gd name="connsiteY1" fmla="*/ 0 h 10962"/>
                <a:gd name="connsiteX2" fmla="*/ 1429 w 22000"/>
                <a:gd name="connsiteY2" fmla="*/ 625 h 10962"/>
                <a:gd name="connsiteX3" fmla="*/ 0 w 22000"/>
                <a:gd name="connsiteY3" fmla="*/ 625 h 10962"/>
                <a:gd name="connsiteX4" fmla="*/ 0 w 22000"/>
                <a:gd name="connsiteY4" fmla="*/ 1250 h 10962"/>
                <a:gd name="connsiteX5" fmla="*/ 1714 w 22000"/>
                <a:gd name="connsiteY5" fmla="*/ 6106 h 10962"/>
                <a:gd name="connsiteX6" fmla="*/ 12816 w 22000"/>
                <a:gd name="connsiteY6" fmla="*/ 6978 h 10962"/>
                <a:gd name="connsiteX7" fmla="*/ 12388 w 22000"/>
                <a:gd name="connsiteY7" fmla="*/ 6786 h 10962"/>
                <a:gd name="connsiteX8" fmla="*/ 19715 w 22000"/>
                <a:gd name="connsiteY8" fmla="*/ 10962 h 10962"/>
                <a:gd name="connsiteX9" fmla="*/ 22000 w 22000"/>
                <a:gd name="connsiteY9" fmla="*/ 10529 h 10962"/>
                <a:gd name="connsiteX10" fmla="*/ 15143 w 22000"/>
                <a:gd name="connsiteY10" fmla="*/ 4519 h 10962"/>
                <a:gd name="connsiteX11" fmla="*/ 7715 w 22000"/>
                <a:gd name="connsiteY11" fmla="*/ 3606 h 10962"/>
                <a:gd name="connsiteX0" fmla="*/ 7715 w 22000"/>
                <a:gd name="connsiteY0" fmla="*/ 3606 h 10962"/>
                <a:gd name="connsiteX1" fmla="*/ 4286 w 22000"/>
                <a:gd name="connsiteY1" fmla="*/ 0 h 10962"/>
                <a:gd name="connsiteX2" fmla="*/ 1429 w 22000"/>
                <a:gd name="connsiteY2" fmla="*/ 625 h 10962"/>
                <a:gd name="connsiteX3" fmla="*/ 0 w 22000"/>
                <a:gd name="connsiteY3" fmla="*/ 625 h 10962"/>
                <a:gd name="connsiteX4" fmla="*/ 0 w 22000"/>
                <a:gd name="connsiteY4" fmla="*/ 1250 h 10962"/>
                <a:gd name="connsiteX5" fmla="*/ 3428 w 22000"/>
                <a:gd name="connsiteY5" fmla="*/ 7068 h 10962"/>
                <a:gd name="connsiteX6" fmla="*/ 12816 w 22000"/>
                <a:gd name="connsiteY6" fmla="*/ 6978 h 10962"/>
                <a:gd name="connsiteX7" fmla="*/ 12388 w 22000"/>
                <a:gd name="connsiteY7" fmla="*/ 6786 h 10962"/>
                <a:gd name="connsiteX8" fmla="*/ 19715 w 22000"/>
                <a:gd name="connsiteY8" fmla="*/ 10962 h 10962"/>
                <a:gd name="connsiteX9" fmla="*/ 22000 w 22000"/>
                <a:gd name="connsiteY9" fmla="*/ 10529 h 10962"/>
                <a:gd name="connsiteX10" fmla="*/ 15143 w 22000"/>
                <a:gd name="connsiteY10" fmla="*/ 4519 h 10962"/>
                <a:gd name="connsiteX11" fmla="*/ 7715 w 22000"/>
                <a:gd name="connsiteY11" fmla="*/ 3606 h 10962"/>
                <a:gd name="connsiteX0" fmla="*/ 12919 w 27204"/>
                <a:gd name="connsiteY0" fmla="*/ 3606 h 10962"/>
                <a:gd name="connsiteX1" fmla="*/ 9490 w 27204"/>
                <a:gd name="connsiteY1" fmla="*/ 0 h 10962"/>
                <a:gd name="connsiteX2" fmla="*/ 6633 w 27204"/>
                <a:gd name="connsiteY2" fmla="*/ 625 h 10962"/>
                <a:gd name="connsiteX3" fmla="*/ 5204 w 27204"/>
                <a:gd name="connsiteY3" fmla="*/ 625 h 10962"/>
                <a:gd name="connsiteX4" fmla="*/ 5204 w 27204"/>
                <a:gd name="connsiteY4" fmla="*/ 1250 h 10962"/>
                <a:gd name="connsiteX5" fmla="*/ 20 w 27204"/>
                <a:gd name="connsiteY5" fmla="*/ 7940 h 10962"/>
                <a:gd name="connsiteX6" fmla="*/ 8632 w 27204"/>
                <a:gd name="connsiteY6" fmla="*/ 7068 h 10962"/>
                <a:gd name="connsiteX7" fmla="*/ 18020 w 27204"/>
                <a:gd name="connsiteY7" fmla="*/ 6978 h 10962"/>
                <a:gd name="connsiteX8" fmla="*/ 17592 w 27204"/>
                <a:gd name="connsiteY8" fmla="*/ 6786 h 10962"/>
                <a:gd name="connsiteX9" fmla="*/ 24919 w 27204"/>
                <a:gd name="connsiteY9" fmla="*/ 10962 h 10962"/>
                <a:gd name="connsiteX10" fmla="*/ 27204 w 27204"/>
                <a:gd name="connsiteY10" fmla="*/ 10529 h 10962"/>
                <a:gd name="connsiteX11" fmla="*/ 20347 w 27204"/>
                <a:gd name="connsiteY11" fmla="*/ 4519 h 10962"/>
                <a:gd name="connsiteX12" fmla="*/ 12919 w 27204"/>
                <a:gd name="connsiteY12" fmla="*/ 3606 h 10962"/>
                <a:gd name="connsiteX0" fmla="*/ 12981 w 27266"/>
                <a:gd name="connsiteY0" fmla="*/ 3606 h 10962"/>
                <a:gd name="connsiteX1" fmla="*/ 9552 w 27266"/>
                <a:gd name="connsiteY1" fmla="*/ 0 h 10962"/>
                <a:gd name="connsiteX2" fmla="*/ 6695 w 27266"/>
                <a:gd name="connsiteY2" fmla="*/ 625 h 10962"/>
                <a:gd name="connsiteX3" fmla="*/ 5266 w 27266"/>
                <a:gd name="connsiteY3" fmla="*/ 625 h 10962"/>
                <a:gd name="connsiteX4" fmla="*/ 552 w 27266"/>
                <a:gd name="connsiteY4" fmla="*/ 2596 h 10962"/>
                <a:gd name="connsiteX5" fmla="*/ 82 w 27266"/>
                <a:gd name="connsiteY5" fmla="*/ 7940 h 10962"/>
                <a:gd name="connsiteX6" fmla="*/ 8694 w 27266"/>
                <a:gd name="connsiteY6" fmla="*/ 7068 h 10962"/>
                <a:gd name="connsiteX7" fmla="*/ 18082 w 27266"/>
                <a:gd name="connsiteY7" fmla="*/ 6978 h 10962"/>
                <a:gd name="connsiteX8" fmla="*/ 17654 w 27266"/>
                <a:gd name="connsiteY8" fmla="*/ 6786 h 10962"/>
                <a:gd name="connsiteX9" fmla="*/ 24981 w 27266"/>
                <a:gd name="connsiteY9" fmla="*/ 10962 h 10962"/>
                <a:gd name="connsiteX10" fmla="*/ 27266 w 27266"/>
                <a:gd name="connsiteY10" fmla="*/ 10529 h 10962"/>
                <a:gd name="connsiteX11" fmla="*/ 20409 w 27266"/>
                <a:gd name="connsiteY11" fmla="*/ 4519 h 10962"/>
                <a:gd name="connsiteX12" fmla="*/ 12981 w 27266"/>
                <a:gd name="connsiteY12" fmla="*/ 3606 h 10962"/>
                <a:gd name="connsiteX0" fmla="*/ 12981 w 27266"/>
                <a:gd name="connsiteY0" fmla="*/ 3606 h 10962"/>
                <a:gd name="connsiteX1" fmla="*/ 9552 w 27266"/>
                <a:gd name="connsiteY1" fmla="*/ 0 h 10962"/>
                <a:gd name="connsiteX2" fmla="*/ 6695 w 27266"/>
                <a:gd name="connsiteY2" fmla="*/ 625 h 10962"/>
                <a:gd name="connsiteX3" fmla="*/ 3552 w 27266"/>
                <a:gd name="connsiteY3" fmla="*/ 1202 h 10962"/>
                <a:gd name="connsiteX4" fmla="*/ 552 w 27266"/>
                <a:gd name="connsiteY4" fmla="*/ 2596 h 10962"/>
                <a:gd name="connsiteX5" fmla="*/ 82 w 27266"/>
                <a:gd name="connsiteY5" fmla="*/ 7940 h 10962"/>
                <a:gd name="connsiteX6" fmla="*/ 8694 w 27266"/>
                <a:gd name="connsiteY6" fmla="*/ 7068 h 10962"/>
                <a:gd name="connsiteX7" fmla="*/ 18082 w 27266"/>
                <a:gd name="connsiteY7" fmla="*/ 6978 h 10962"/>
                <a:gd name="connsiteX8" fmla="*/ 17654 w 27266"/>
                <a:gd name="connsiteY8" fmla="*/ 6786 h 10962"/>
                <a:gd name="connsiteX9" fmla="*/ 24981 w 27266"/>
                <a:gd name="connsiteY9" fmla="*/ 10962 h 10962"/>
                <a:gd name="connsiteX10" fmla="*/ 27266 w 27266"/>
                <a:gd name="connsiteY10" fmla="*/ 10529 h 10962"/>
                <a:gd name="connsiteX11" fmla="*/ 20409 w 27266"/>
                <a:gd name="connsiteY11" fmla="*/ 4519 h 10962"/>
                <a:gd name="connsiteX12" fmla="*/ 12981 w 27266"/>
                <a:gd name="connsiteY12" fmla="*/ 3606 h 10962"/>
                <a:gd name="connsiteX0" fmla="*/ 12586 w 26871"/>
                <a:gd name="connsiteY0" fmla="*/ 3606 h 10962"/>
                <a:gd name="connsiteX1" fmla="*/ 9157 w 26871"/>
                <a:gd name="connsiteY1" fmla="*/ 0 h 10962"/>
                <a:gd name="connsiteX2" fmla="*/ 6300 w 26871"/>
                <a:gd name="connsiteY2" fmla="*/ 625 h 10962"/>
                <a:gd name="connsiteX3" fmla="*/ 3157 w 26871"/>
                <a:gd name="connsiteY3" fmla="*/ 1202 h 10962"/>
                <a:gd name="connsiteX4" fmla="*/ 157 w 26871"/>
                <a:gd name="connsiteY4" fmla="*/ 2596 h 10962"/>
                <a:gd name="connsiteX5" fmla="*/ 116 w 26871"/>
                <a:gd name="connsiteY5" fmla="*/ 7171 h 10962"/>
                <a:gd name="connsiteX6" fmla="*/ 8299 w 26871"/>
                <a:gd name="connsiteY6" fmla="*/ 7068 h 10962"/>
                <a:gd name="connsiteX7" fmla="*/ 17687 w 26871"/>
                <a:gd name="connsiteY7" fmla="*/ 6978 h 10962"/>
                <a:gd name="connsiteX8" fmla="*/ 17259 w 26871"/>
                <a:gd name="connsiteY8" fmla="*/ 6786 h 10962"/>
                <a:gd name="connsiteX9" fmla="*/ 24586 w 26871"/>
                <a:gd name="connsiteY9" fmla="*/ 10962 h 10962"/>
                <a:gd name="connsiteX10" fmla="*/ 26871 w 26871"/>
                <a:gd name="connsiteY10" fmla="*/ 10529 h 10962"/>
                <a:gd name="connsiteX11" fmla="*/ 20014 w 26871"/>
                <a:gd name="connsiteY11" fmla="*/ 4519 h 10962"/>
                <a:gd name="connsiteX12" fmla="*/ 12586 w 26871"/>
                <a:gd name="connsiteY12" fmla="*/ 3606 h 10962"/>
                <a:gd name="connsiteX0" fmla="*/ 12586 w 26871"/>
                <a:gd name="connsiteY0" fmla="*/ 3606 h 10962"/>
                <a:gd name="connsiteX1" fmla="*/ 9157 w 26871"/>
                <a:gd name="connsiteY1" fmla="*/ 0 h 10962"/>
                <a:gd name="connsiteX2" fmla="*/ 6300 w 26871"/>
                <a:gd name="connsiteY2" fmla="*/ 625 h 10962"/>
                <a:gd name="connsiteX3" fmla="*/ 3157 w 26871"/>
                <a:gd name="connsiteY3" fmla="*/ 1202 h 10962"/>
                <a:gd name="connsiteX4" fmla="*/ 157 w 26871"/>
                <a:gd name="connsiteY4" fmla="*/ 2596 h 10962"/>
                <a:gd name="connsiteX5" fmla="*/ 116 w 26871"/>
                <a:gd name="connsiteY5" fmla="*/ 7171 h 10962"/>
                <a:gd name="connsiteX6" fmla="*/ 8299 w 26871"/>
                <a:gd name="connsiteY6" fmla="*/ 7068 h 10962"/>
                <a:gd name="connsiteX7" fmla="*/ 17687 w 26871"/>
                <a:gd name="connsiteY7" fmla="*/ 6978 h 10962"/>
                <a:gd name="connsiteX8" fmla="*/ 17259 w 26871"/>
                <a:gd name="connsiteY8" fmla="*/ 6786 h 10962"/>
                <a:gd name="connsiteX9" fmla="*/ 24586 w 26871"/>
                <a:gd name="connsiteY9" fmla="*/ 10962 h 10962"/>
                <a:gd name="connsiteX10" fmla="*/ 26871 w 26871"/>
                <a:gd name="connsiteY10" fmla="*/ 10529 h 10962"/>
                <a:gd name="connsiteX11" fmla="*/ 20014 w 26871"/>
                <a:gd name="connsiteY11" fmla="*/ 4519 h 10962"/>
                <a:gd name="connsiteX12" fmla="*/ 12586 w 26871"/>
                <a:gd name="connsiteY12" fmla="*/ 3606 h 10962"/>
                <a:gd name="connsiteX0" fmla="*/ 12586 w 28585"/>
                <a:gd name="connsiteY0" fmla="*/ 3606 h 11298"/>
                <a:gd name="connsiteX1" fmla="*/ 9157 w 28585"/>
                <a:gd name="connsiteY1" fmla="*/ 0 h 11298"/>
                <a:gd name="connsiteX2" fmla="*/ 6300 w 28585"/>
                <a:gd name="connsiteY2" fmla="*/ 625 h 11298"/>
                <a:gd name="connsiteX3" fmla="*/ 3157 w 28585"/>
                <a:gd name="connsiteY3" fmla="*/ 1202 h 11298"/>
                <a:gd name="connsiteX4" fmla="*/ 157 w 28585"/>
                <a:gd name="connsiteY4" fmla="*/ 2596 h 11298"/>
                <a:gd name="connsiteX5" fmla="*/ 116 w 28585"/>
                <a:gd name="connsiteY5" fmla="*/ 7171 h 11298"/>
                <a:gd name="connsiteX6" fmla="*/ 8299 w 28585"/>
                <a:gd name="connsiteY6" fmla="*/ 7068 h 11298"/>
                <a:gd name="connsiteX7" fmla="*/ 17687 w 28585"/>
                <a:gd name="connsiteY7" fmla="*/ 6978 h 11298"/>
                <a:gd name="connsiteX8" fmla="*/ 17259 w 28585"/>
                <a:gd name="connsiteY8" fmla="*/ 6786 h 11298"/>
                <a:gd name="connsiteX9" fmla="*/ 24586 w 28585"/>
                <a:gd name="connsiteY9" fmla="*/ 10962 h 11298"/>
                <a:gd name="connsiteX10" fmla="*/ 28585 w 28585"/>
                <a:gd name="connsiteY10" fmla="*/ 11298 h 11298"/>
                <a:gd name="connsiteX11" fmla="*/ 20014 w 28585"/>
                <a:gd name="connsiteY11" fmla="*/ 4519 h 11298"/>
                <a:gd name="connsiteX12" fmla="*/ 12586 w 28585"/>
                <a:gd name="connsiteY12" fmla="*/ 3606 h 11298"/>
                <a:gd name="connsiteX0" fmla="*/ 12586 w 28585"/>
                <a:gd name="connsiteY0" fmla="*/ 3606 h 11923"/>
                <a:gd name="connsiteX1" fmla="*/ 9157 w 28585"/>
                <a:gd name="connsiteY1" fmla="*/ 0 h 11923"/>
                <a:gd name="connsiteX2" fmla="*/ 6300 w 28585"/>
                <a:gd name="connsiteY2" fmla="*/ 625 h 11923"/>
                <a:gd name="connsiteX3" fmla="*/ 3157 w 28585"/>
                <a:gd name="connsiteY3" fmla="*/ 1202 h 11923"/>
                <a:gd name="connsiteX4" fmla="*/ 157 w 28585"/>
                <a:gd name="connsiteY4" fmla="*/ 2596 h 11923"/>
                <a:gd name="connsiteX5" fmla="*/ 116 w 28585"/>
                <a:gd name="connsiteY5" fmla="*/ 7171 h 11923"/>
                <a:gd name="connsiteX6" fmla="*/ 8299 w 28585"/>
                <a:gd name="connsiteY6" fmla="*/ 7068 h 11923"/>
                <a:gd name="connsiteX7" fmla="*/ 17687 w 28585"/>
                <a:gd name="connsiteY7" fmla="*/ 6978 h 11923"/>
                <a:gd name="connsiteX8" fmla="*/ 17259 w 28585"/>
                <a:gd name="connsiteY8" fmla="*/ 6786 h 11923"/>
                <a:gd name="connsiteX9" fmla="*/ 25015 w 28585"/>
                <a:gd name="connsiteY9" fmla="*/ 11923 h 11923"/>
                <a:gd name="connsiteX10" fmla="*/ 28585 w 28585"/>
                <a:gd name="connsiteY10" fmla="*/ 11298 h 11923"/>
                <a:gd name="connsiteX11" fmla="*/ 20014 w 28585"/>
                <a:gd name="connsiteY11" fmla="*/ 4519 h 11923"/>
                <a:gd name="connsiteX12" fmla="*/ 12586 w 28585"/>
                <a:gd name="connsiteY12" fmla="*/ 3606 h 11923"/>
                <a:gd name="connsiteX0" fmla="*/ 12586 w 28585"/>
                <a:gd name="connsiteY0" fmla="*/ 3606 h 11923"/>
                <a:gd name="connsiteX1" fmla="*/ 9157 w 28585"/>
                <a:gd name="connsiteY1" fmla="*/ 0 h 11923"/>
                <a:gd name="connsiteX2" fmla="*/ 6300 w 28585"/>
                <a:gd name="connsiteY2" fmla="*/ 625 h 11923"/>
                <a:gd name="connsiteX3" fmla="*/ 3157 w 28585"/>
                <a:gd name="connsiteY3" fmla="*/ 1202 h 11923"/>
                <a:gd name="connsiteX4" fmla="*/ 157 w 28585"/>
                <a:gd name="connsiteY4" fmla="*/ 2596 h 11923"/>
                <a:gd name="connsiteX5" fmla="*/ 116 w 28585"/>
                <a:gd name="connsiteY5" fmla="*/ 7171 h 11923"/>
                <a:gd name="connsiteX6" fmla="*/ 8299 w 28585"/>
                <a:gd name="connsiteY6" fmla="*/ 7068 h 11923"/>
                <a:gd name="connsiteX7" fmla="*/ 18973 w 28585"/>
                <a:gd name="connsiteY7" fmla="*/ 7363 h 11923"/>
                <a:gd name="connsiteX8" fmla="*/ 17259 w 28585"/>
                <a:gd name="connsiteY8" fmla="*/ 6786 h 11923"/>
                <a:gd name="connsiteX9" fmla="*/ 25015 w 28585"/>
                <a:gd name="connsiteY9" fmla="*/ 11923 h 11923"/>
                <a:gd name="connsiteX10" fmla="*/ 28585 w 28585"/>
                <a:gd name="connsiteY10" fmla="*/ 11298 h 11923"/>
                <a:gd name="connsiteX11" fmla="*/ 20014 w 28585"/>
                <a:gd name="connsiteY11" fmla="*/ 4519 h 11923"/>
                <a:gd name="connsiteX12" fmla="*/ 12586 w 28585"/>
                <a:gd name="connsiteY12" fmla="*/ 3606 h 11923"/>
                <a:gd name="connsiteX0" fmla="*/ 12586 w 28585"/>
                <a:gd name="connsiteY0" fmla="*/ 3606 h 11923"/>
                <a:gd name="connsiteX1" fmla="*/ 9157 w 28585"/>
                <a:gd name="connsiteY1" fmla="*/ 0 h 11923"/>
                <a:gd name="connsiteX2" fmla="*/ 6300 w 28585"/>
                <a:gd name="connsiteY2" fmla="*/ 625 h 11923"/>
                <a:gd name="connsiteX3" fmla="*/ 3157 w 28585"/>
                <a:gd name="connsiteY3" fmla="*/ 1202 h 11923"/>
                <a:gd name="connsiteX4" fmla="*/ 157 w 28585"/>
                <a:gd name="connsiteY4" fmla="*/ 2596 h 11923"/>
                <a:gd name="connsiteX5" fmla="*/ 116 w 28585"/>
                <a:gd name="connsiteY5" fmla="*/ 7171 h 11923"/>
                <a:gd name="connsiteX6" fmla="*/ 8299 w 28585"/>
                <a:gd name="connsiteY6" fmla="*/ 7068 h 11923"/>
                <a:gd name="connsiteX7" fmla="*/ 18973 w 28585"/>
                <a:gd name="connsiteY7" fmla="*/ 7363 h 11923"/>
                <a:gd name="connsiteX8" fmla="*/ 25015 w 28585"/>
                <a:gd name="connsiteY8" fmla="*/ 11923 h 11923"/>
                <a:gd name="connsiteX9" fmla="*/ 28585 w 28585"/>
                <a:gd name="connsiteY9" fmla="*/ 11298 h 11923"/>
                <a:gd name="connsiteX10" fmla="*/ 20014 w 28585"/>
                <a:gd name="connsiteY10" fmla="*/ 4519 h 11923"/>
                <a:gd name="connsiteX11" fmla="*/ 12586 w 28585"/>
                <a:gd name="connsiteY11" fmla="*/ 3606 h 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85" h="11923">
                  <a:moveTo>
                    <a:pt x="12586" y="3606"/>
                  </a:moveTo>
                  <a:lnTo>
                    <a:pt x="9157" y="0"/>
                  </a:lnTo>
                  <a:lnTo>
                    <a:pt x="6300" y="625"/>
                  </a:lnTo>
                  <a:lnTo>
                    <a:pt x="3157" y="1202"/>
                  </a:lnTo>
                  <a:lnTo>
                    <a:pt x="157" y="2596"/>
                  </a:lnTo>
                  <a:cubicBezTo>
                    <a:pt x="572" y="3544"/>
                    <a:pt x="-299" y="6223"/>
                    <a:pt x="116" y="7171"/>
                  </a:cubicBezTo>
                  <a:lnTo>
                    <a:pt x="8299" y="7068"/>
                  </a:lnTo>
                  <a:lnTo>
                    <a:pt x="18973" y="7363"/>
                  </a:lnTo>
                  <a:cubicBezTo>
                    <a:pt x="21759" y="8172"/>
                    <a:pt x="23413" y="11267"/>
                    <a:pt x="25015" y="11923"/>
                  </a:cubicBezTo>
                  <a:lnTo>
                    <a:pt x="28585" y="11298"/>
                  </a:lnTo>
                  <a:lnTo>
                    <a:pt x="20014" y="4519"/>
                  </a:lnTo>
                  <a:lnTo>
                    <a:pt x="12586" y="3606"/>
                  </a:ln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sp>
          <p:nvSpPr>
            <p:cNvPr id="282" name="DJ"/>
            <p:cNvSpPr>
              <a:spLocks/>
            </p:cNvSpPr>
            <p:nvPr/>
          </p:nvSpPr>
          <p:spPr bwMode="auto">
            <a:xfrm>
              <a:off x="5313582" y="4112466"/>
              <a:ext cx="41149" cy="51302"/>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4039 w 10042"/>
                <a:gd name="connsiteY0" fmla="*/ 3050 h 10092"/>
                <a:gd name="connsiteX1" fmla="*/ 52 w 10042"/>
                <a:gd name="connsiteY1" fmla="*/ 3883 h 10092"/>
                <a:gd name="connsiteX2" fmla="*/ 2035 w 10042"/>
                <a:gd name="connsiteY2" fmla="*/ 9547 h 10092"/>
                <a:gd name="connsiteX3" fmla="*/ 6041 w 10042"/>
                <a:gd name="connsiteY3" fmla="*/ 9547 h 10092"/>
                <a:gd name="connsiteX4" fmla="*/ 10042 w 10042"/>
                <a:gd name="connsiteY4" fmla="*/ 6719 h 10092"/>
                <a:gd name="connsiteX5" fmla="*/ 8043 w 10042"/>
                <a:gd name="connsiteY5" fmla="*/ 92 h 10092"/>
                <a:gd name="connsiteX6" fmla="*/ 4039 w 10042"/>
                <a:gd name="connsiteY6" fmla="*/ 3050 h 10092"/>
                <a:gd name="connsiteX0" fmla="*/ 4039 w 10094"/>
                <a:gd name="connsiteY0" fmla="*/ 332 h 7374"/>
                <a:gd name="connsiteX1" fmla="*/ 52 w 10094"/>
                <a:gd name="connsiteY1" fmla="*/ 1165 h 7374"/>
                <a:gd name="connsiteX2" fmla="*/ 2035 w 10094"/>
                <a:gd name="connsiteY2" fmla="*/ 6829 h 7374"/>
                <a:gd name="connsiteX3" fmla="*/ 6041 w 10094"/>
                <a:gd name="connsiteY3" fmla="*/ 6829 h 7374"/>
                <a:gd name="connsiteX4" fmla="*/ 10042 w 10094"/>
                <a:gd name="connsiteY4" fmla="*/ 4001 h 7374"/>
                <a:gd name="connsiteX5" fmla="*/ 8043 w 10094"/>
                <a:gd name="connsiteY5" fmla="*/ 1425 h 7374"/>
                <a:gd name="connsiteX6" fmla="*/ 4039 w 10094"/>
                <a:gd name="connsiteY6" fmla="*/ 332 h 7374"/>
                <a:gd name="connsiteX0" fmla="*/ 4001 w 9999"/>
                <a:gd name="connsiteY0" fmla="*/ 1057 h 8645"/>
                <a:gd name="connsiteX1" fmla="*/ 52 w 9999"/>
                <a:gd name="connsiteY1" fmla="*/ 225 h 8645"/>
                <a:gd name="connsiteX2" fmla="*/ 2016 w 9999"/>
                <a:gd name="connsiteY2" fmla="*/ 7906 h 8645"/>
                <a:gd name="connsiteX3" fmla="*/ 5985 w 9999"/>
                <a:gd name="connsiteY3" fmla="*/ 7906 h 8645"/>
                <a:gd name="connsiteX4" fmla="*/ 9948 w 9999"/>
                <a:gd name="connsiteY4" fmla="*/ 4071 h 8645"/>
                <a:gd name="connsiteX5" fmla="*/ 7968 w 9999"/>
                <a:gd name="connsiteY5" fmla="*/ 577 h 8645"/>
                <a:gd name="connsiteX6" fmla="*/ 4001 w 9999"/>
                <a:gd name="connsiteY6" fmla="*/ 1057 h 8645"/>
                <a:gd name="connsiteX0" fmla="*/ 2875 w 8874"/>
                <a:gd name="connsiteY0" fmla="*/ 1077 h 9666"/>
                <a:gd name="connsiteX1" fmla="*/ 134 w 8874"/>
                <a:gd name="connsiteY1" fmla="*/ 2838 h 9666"/>
                <a:gd name="connsiteX2" fmla="*/ 890 w 8874"/>
                <a:gd name="connsiteY2" fmla="*/ 8999 h 9666"/>
                <a:gd name="connsiteX3" fmla="*/ 4860 w 8874"/>
                <a:gd name="connsiteY3" fmla="*/ 8999 h 9666"/>
                <a:gd name="connsiteX4" fmla="*/ 8823 w 8874"/>
                <a:gd name="connsiteY4" fmla="*/ 4563 h 9666"/>
                <a:gd name="connsiteX5" fmla="*/ 6843 w 8874"/>
                <a:gd name="connsiteY5" fmla="*/ 521 h 9666"/>
                <a:gd name="connsiteX6" fmla="*/ 2875 w 8874"/>
                <a:gd name="connsiteY6" fmla="*/ 1077 h 9666"/>
                <a:gd name="connsiteX0" fmla="*/ 603 w 10105"/>
                <a:gd name="connsiteY0" fmla="*/ 1114 h 10000"/>
                <a:gd name="connsiteX1" fmla="*/ 237 w 10105"/>
                <a:gd name="connsiteY1" fmla="*/ 2936 h 10000"/>
                <a:gd name="connsiteX2" fmla="*/ 1089 w 10105"/>
                <a:gd name="connsiteY2" fmla="*/ 9310 h 10000"/>
                <a:gd name="connsiteX3" fmla="*/ 5563 w 10105"/>
                <a:gd name="connsiteY3" fmla="*/ 9310 h 10000"/>
                <a:gd name="connsiteX4" fmla="*/ 10029 w 10105"/>
                <a:gd name="connsiteY4" fmla="*/ 4721 h 10000"/>
                <a:gd name="connsiteX5" fmla="*/ 7797 w 10105"/>
                <a:gd name="connsiteY5" fmla="*/ 539 h 10000"/>
                <a:gd name="connsiteX6" fmla="*/ 603 w 10105"/>
                <a:gd name="connsiteY6" fmla="*/ 1114 h 10000"/>
                <a:gd name="connsiteX0" fmla="*/ 403 w 9905"/>
                <a:gd name="connsiteY0" fmla="*/ 1114 h 9908"/>
                <a:gd name="connsiteX1" fmla="*/ 718 w 9905"/>
                <a:gd name="connsiteY1" fmla="*/ 4345 h 9908"/>
                <a:gd name="connsiteX2" fmla="*/ 889 w 9905"/>
                <a:gd name="connsiteY2" fmla="*/ 9310 h 9908"/>
                <a:gd name="connsiteX3" fmla="*/ 5363 w 9905"/>
                <a:gd name="connsiteY3" fmla="*/ 9310 h 9908"/>
                <a:gd name="connsiteX4" fmla="*/ 9829 w 9905"/>
                <a:gd name="connsiteY4" fmla="*/ 4721 h 9908"/>
                <a:gd name="connsiteX5" fmla="*/ 7597 w 9905"/>
                <a:gd name="connsiteY5" fmla="*/ 539 h 9908"/>
                <a:gd name="connsiteX6" fmla="*/ 403 w 9905"/>
                <a:gd name="connsiteY6" fmla="*/ 1114 h 9908"/>
                <a:gd name="connsiteX0" fmla="*/ 407 w 9934"/>
                <a:gd name="connsiteY0" fmla="*/ 1124 h 10302"/>
                <a:gd name="connsiteX1" fmla="*/ 725 w 9934"/>
                <a:gd name="connsiteY1" fmla="*/ 4385 h 10302"/>
                <a:gd name="connsiteX2" fmla="*/ 898 w 9934"/>
                <a:gd name="connsiteY2" fmla="*/ 9396 h 10302"/>
                <a:gd name="connsiteX3" fmla="*/ 8163 w 9934"/>
                <a:gd name="connsiteY3" fmla="*/ 9870 h 10302"/>
                <a:gd name="connsiteX4" fmla="*/ 9923 w 9934"/>
                <a:gd name="connsiteY4" fmla="*/ 4765 h 10302"/>
                <a:gd name="connsiteX5" fmla="*/ 7670 w 9934"/>
                <a:gd name="connsiteY5" fmla="*/ 544 h 10302"/>
                <a:gd name="connsiteX6" fmla="*/ 407 w 9934"/>
                <a:gd name="connsiteY6" fmla="*/ 1124 h 10302"/>
                <a:gd name="connsiteX0" fmla="*/ 409 w 8907"/>
                <a:gd name="connsiteY0" fmla="*/ 1429 h 10338"/>
                <a:gd name="connsiteX1" fmla="*/ 729 w 8907"/>
                <a:gd name="connsiteY1" fmla="*/ 4594 h 10338"/>
                <a:gd name="connsiteX2" fmla="*/ 903 w 8907"/>
                <a:gd name="connsiteY2" fmla="*/ 9459 h 10338"/>
                <a:gd name="connsiteX3" fmla="*/ 8216 w 8907"/>
                <a:gd name="connsiteY3" fmla="*/ 9919 h 10338"/>
                <a:gd name="connsiteX4" fmla="*/ 7720 w 8907"/>
                <a:gd name="connsiteY4" fmla="*/ 866 h 10338"/>
                <a:gd name="connsiteX5" fmla="*/ 409 w 8907"/>
                <a:gd name="connsiteY5" fmla="*/ 1429 h 10338"/>
                <a:gd name="connsiteX0" fmla="*/ 459 w 10577"/>
                <a:gd name="connsiteY0" fmla="*/ 1227 h 9088"/>
                <a:gd name="connsiteX1" fmla="*/ 818 w 10577"/>
                <a:gd name="connsiteY1" fmla="*/ 4289 h 9088"/>
                <a:gd name="connsiteX2" fmla="*/ 1014 w 10577"/>
                <a:gd name="connsiteY2" fmla="*/ 8995 h 9088"/>
                <a:gd name="connsiteX3" fmla="*/ 10001 w 10577"/>
                <a:gd name="connsiteY3" fmla="*/ 7215 h 9088"/>
                <a:gd name="connsiteX4" fmla="*/ 8667 w 10577"/>
                <a:gd name="connsiteY4" fmla="*/ 683 h 9088"/>
                <a:gd name="connsiteX5" fmla="*/ 459 w 10577"/>
                <a:gd name="connsiteY5" fmla="*/ 1227 h 9088"/>
                <a:gd name="connsiteX0" fmla="*/ 456 w 9967"/>
                <a:gd name="connsiteY0" fmla="*/ 1350 h 8428"/>
                <a:gd name="connsiteX1" fmla="*/ 795 w 9967"/>
                <a:gd name="connsiteY1" fmla="*/ 4719 h 8428"/>
                <a:gd name="connsiteX2" fmla="*/ 1715 w 9967"/>
                <a:gd name="connsiteY2" fmla="*/ 7449 h 8428"/>
                <a:gd name="connsiteX3" fmla="*/ 9477 w 9967"/>
                <a:gd name="connsiteY3" fmla="*/ 7939 h 8428"/>
                <a:gd name="connsiteX4" fmla="*/ 8216 w 9967"/>
                <a:gd name="connsiteY4" fmla="*/ 752 h 8428"/>
                <a:gd name="connsiteX5" fmla="*/ 456 w 9967"/>
                <a:gd name="connsiteY5" fmla="*/ 1350 h 8428"/>
                <a:gd name="connsiteX0" fmla="*/ 492 w 10034"/>
                <a:gd name="connsiteY0" fmla="*/ 1602 h 10162"/>
                <a:gd name="connsiteX1" fmla="*/ 1755 w 10034"/>
                <a:gd name="connsiteY1" fmla="*/ 8838 h 10162"/>
                <a:gd name="connsiteX2" fmla="*/ 9542 w 10034"/>
                <a:gd name="connsiteY2" fmla="*/ 9420 h 10162"/>
                <a:gd name="connsiteX3" fmla="*/ 8277 w 10034"/>
                <a:gd name="connsiteY3" fmla="*/ 892 h 10162"/>
                <a:gd name="connsiteX4" fmla="*/ 492 w 10034"/>
                <a:gd name="connsiteY4" fmla="*/ 1602 h 10162"/>
                <a:gd name="connsiteX0" fmla="*/ 492 w 9542"/>
                <a:gd name="connsiteY0" fmla="*/ 1602 h 10162"/>
                <a:gd name="connsiteX1" fmla="*/ 1755 w 9542"/>
                <a:gd name="connsiteY1" fmla="*/ 8838 h 10162"/>
                <a:gd name="connsiteX2" fmla="*/ 9542 w 9542"/>
                <a:gd name="connsiteY2" fmla="*/ 9420 h 10162"/>
                <a:gd name="connsiteX3" fmla="*/ 8277 w 9542"/>
                <a:gd name="connsiteY3" fmla="*/ 892 h 10162"/>
                <a:gd name="connsiteX4" fmla="*/ 492 w 9542"/>
                <a:gd name="connsiteY4" fmla="*/ 1602 h 10162"/>
                <a:gd name="connsiteX0" fmla="*/ 516 w 10000"/>
                <a:gd name="connsiteY0" fmla="*/ 698 h 9122"/>
                <a:gd name="connsiteX1" fmla="*/ 1839 w 10000"/>
                <a:gd name="connsiteY1" fmla="*/ 7819 h 9122"/>
                <a:gd name="connsiteX2" fmla="*/ 10000 w 10000"/>
                <a:gd name="connsiteY2" fmla="*/ 8392 h 9122"/>
                <a:gd name="connsiteX3" fmla="*/ 8674 w 10000"/>
                <a:gd name="connsiteY3" fmla="*/ 0 h 9122"/>
                <a:gd name="connsiteX4" fmla="*/ 516 w 10000"/>
                <a:gd name="connsiteY4" fmla="*/ 698 h 9122"/>
                <a:gd name="connsiteX0" fmla="*/ 516 w 10990"/>
                <a:gd name="connsiteY0" fmla="*/ 138 h 9328"/>
                <a:gd name="connsiteX1" fmla="*/ 1839 w 10990"/>
                <a:gd name="connsiteY1" fmla="*/ 7945 h 9328"/>
                <a:gd name="connsiteX2" fmla="*/ 10000 w 10990"/>
                <a:gd name="connsiteY2" fmla="*/ 8573 h 9328"/>
                <a:gd name="connsiteX3" fmla="*/ 10990 w 10990"/>
                <a:gd name="connsiteY3" fmla="*/ 0 h 9328"/>
                <a:gd name="connsiteX4" fmla="*/ 516 w 10990"/>
                <a:gd name="connsiteY4" fmla="*/ 138 h 9328"/>
                <a:gd name="connsiteX0" fmla="*/ 470 w 10715"/>
                <a:gd name="connsiteY0" fmla="*/ 642 h 9505"/>
                <a:gd name="connsiteX1" fmla="*/ 1673 w 10715"/>
                <a:gd name="connsiteY1" fmla="*/ 9011 h 9505"/>
                <a:gd name="connsiteX2" fmla="*/ 9099 w 10715"/>
                <a:gd name="connsiteY2" fmla="*/ 7669 h 9505"/>
                <a:gd name="connsiteX3" fmla="*/ 10000 w 10715"/>
                <a:gd name="connsiteY3" fmla="*/ 494 h 9505"/>
                <a:gd name="connsiteX4" fmla="*/ 470 w 10715"/>
                <a:gd name="connsiteY4" fmla="*/ 642 h 9505"/>
                <a:gd name="connsiteX0" fmla="*/ 439 w 10000"/>
                <a:gd name="connsiteY0" fmla="*/ 675 h 8452"/>
                <a:gd name="connsiteX1" fmla="*/ 1561 w 10000"/>
                <a:gd name="connsiteY1" fmla="*/ 6652 h 8452"/>
                <a:gd name="connsiteX2" fmla="*/ 8492 w 10000"/>
                <a:gd name="connsiteY2" fmla="*/ 8068 h 8452"/>
                <a:gd name="connsiteX3" fmla="*/ 9333 w 10000"/>
                <a:gd name="connsiteY3" fmla="*/ 520 h 8452"/>
                <a:gd name="connsiteX4" fmla="*/ 439 w 10000"/>
                <a:gd name="connsiteY4" fmla="*/ 675 h 8452"/>
                <a:gd name="connsiteX0" fmla="*/ 1438 w 11084"/>
                <a:gd name="connsiteY0" fmla="*/ 799 h 10649"/>
                <a:gd name="connsiteX1" fmla="*/ 593 w 11084"/>
                <a:gd name="connsiteY1" fmla="*/ 9543 h 10649"/>
                <a:gd name="connsiteX2" fmla="*/ 9491 w 11084"/>
                <a:gd name="connsiteY2" fmla="*/ 9546 h 10649"/>
                <a:gd name="connsiteX3" fmla="*/ 10332 w 11084"/>
                <a:gd name="connsiteY3" fmla="*/ 615 h 10649"/>
                <a:gd name="connsiteX4" fmla="*/ 1438 w 11084"/>
                <a:gd name="connsiteY4" fmla="*/ 799 h 10649"/>
                <a:gd name="connsiteX0" fmla="*/ 2458 w 10698"/>
                <a:gd name="connsiteY0" fmla="*/ 2134 h 10210"/>
                <a:gd name="connsiteX1" fmla="*/ 302 w 10698"/>
                <a:gd name="connsiteY1" fmla="*/ 9205 h 10210"/>
                <a:gd name="connsiteX2" fmla="*/ 9200 w 10698"/>
                <a:gd name="connsiteY2" fmla="*/ 9208 h 10210"/>
                <a:gd name="connsiteX3" fmla="*/ 10041 w 10698"/>
                <a:gd name="connsiteY3" fmla="*/ 277 h 10210"/>
                <a:gd name="connsiteX4" fmla="*/ 2458 w 10698"/>
                <a:gd name="connsiteY4" fmla="*/ 2134 h 10210"/>
                <a:gd name="connsiteX0" fmla="*/ 892 w 9046"/>
                <a:gd name="connsiteY0" fmla="*/ 2134 h 9622"/>
                <a:gd name="connsiteX1" fmla="*/ 703 w 9046"/>
                <a:gd name="connsiteY1" fmla="*/ 7532 h 9622"/>
                <a:gd name="connsiteX2" fmla="*/ 7634 w 9046"/>
                <a:gd name="connsiteY2" fmla="*/ 9208 h 9622"/>
                <a:gd name="connsiteX3" fmla="*/ 8475 w 9046"/>
                <a:gd name="connsiteY3" fmla="*/ 277 h 9622"/>
                <a:gd name="connsiteX4" fmla="*/ 892 w 9046"/>
                <a:gd name="connsiteY4" fmla="*/ 2134 h 9622"/>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0 h 10454"/>
                <a:gd name="connsiteX1" fmla="*/ 777 w 10000"/>
                <a:gd name="connsiteY1" fmla="*/ 8218 h 10454"/>
                <a:gd name="connsiteX2" fmla="*/ 8439 w 10000"/>
                <a:gd name="connsiteY2" fmla="*/ 9960 h 10454"/>
                <a:gd name="connsiteX3" fmla="*/ 9369 w 10000"/>
                <a:gd name="connsiteY3" fmla="*/ 678 h 10454"/>
                <a:gd name="connsiteX4" fmla="*/ 986 w 10000"/>
                <a:gd name="connsiteY4" fmla="*/ 0 h 10454"/>
                <a:gd name="connsiteX0" fmla="*/ 209 w 9223"/>
                <a:gd name="connsiteY0" fmla="*/ 0 h 10454"/>
                <a:gd name="connsiteX1" fmla="*/ 0 w 9223"/>
                <a:gd name="connsiteY1" fmla="*/ 8218 h 10454"/>
                <a:gd name="connsiteX2" fmla="*/ 7662 w 9223"/>
                <a:gd name="connsiteY2" fmla="*/ 9960 h 10454"/>
                <a:gd name="connsiteX3" fmla="*/ 8592 w 9223"/>
                <a:gd name="connsiteY3" fmla="*/ 678 h 10454"/>
                <a:gd name="connsiteX4" fmla="*/ 209 w 9223"/>
                <a:gd name="connsiteY4" fmla="*/ 0 h 10454"/>
                <a:gd name="connsiteX0" fmla="*/ 227 w 9316"/>
                <a:gd name="connsiteY0" fmla="*/ 0 h 10000"/>
                <a:gd name="connsiteX1" fmla="*/ 0 w 9316"/>
                <a:gd name="connsiteY1" fmla="*/ 7861 h 10000"/>
                <a:gd name="connsiteX2" fmla="*/ 8307 w 9316"/>
                <a:gd name="connsiteY2" fmla="*/ 9527 h 10000"/>
                <a:gd name="connsiteX3" fmla="*/ 9316 w 9316"/>
                <a:gd name="connsiteY3" fmla="*/ 649 h 10000"/>
                <a:gd name="connsiteX4" fmla="*/ 227 w 9316"/>
                <a:gd name="connsiteY4" fmla="*/ 0 h 10000"/>
                <a:gd name="connsiteX0" fmla="*/ 244 w 10000"/>
                <a:gd name="connsiteY0" fmla="*/ 0 h 9527"/>
                <a:gd name="connsiteX1" fmla="*/ 0 w 10000"/>
                <a:gd name="connsiteY1" fmla="*/ 7861 h 9527"/>
                <a:gd name="connsiteX2" fmla="*/ 8917 w 10000"/>
                <a:gd name="connsiteY2" fmla="*/ 9527 h 9527"/>
                <a:gd name="connsiteX3" fmla="*/ 10000 w 10000"/>
                <a:gd name="connsiteY3" fmla="*/ 649 h 9527"/>
                <a:gd name="connsiteX4" fmla="*/ 244 w 10000"/>
                <a:gd name="connsiteY4" fmla="*/ 0 h 9527"/>
                <a:gd name="connsiteX0" fmla="*/ 244 w 8940"/>
                <a:gd name="connsiteY0" fmla="*/ 4556 h 15266"/>
                <a:gd name="connsiteX1" fmla="*/ 0 w 8940"/>
                <a:gd name="connsiteY1" fmla="*/ 12807 h 15266"/>
                <a:gd name="connsiteX2" fmla="*/ 8917 w 8940"/>
                <a:gd name="connsiteY2" fmla="*/ 14556 h 15266"/>
                <a:gd name="connsiteX3" fmla="*/ 2407 w 8940"/>
                <a:gd name="connsiteY3" fmla="*/ 0 h 15266"/>
                <a:gd name="connsiteX4" fmla="*/ 244 w 8940"/>
                <a:gd name="connsiteY4" fmla="*/ 4556 h 15266"/>
                <a:gd name="connsiteX0" fmla="*/ 1300 w 14791"/>
                <a:gd name="connsiteY0" fmla="*/ 3206 h 9881"/>
                <a:gd name="connsiteX1" fmla="*/ 1027 w 14791"/>
                <a:gd name="connsiteY1" fmla="*/ 8611 h 9881"/>
                <a:gd name="connsiteX2" fmla="*/ 14776 w 14791"/>
                <a:gd name="connsiteY2" fmla="*/ 9185 h 9881"/>
                <a:gd name="connsiteX3" fmla="*/ 3719 w 14791"/>
                <a:gd name="connsiteY3" fmla="*/ 222 h 9881"/>
                <a:gd name="connsiteX4" fmla="*/ 1300 w 14791"/>
                <a:gd name="connsiteY4" fmla="*/ 3206 h 9881"/>
                <a:gd name="connsiteX0" fmla="*/ 28 w 9141"/>
                <a:gd name="connsiteY0" fmla="*/ 3278 h 11974"/>
                <a:gd name="connsiteX1" fmla="*/ 2395 w 9141"/>
                <a:gd name="connsiteY1" fmla="*/ 11641 h 11974"/>
                <a:gd name="connsiteX2" fmla="*/ 9139 w 9141"/>
                <a:gd name="connsiteY2" fmla="*/ 9329 h 11974"/>
                <a:gd name="connsiteX3" fmla="*/ 1663 w 9141"/>
                <a:gd name="connsiteY3" fmla="*/ 258 h 11974"/>
                <a:gd name="connsiteX4" fmla="*/ 28 w 9141"/>
                <a:gd name="connsiteY4" fmla="*/ 3278 h 11974"/>
                <a:gd name="connsiteX0" fmla="*/ 2 w 15555"/>
                <a:gd name="connsiteY0" fmla="*/ 1963 h 10258"/>
                <a:gd name="connsiteX1" fmla="*/ 8175 w 15555"/>
                <a:gd name="connsiteY1" fmla="*/ 9914 h 10258"/>
                <a:gd name="connsiteX2" fmla="*/ 15553 w 15555"/>
                <a:gd name="connsiteY2" fmla="*/ 7983 h 10258"/>
                <a:gd name="connsiteX3" fmla="*/ 7374 w 15555"/>
                <a:gd name="connsiteY3" fmla="*/ 407 h 10258"/>
                <a:gd name="connsiteX4" fmla="*/ 2 w 15555"/>
                <a:gd name="connsiteY4" fmla="*/ 1963 h 10258"/>
                <a:gd name="connsiteX0" fmla="*/ 4 w 14161"/>
                <a:gd name="connsiteY0" fmla="*/ 3163 h 9910"/>
                <a:gd name="connsiteX1" fmla="*/ 6781 w 14161"/>
                <a:gd name="connsiteY1" fmla="*/ 9664 h 9910"/>
                <a:gd name="connsiteX2" fmla="*/ 14159 w 14161"/>
                <a:gd name="connsiteY2" fmla="*/ 7733 h 9910"/>
                <a:gd name="connsiteX3" fmla="*/ 5980 w 14161"/>
                <a:gd name="connsiteY3" fmla="*/ 157 h 9910"/>
                <a:gd name="connsiteX4" fmla="*/ 4 w 14161"/>
                <a:gd name="connsiteY4" fmla="*/ 3163 h 9910"/>
                <a:gd name="connsiteX0" fmla="*/ 3 w 10000"/>
                <a:gd name="connsiteY0" fmla="*/ 3192 h 10000"/>
                <a:gd name="connsiteX1" fmla="*/ 4789 w 10000"/>
                <a:gd name="connsiteY1" fmla="*/ 9752 h 10000"/>
                <a:gd name="connsiteX2" fmla="*/ 9999 w 10000"/>
                <a:gd name="connsiteY2" fmla="*/ 7803 h 10000"/>
                <a:gd name="connsiteX3" fmla="*/ 4223 w 10000"/>
                <a:gd name="connsiteY3" fmla="*/ 158 h 10000"/>
                <a:gd name="connsiteX4" fmla="*/ 3 w 10000"/>
                <a:gd name="connsiteY4" fmla="*/ 3192 h 10000"/>
                <a:gd name="connsiteX0" fmla="*/ 0 w 9997"/>
                <a:gd name="connsiteY0" fmla="*/ 3034 h 9842"/>
                <a:gd name="connsiteX1" fmla="*/ 4786 w 9997"/>
                <a:gd name="connsiteY1" fmla="*/ 9594 h 9842"/>
                <a:gd name="connsiteX2" fmla="*/ 9996 w 9997"/>
                <a:gd name="connsiteY2" fmla="*/ 7645 h 9842"/>
                <a:gd name="connsiteX3" fmla="*/ 4220 w 9997"/>
                <a:gd name="connsiteY3" fmla="*/ 0 h 9842"/>
                <a:gd name="connsiteX4" fmla="*/ 0 w 9997"/>
                <a:gd name="connsiteY4" fmla="*/ 3034 h 9842"/>
                <a:gd name="connsiteX0" fmla="*/ 0 w 10000"/>
                <a:gd name="connsiteY0" fmla="*/ 3083 h 10000"/>
                <a:gd name="connsiteX1" fmla="*/ 4787 w 10000"/>
                <a:gd name="connsiteY1" fmla="*/ 9748 h 10000"/>
                <a:gd name="connsiteX2" fmla="*/ 9999 w 10000"/>
                <a:gd name="connsiteY2" fmla="*/ 7768 h 10000"/>
                <a:gd name="connsiteX3" fmla="*/ 4221 w 10000"/>
                <a:gd name="connsiteY3" fmla="*/ 0 h 10000"/>
                <a:gd name="connsiteX4" fmla="*/ 0 w 10000"/>
                <a:gd name="connsiteY4" fmla="*/ 3083 h 10000"/>
                <a:gd name="connsiteX0" fmla="*/ 0 w 8521"/>
                <a:gd name="connsiteY0" fmla="*/ 1877 h 10381"/>
                <a:gd name="connsiteX1" fmla="*/ 3308 w 8521"/>
                <a:gd name="connsiteY1" fmla="*/ 10028 h 10381"/>
                <a:gd name="connsiteX2" fmla="*/ 8520 w 8521"/>
                <a:gd name="connsiteY2" fmla="*/ 8048 h 10381"/>
                <a:gd name="connsiteX3" fmla="*/ 2742 w 8521"/>
                <a:gd name="connsiteY3" fmla="*/ 280 h 10381"/>
                <a:gd name="connsiteX4" fmla="*/ 0 w 8521"/>
                <a:gd name="connsiteY4" fmla="*/ 1877 h 10381"/>
                <a:gd name="connsiteX0" fmla="*/ 292 w 10308"/>
                <a:gd name="connsiteY0" fmla="*/ 1954 h 10573"/>
                <a:gd name="connsiteX1" fmla="*/ 1281 w 10308"/>
                <a:gd name="connsiteY1" fmla="*/ 10283 h 10573"/>
                <a:gd name="connsiteX2" fmla="*/ 10291 w 10308"/>
                <a:gd name="connsiteY2" fmla="*/ 7899 h 10573"/>
                <a:gd name="connsiteX3" fmla="*/ 3510 w 10308"/>
                <a:gd name="connsiteY3" fmla="*/ 416 h 10573"/>
                <a:gd name="connsiteX4" fmla="*/ 292 w 10308"/>
                <a:gd name="connsiteY4" fmla="*/ 1954 h 10573"/>
                <a:gd name="connsiteX0" fmla="*/ 292 w 10291"/>
                <a:gd name="connsiteY0" fmla="*/ 1954 h 10573"/>
                <a:gd name="connsiteX1" fmla="*/ 1281 w 10291"/>
                <a:gd name="connsiteY1" fmla="*/ 10283 h 10573"/>
                <a:gd name="connsiteX2" fmla="*/ 10291 w 10291"/>
                <a:gd name="connsiteY2" fmla="*/ 7899 h 10573"/>
                <a:gd name="connsiteX3" fmla="*/ 3510 w 10291"/>
                <a:gd name="connsiteY3" fmla="*/ 416 h 10573"/>
                <a:gd name="connsiteX4" fmla="*/ 292 w 10291"/>
                <a:gd name="connsiteY4" fmla="*/ 1954 h 10573"/>
                <a:gd name="connsiteX0" fmla="*/ 292 w 10291"/>
                <a:gd name="connsiteY0" fmla="*/ 1954 h 10283"/>
                <a:gd name="connsiteX1" fmla="*/ 1281 w 10291"/>
                <a:gd name="connsiteY1" fmla="*/ 10283 h 10283"/>
                <a:gd name="connsiteX2" fmla="*/ 10291 w 10291"/>
                <a:gd name="connsiteY2" fmla="*/ 7899 h 10283"/>
                <a:gd name="connsiteX3" fmla="*/ 3510 w 10291"/>
                <a:gd name="connsiteY3" fmla="*/ 416 h 10283"/>
                <a:gd name="connsiteX4" fmla="*/ 292 w 10291"/>
                <a:gd name="connsiteY4" fmla="*/ 1954 h 10283"/>
                <a:gd name="connsiteX0" fmla="*/ 0 w 9999"/>
                <a:gd name="connsiteY0" fmla="*/ 1954 h 10283"/>
                <a:gd name="connsiteX1" fmla="*/ 989 w 9999"/>
                <a:gd name="connsiteY1" fmla="*/ 10283 h 10283"/>
                <a:gd name="connsiteX2" fmla="*/ 9999 w 9999"/>
                <a:gd name="connsiteY2" fmla="*/ 7899 h 10283"/>
                <a:gd name="connsiteX3" fmla="*/ 3218 w 9999"/>
                <a:gd name="connsiteY3" fmla="*/ 416 h 10283"/>
                <a:gd name="connsiteX4" fmla="*/ 0 w 9999"/>
                <a:gd name="connsiteY4" fmla="*/ 1954 h 10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 h="10283">
                  <a:moveTo>
                    <a:pt x="0" y="1954"/>
                  </a:moveTo>
                  <a:lnTo>
                    <a:pt x="989" y="10283"/>
                  </a:lnTo>
                  <a:lnTo>
                    <a:pt x="9999" y="7899"/>
                  </a:lnTo>
                  <a:lnTo>
                    <a:pt x="3218" y="416"/>
                  </a:lnTo>
                  <a:cubicBezTo>
                    <a:pt x="1551" y="-575"/>
                    <a:pt x="371" y="310"/>
                    <a:pt x="0" y="1954"/>
                  </a:cubicBezTo>
                  <a:close/>
                </a:path>
              </a:pathLst>
            </a:custGeom>
            <a:solidFill>
              <a:srgbClr val="00B9E4"/>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286"/>
            </a:p>
          </p:txBody>
        </p:sp>
      </p:grpSp>
      <p:sp>
        <p:nvSpPr>
          <p:cNvPr id="4" name="Text Placeholder 3"/>
          <p:cNvSpPr>
            <a:spLocks noGrp="1"/>
          </p:cNvSpPr>
          <p:nvPr>
            <p:ph type="body" idx="10"/>
          </p:nvPr>
        </p:nvSpPr>
        <p:spPr>
          <a:xfrm>
            <a:off x="5643324" y="6632696"/>
            <a:ext cx="4899286" cy="459414"/>
          </a:xfrm>
        </p:spPr>
        <p:txBody>
          <a:bodyPr/>
          <a:lstStyle/>
          <a:p>
            <a:r>
              <a:rPr lang="en-GB" dirty="0" smtClean="0"/>
              <a:t>Source: Bloomberg New Energy Finance</a:t>
            </a:r>
            <a:endParaRPr lang="en-GB" dirty="0"/>
          </a:p>
        </p:txBody>
      </p:sp>
      <p:grpSp>
        <p:nvGrpSpPr>
          <p:cNvPr id="7" name="Group 6"/>
          <p:cNvGrpSpPr/>
          <p:nvPr/>
        </p:nvGrpSpPr>
        <p:grpSpPr>
          <a:xfrm>
            <a:off x="404423" y="1998348"/>
            <a:ext cx="8526477" cy="3554648"/>
            <a:chOff x="345876" y="1048160"/>
            <a:chExt cx="7292132" cy="3040055"/>
          </a:xfrm>
        </p:grpSpPr>
        <p:grpSp>
          <p:nvGrpSpPr>
            <p:cNvPr id="17" name="Group 16"/>
            <p:cNvGrpSpPr/>
            <p:nvPr/>
          </p:nvGrpSpPr>
          <p:grpSpPr>
            <a:xfrm>
              <a:off x="1477282" y="1899451"/>
              <a:ext cx="6160726" cy="2188764"/>
              <a:chOff x="1477282" y="1899451"/>
              <a:chExt cx="6160726" cy="2188764"/>
            </a:xfrm>
          </p:grpSpPr>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477282" y="2414979"/>
                <a:ext cx="360000" cy="360000"/>
              </a:xfrm>
              <a:prstGeom prst="rect">
                <a:avLst/>
              </a:prstGeom>
            </p:spPr>
          </p:pic>
          <p:pic>
            <p:nvPicPr>
              <p:cNvPr id="331" name="Picture 33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846543" y="3662095"/>
                <a:ext cx="360000" cy="360000"/>
              </a:xfrm>
              <a:prstGeom prst="rect">
                <a:avLst/>
              </a:prstGeom>
            </p:spPr>
          </p:pic>
          <p:pic>
            <p:nvPicPr>
              <p:cNvPr id="332" name="Picture 33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730200" y="1899451"/>
                <a:ext cx="360000" cy="360000"/>
              </a:xfrm>
              <a:prstGeom prst="rect">
                <a:avLst/>
              </a:prstGeom>
            </p:spPr>
          </p:pic>
          <p:pic>
            <p:nvPicPr>
              <p:cNvPr id="333" name="Picture 33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03032" y="2964819"/>
                <a:ext cx="360000" cy="360000"/>
              </a:xfrm>
              <a:prstGeom prst="rect">
                <a:avLst/>
              </a:prstGeom>
            </p:spPr>
          </p:pic>
          <p:pic>
            <p:nvPicPr>
              <p:cNvPr id="334" name="Picture 33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62892" y="2558892"/>
                <a:ext cx="360000" cy="360000"/>
              </a:xfrm>
              <a:prstGeom prst="rect">
                <a:avLst/>
              </a:prstGeom>
            </p:spPr>
          </p:pic>
          <p:pic>
            <p:nvPicPr>
              <p:cNvPr id="335" name="Picture 33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278008" y="3728215"/>
                <a:ext cx="360000" cy="360000"/>
              </a:xfrm>
              <a:prstGeom prst="rect">
                <a:avLst/>
              </a:prstGeom>
            </p:spPr>
          </p:pic>
        </p:grpSp>
        <p:sp>
          <p:nvSpPr>
            <p:cNvPr id="5" name="Oval 4"/>
            <p:cNvSpPr/>
            <p:nvPr/>
          </p:nvSpPr>
          <p:spPr>
            <a:xfrm>
              <a:off x="345876" y="1048160"/>
              <a:ext cx="2340000" cy="936000"/>
            </a:xfrm>
            <a:prstGeom prst="ellipse">
              <a:avLst/>
            </a:prstGeom>
            <a:solidFill>
              <a:srgbClr val="0018A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637" dirty="0" smtClean="0"/>
                <a:t>$37/</a:t>
              </a:r>
              <a:r>
                <a:rPr lang="en-GB" sz="1637" dirty="0" err="1" smtClean="0"/>
                <a:t>MWh</a:t>
              </a:r>
              <a:r>
                <a:rPr lang="en-GB" sz="1637" dirty="0" smtClean="0"/>
                <a:t> </a:t>
              </a:r>
              <a:r>
                <a:rPr lang="en-GB" sz="1637" dirty="0"/>
                <a:t>onshore wind</a:t>
              </a:r>
              <a:endParaRPr lang="en-US" sz="1637" dirty="0"/>
            </a:p>
          </p:txBody>
        </p:sp>
      </p:grpSp>
      <p:grpSp>
        <p:nvGrpSpPr>
          <p:cNvPr id="8" name="Group 7"/>
          <p:cNvGrpSpPr/>
          <p:nvPr/>
        </p:nvGrpSpPr>
        <p:grpSpPr>
          <a:xfrm>
            <a:off x="317436" y="3287745"/>
            <a:ext cx="5566330" cy="2630104"/>
            <a:chOff x="271482" y="2150896"/>
            <a:chExt cx="4760514" cy="2249354"/>
          </a:xfrm>
        </p:grpSpPr>
        <p:grpSp>
          <p:nvGrpSpPr>
            <p:cNvPr id="11" name="Group 10"/>
            <p:cNvGrpSpPr/>
            <p:nvPr/>
          </p:nvGrpSpPr>
          <p:grpSpPr>
            <a:xfrm>
              <a:off x="1895583" y="2150896"/>
              <a:ext cx="3136413" cy="2249354"/>
              <a:chOff x="1895583" y="2150896"/>
              <a:chExt cx="3136413" cy="2249354"/>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0788" y="3620406"/>
                <a:ext cx="360000" cy="360000"/>
              </a:xfrm>
              <a:prstGeom prst="rect">
                <a:avLst/>
              </a:prstGeom>
            </p:spPr>
          </p:pic>
          <p:pic>
            <p:nvPicPr>
              <p:cNvPr id="338" name="Picture 3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5583" y="2488997"/>
                <a:ext cx="360000" cy="360000"/>
              </a:xfrm>
              <a:prstGeom prst="rect">
                <a:avLst/>
              </a:prstGeom>
            </p:spPr>
          </p:pic>
          <p:pic>
            <p:nvPicPr>
              <p:cNvPr id="339" name="Picture 3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281" y="2150896"/>
                <a:ext cx="360000" cy="360000"/>
              </a:xfrm>
              <a:prstGeom prst="rect">
                <a:avLst/>
              </a:prstGeom>
            </p:spPr>
          </p:pic>
          <p:pic>
            <p:nvPicPr>
              <p:cNvPr id="340" name="Picture 3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7174" y="4040250"/>
                <a:ext cx="360000" cy="360000"/>
              </a:xfrm>
              <a:prstGeom prst="rect">
                <a:avLst/>
              </a:prstGeom>
            </p:spPr>
          </p:pic>
          <p:pic>
            <p:nvPicPr>
              <p:cNvPr id="341" name="Picture 3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1996" y="2470675"/>
                <a:ext cx="360000" cy="360000"/>
              </a:xfrm>
              <a:prstGeom prst="rect">
                <a:avLst/>
              </a:prstGeom>
            </p:spPr>
          </p:pic>
        </p:grpSp>
        <p:sp>
          <p:nvSpPr>
            <p:cNvPr id="330" name="Oval 329"/>
            <p:cNvSpPr/>
            <p:nvPr/>
          </p:nvSpPr>
          <p:spPr>
            <a:xfrm>
              <a:off x="271482" y="3291557"/>
              <a:ext cx="2340000" cy="936000"/>
            </a:xfrm>
            <a:prstGeom prst="ellipse">
              <a:avLst/>
            </a:prstGeom>
            <a:solidFill>
              <a:srgbClr val="FFDF1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637" dirty="0" smtClean="0">
                  <a:solidFill>
                    <a:schemeClr val="tx1"/>
                  </a:solidFill>
                </a:rPr>
                <a:t>$80/</a:t>
              </a:r>
              <a:r>
                <a:rPr lang="en-GB" sz="1637" dirty="0" err="1" smtClean="0">
                  <a:solidFill>
                    <a:schemeClr val="tx1"/>
                  </a:solidFill>
                </a:rPr>
                <a:t>MWh</a:t>
              </a:r>
              <a:r>
                <a:rPr lang="en-GB" sz="1637" dirty="0" smtClean="0">
                  <a:solidFill>
                    <a:schemeClr val="tx1"/>
                  </a:solidFill>
                </a:rPr>
                <a:t> </a:t>
              </a:r>
              <a:r>
                <a:rPr lang="en-GB" sz="1637" dirty="0">
                  <a:solidFill>
                    <a:schemeClr val="tx1"/>
                  </a:solidFill>
                </a:rPr>
                <a:t>solar</a:t>
              </a:r>
              <a:endParaRPr lang="en-US" sz="1637" dirty="0">
                <a:solidFill>
                  <a:schemeClr val="tx1"/>
                </a:solidFill>
              </a:endParaRPr>
            </a:p>
          </p:txBody>
        </p:sp>
      </p:grpSp>
      <p:grpSp>
        <p:nvGrpSpPr>
          <p:cNvPr id="10" name="Group 9"/>
          <p:cNvGrpSpPr/>
          <p:nvPr/>
        </p:nvGrpSpPr>
        <p:grpSpPr>
          <a:xfrm>
            <a:off x="4423243" y="1888530"/>
            <a:ext cx="6008836" cy="2928429"/>
            <a:chOff x="3782907" y="954240"/>
            <a:chExt cx="5138960" cy="2504492"/>
          </a:xfrm>
        </p:grpSpPr>
        <p:sp>
          <p:nvSpPr>
            <p:cNvPr id="342" name="Oval 341"/>
            <p:cNvSpPr/>
            <p:nvPr/>
          </p:nvSpPr>
          <p:spPr>
            <a:xfrm>
              <a:off x="6581867" y="954240"/>
              <a:ext cx="2340000" cy="936000"/>
            </a:xfrm>
            <a:prstGeom prst="ellipse">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637" dirty="0" smtClean="0"/>
                <a:t>$37/</a:t>
              </a:r>
              <a:r>
                <a:rPr lang="en-GB" sz="1637" dirty="0" err="1" smtClean="0"/>
                <a:t>MWh</a:t>
              </a:r>
              <a:r>
                <a:rPr lang="en-GB" sz="1637" dirty="0" smtClean="0"/>
                <a:t> </a:t>
              </a:r>
              <a:r>
                <a:rPr lang="en-GB" sz="1637" dirty="0"/>
                <a:t>geothermal</a:t>
              </a:r>
            </a:p>
          </p:txBody>
        </p:sp>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782907" y="1204845"/>
              <a:ext cx="360000" cy="360000"/>
            </a:xfrm>
            <a:prstGeom prst="rect">
              <a:avLst/>
            </a:prstGeom>
          </p:spPr>
        </p:pic>
        <p:pic>
          <p:nvPicPr>
            <p:cNvPr id="343" name="Picture 342"/>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83025" y="3065976"/>
              <a:ext cx="360000" cy="360000"/>
            </a:xfrm>
            <a:prstGeom prst="rect">
              <a:avLst/>
            </a:prstGeom>
          </p:spPr>
        </p:pic>
        <p:pic>
          <p:nvPicPr>
            <p:cNvPr id="344" name="Picture 343"/>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168613" y="3098732"/>
              <a:ext cx="360000" cy="360000"/>
            </a:xfrm>
            <a:prstGeom prst="rect">
              <a:avLst/>
            </a:prstGeom>
          </p:spPr>
        </p:pic>
      </p:grpSp>
      <p:sp>
        <p:nvSpPr>
          <p:cNvPr id="336" name="Text Placeholder 3"/>
          <p:cNvSpPr>
            <a:spLocks noGrp="1"/>
          </p:cNvSpPr>
          <p:nvPr>
            <p:ph type="body" idx="10"/>
          </p:nvPr>
        </p:nvSpPr>
        <p:spPr>
          <a:xfrm>
            <a:off x="147804" y="6651633"/>
            <a:ext cx="4899286" cy="459414"/>
          </a:xfrm>
        </p:spPr>
        <p:txBody>
          <a:bodyPr/>
          <a:lstStyle/>
          <a:p>
            <a:pPr algn="l"/>
            <a:r>
              <a:rPr lang="en-GB" dirty="0" smtClean="0"/>
              <a:t>Note: </a:t>
            </a:r>
            <a:r>
              <a:rPr lang="en-GB" dirty="0" err="1" smtClean="0"/>
              <a:t>Levelised</a:t>
            </a:r>
            <a:r>
              <a:rPr lang="en-GB" dirty="0" smtClean="0"/>
              <a:t> cost of electricity excludes impact of subsidies. </a:t>
            </a:r>
            <a:endParaRPr lang="en-GB" dirty="0"/>
          </a:p>
        </p:txBody>
      </p:sp>
    </p:spTree>
    <p:extLst>
      <p:ext uri="{BB962C8B-B14F-4D97-AF65-F5344CB8AC3E}">
        <p14:creationId xmlns:p14="http://schemas.microsoft.com/office/powerpoint/2010/main" val="2266590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8"/>
          </p:nvPr>
        </p:nvSpPr>
        <p:spPr/>
        <p:txBody>
          <a:bodyPr/>
          <a:lstStyle/>
          <a:p>
            <a:r>
              <a:rPr lang="en-GB" dirty="0" smtClean="0"/>
              <a:t>Source: Bloomberg New Energy Finance</a:t>
            </a:r>
            <a:endParaRPr lang="en-GB" dirty="0"/>
          </a:p>
        </p:txBody>
      </p:sp>
      <p:sp>
        <p:nvSpPr>
          <p:cNvPr id="5" name="Date Placeholder 4"/>
          <p:cNvSpPr>
            <a:spLocks noGrp="1"/>
          </p:cNvSpPr>
          <p:nvPr>
            <p:ph type="dt" sz="half" idx="19"/>
          </p:nvPr>
        </p:nvSpPr>
        <p:spPr/>
        <p:txBody>
          <a:bodyPr/>
          <a:lstStyle/>
          <a:p>
            <a:r>
              <a:rPr lang="en-US" smtClean="0"/>
              <a:t>20 June 2014</a:t>
            </a:r>
            <a:endParaRPr lang="en-GB" dirty="0"/>
          </a:p>
        </p:txBody>
      </p:sp>
      <p:sp>
        <p:nvSpPr>
          <p:cNvPr id="6" name="Title 5"/>
          <p:cNvSpPr>
            <a:spLocks noGrp="1"/>
          </p:cNvSpPr>
          <p:nvPr>
            <p:ph type="title"/>
          </p:nvPr>
        </p:nvSpPr>
        <p:spPr>
          <a:xfrm>
            <a:off x="523869" y="107950"/>
            <a:ext cx="7918456" cy="828050"/>
          </a:xfrm>
        </p:spPr>
        <p:txBody>
          <a:bodyPr/>
          <a:lstStyle/>
          <a:p>
            <a:r>
              <a:rPr lang="en-GB" dirty="0" smtClean="0"/>
              <a:t>Even solar does not always need subsidies</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14" y="1650645"/>
            <a:ext cx="8000746" cy="5217324"/>
          </a:xfrm>
          <a:prstGeom prst="rect">
            <a:avLst/>
          </a:prstGeom>
          <a:noFill/>
          <a:ln>
            <a:noFill/>
          </a:ln>
        </p:spPr>
      </p:pic>
      <p:cxnSp>
        <p:nvCxnSpPr>
          <p:cNvPr id="8" name="Straight Arrow Connector 7"/>
          <p:cNvCxnSpPr/>
          <p:nvPr/>
        </p:nvCxnSpPr>
        <p:spPr>
          <a:xfrm flipH="1">
            <a:off x="6911164" y="3296093"/>
            <a:ext cx="594982" cy="70174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772621" y="3997842"/>
            <a:ext cx="424316" cy="50504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 name="Up-Down Arrow 1"/>
          <p:cNvSpPr/>
          <p:nvPr/>
        </p:nvSpPr>
        <p:spPr>
          <a:xfrm>
            <a:off x="2768958" y="2794503"/>
            <a:ext cx="360608" cy="1532586"/>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buNone/>
            </a:pPr>
            <a:endParaRPr lang="en-US" dirty="0" err="1" smtClean="0"/>
          </a:p>
        </p:txBody>
      </p:sp>
      <p:sp>
        <p:nvSpPr>
          <p:cNvPr id="10" name="Title 5"/>
          <p:cNvSpPr txBox="1">
            <a:spLocks/>
          </p:cNvSpPr>
          <p:nvPr/>
        </p:nvSpPr>
        <p:spPr>
          <a:xfrm>
            <a:off x="883319" y="1193378"/>
            <a:ext cx="8750696" cy="414025"/>
          </a:xfrm>
          <a:prstGeom prst="rect">
            <a:avLst/>
          </a:prstGeom>
          <a:solidFill>
            <a:schemeClr val="accent1"/>
          </a:solidFill>
          <a:ln>
            <a:solidFill>
              <a:schemeClr val="accent1"/>
            </a:solidFill>
          </a:ln>
        </p:spPr>
        <p:txBody>
          <a:bodyPr wrap="square" rtlCol="0">
            <a:spAutoFit/>
          </a:bodyPr>
          <a:lstStyle>
            <a:defPPr>
              <a:defRPr lang="en-GB"/>
            </a:defPPr>
            <a:lvl1pPr marL="0" indent="0" algn="ctr">
              <a:buNone/>
              <a:defRPr sz="2000" b="1">
                <a:solidFill>
                  <a:schemeClr val="bg1"/>
                </a:solidFill>
              </a:defRPr>
            </a:lvl1pPr>
          </a:lstStyle>
          <a:p>
            <a:r>
              <a:rPr lang="en-GB" dirty="0" smtClean="0"/>
              <a:t>Germany: PV subsidies versus electricity prices</a:t>
            </a:r>
            <a:endParaRPr lang="en-GB" dirty="0"/>
          </a:p>
        </p:txBody>
      </p:sp>
    </p:spTree>
    <p:extLst>
      <p:ext uri="{BB962C8B-B14F-4D97-AF65-F5344CB8AC3E}">
        <p14:creationId xmlns:p14="http://schemas.microsoft.com/office/powerpoint/2010/main" val="303959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Global residential-scale PV system </a:t>
            </a:r>
            <a:r>
              <a:rPr lang="en-GB" dirty="0" smtClean="0"/>
              <a:t>economics: now and in a decade</a:t>
            </a:r>
            <a:endParaRPr lang="en-GB" dirty="0"/>
          </a:p>
        </p:txBody>
      </p:sp>
      <p:sp>
        <p:nvSpPr>
          <p:cNvPr id="9" name="Content Placeholder 8"/>
          <p:cNvSpPr>
            <a:spLocks noGrp="1"/>
          </p:cNvSpPr>
          <p:nvPr>
            <p:ph sz="quarter" idx="15"/>
          </p:nvPr>
        </p:nvSpPr>
        <p:spPr/>
        <p:txBody>
          <a:bodyPr/>
          <a:lstStyle/>
          <a:p>
            <a:r>
              <a:rPr lang="en-GB" dirty="0" smtClean="0"/>
              <a:t>Note: </a:t>
            </a:r>
            <a:r>
              <a:rPr lang="en-GB" dirty="0"/>
              <a:t>NJ, New Jersey; CA, California</a:t>
            </a:r>
            <a:r>
              <a:rPr lang="en-GB" dirty="0" smtClean="0"/>
              <a:t>. Source: Bloomberg New Energy Finance</a:t>
            </a:r>
            <a:endParaRPr lang="en-GB" dirty="0"/>
          </a:p>
        </p:txBody>
      </p:sp>
      <p:sp>
        <p:nvSpPr>
          <p:cNvPr id="10" name="Content Placeholder 9"/>
          <p:cNvSpPr>
            <a:spLocks noGrp="1"/>
          </p:cNvSpPr>
          <p:nvPr>
            <p:ph sz="quarter" idx="18"/>
          </p:nvPr>
        </p:nvSpPr>
        <p:spPr/>
        <p:txBody>
          <a:bodyPr/>
          <a:lstStyle/>
          <a:p>
            <a:r>
              <a:rPr lang="en-GB" dirty="0"/>
              <a:t>Note: NJ, New Jersey; CA, California. Source: Bloomberg New Energy </a:t>
            </a:r>
            <a:r>
              <a:rPr lang="en-GB" dirty="0" smtClean="0"/>
              <a:t>Finance</a:t>
            </a:r>
            <a:endParaRPr lang="en-GB" dirty="0"/>
          </a:p>
        </p:txBody>
      </p:sp>
      <p:sp>
        <p:nvSpPr>
          <p:cNvPr id="5" name="Date Placeholder 4"/>
          <p:cNvSpPr>
            <a:spLocks noGrp="1"/>
          </p:cNvSpPr>
          <p:nvPr>
            <p:ph type="dt" sz="half" idx="19"/>
          </p:nvPr>
        </p:nvSpPr>
        <p:spPr/>
        <p:txBody>
          <a:bodyPr/>
          <a:lstStyle/>
          <a:p>
            <a:fld id="{0E5B9C7B-785D-42D6-AAD8-A1944145DFD7}" type="datetime1">
              <a:rPr lang="en-US" smtClean="0"/>
              <a:t>8/6/2014</a:t>
            </a:fld>
            <a:endParaRPr lang="en-GB" dirty="0"/>
          </a:p>
        </p:txBody>
      </p:sp>
      <p:pic>
        <p:nvPicPr>
          <p:cNvPr id="11" name="Content Placeholder 10"/>
          <p:cNvPicPr>
            <a:picLocks noGrp="1" noChangeAspect="1"/>
          </p:cNvPicPr>
          <p:nvPr>
            <p:ph idx="1"/>
          </p:nvPr>
        </p:nvPicPr>
        <p:blipFill>
          <a:blip r:embed="rId3"/>
          <a:stretch>
            <a:fillRect/>
          </a:stretch>
        </p:blipFill>
        <p:spPr>
          <a:xfrm>
            <a:off x="264852" y="1651111"/>
            <a:ext cx="4865030" cy="4865030"/>
          </a:xfrm>
          <a:prstGeom prst="rect">
            <a:avLst/>
          </a:prstGeom>
        </p:spPr>
      </p:pic>
      <p:pic>
        <p:nvPicPr>
          <p:cNvPr id="12" name="Picture 11"/>
          <p:cNvPicPr>
            <a:picLocks noChangeAspect="1"/>
          </p:cNvPicPr>
          <p:nvPr/>
        </p:nvPicPr>
        <p:blipFill>
          <a:blip r:embed="rId4"/>
          <a:stretch>
            <a:fillRect/>
          </a:stretch>
        </p:blipFill>
        <p:spPr>
          <a:xfrm>
            <a:off x="5744480" y="1651111"/>
            <a:ext cx="4947333" cy="4865030"/>
          </a:xfrm>
          <a:prstGeom prst="rect">
            <a:avLst/>
          </a:prstGeom>
        </p:spPr>
      </p:pic>
      <p:sp>
        <p:nvSpPr>
          <p:cNvPr id="13" name="TextBox 12"/>
          <p:cNvSpPr txBox="1"/>
          <p:nvPr/>
        </p:nvSpPr>
        <p:spPr>
          <a:xfrm>
            <a:off x="2178977" y="1368601"/>
            <a:ext cx="1368152" cy="282510"/>
          </a:xfrm>
          <a:prstGeom prst="rect">
            <a:avLst/>
          </a:prstGeom>
          <a:noFill/>
        </p:spPr>
        <p:txBody>
          <a:bodyPr wrap="square" lIns="0" tIns="0" rIns="0" bIns="0" rtlCol="0">
            <a:noAutofit/>
          </a:bodyPr>
          <a:lstStyle/>
          <a:p>
            <a:pPr marL="0" indent="0" algn="ctr">
              <a:buNone/>
            </a:pPr>
            <a:r>
              <a:rPr lang="en-GB" sz="1800" b="1" dirty="0" smtClean="0"/>
              <a:t>2014</a:t>
            </a:r>
          </a:p>
        </p:txBody>
      </p:sp>
      <p:sp>
        <p:nvSpPr>
          <p:cNvPr id="14" name="TextBox 13"/>
          <p:cNvSpPr txBox="1"/>
          <p:nvPr/>
        </p:nvSpPr>
        <p:spPr>
          <a:xfrm>
            <a:off x="7758248" y="1368601"/>
            <a:ext cx="1368152" cy="282510"/>
          </a:xfrm>
          <a:prstGeom prst="rect">
            <a:avLst/>
          </a:prstGeom>
          <a:noFill/>
        </p:spPr>
        <p:txBody>
          <a:bodyPr wrap="square" lIns="0" tIns="0" rIns="0" bIns="0" rtlCol="0">
            <a:noAutofit/>
          </a:bodyPr>
          <a:lstStyle/>
          <a:p>
            <a:pPr marL="0" indent="0" algn="ctr">
              <a:buNone/>
            </a:pPr>
            <a:r>
              <a:rPr lang="en-GB" sz="1800" b="1" dirty="0" smtClean="0"/>
              <a:t>2025</a:t>
            </a:r>
          </a:p>
        </p:txBody>
      </p:sp>
    </p:spTree>
    <p:extLst>
      <p:ext uri="{BB962C8B-B14F-4D97-AF65-F5344CB8AC3E}">
        <p14:creationId xmlns:p14="http://schemas.microsoft.com/office/powerpoint/2010/main" val="174731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107950"/>
            <a:ext cx="7965806" cy="828050"/>
          </a:xfrm>
        </p:spPr>
        <p:txBody>
          <a:bodyPr/>
          <a:lstStyle/>
          <a:p>
            <a:r>
              <a:rPr lang="en-GB" dirty="0" smtClean="0"/>
              <a:t>In </a:t>
            </a:r>
            <a:r>
              <a:rPr lang="en-GB" dirty="0" err="1" smtClean="0"/>
              <a:t>brunei</a:t>
            </a:r>
            <a:r>
              <a:rPr lang="en-GB" dirty="0" smtClean="0"/>
              <a:t> renewables are still relatively more expensive than other sources</a:t>
            </a:r>
            <a:endParaRPr lang="en-GB" dirty="0"/>
          </a:p>
        </p:txBody>
      </p:sp>
      <p:sp>
        <p:nvSpPr>
          <p:cNvPr id="4" name="Text Placeholder 3"/>
          <p:cNvSpPr>
            <a:spLocks noGrp="1"/>
          </p:cNvSpPr>
          <p:nvPr>
            <p:ph type="body" idx="10"/>
          </p:nvPr>
        </p:nvSpPr>
        <p:spPr>
          <a:xfrm>
            <a:off x="6614577" y="6588258"/>
            <a:ext cx="3917888" cy="577475"/>
          </a:xfrm>
        </p:spPr>
        <p:txBody>
          <a:bodyPr/>
          <a:lstStyle/>
          <a:p>
            <a:r>
              <a:rPr lang="en-GB" dirty="0" smtClean="0"/>
              <a:t>Source: Bloomberg New Energy Finance.</a:t>
            </a:r>
            <a:endParaRPr lang="en-GB" dirty="0"/>
          </a:p>
        </p:txBody>
      </p:sp>
      <p:graphicFrame>
        <p:nvGraphicFramePr>
          <p:cNvPr id="9" name="Chart 8"/>
          <p:cNvGraphicFramePr>
            <a:graphicFrameLocks noGrp="1"/>
          </p:cNvGraphicFramePr>
          <p:nvPr>
            <p:extLst>
              <p:ext uri="{D42A27DB-BD31-4B8C-83A1-F6EECF244321}">
                <p14:modId xmlns:p14="http://schemas.microsoft.com/office/powerpoint/2010/main" val="1947979980"/>
              </p:ext>
            </p:extLst>
          </p:nvPr>
        </p:nvGraphicFramePr>
        <p:xfrm>
          <a:off x="883319" y="1607403"/>
          <a:ext cx="8340190" cy="527659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289561" y="4991720"/>
            <a:ext cx="569626" cy="254833"/>
          </a:xfrm>
          <a:prstGeom prst="rect">
            <a:avLst/>
          </a:prstGeom>
          <a:solidFill>
            <a:srgbClr val="BCA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buNone/>
            </a:pPr>
            <a:endParaRPr lang="en-US" dirty="0" err="1" smtClean="0"/>
          </a:p>
        </p:txBody>
      </p:sp>
      <p:sp>
        <p:nvSpPr>
          <p:cNvPr id="6" name="TextBox 5"/>
          <p:cNvSpPr txBox="1"/>
          <p:nvPr/>
        </p:nvSpPr>
        <p:spPr>
          <a:xfrm>
            <a:off x="8159715" y="6001224"/>
            <a:ext cx="872098" cy="592470"/>
          </a:xfrm>
          <a:prstGeom prst="rect">
            <a:avLst/>
          </a:prstGeom>
          <a:noFill/>
        </p:spPr>
        <p:txBody>
          <a:bodyPr wrap="none" lIns="0" tIns="0" rIns="0" bIns="0" rtlCol="0">
            <a:spAutoFit/>
          </a:bodyPr>
          <a:lstStyle/>
          <a:p>
            <a:pPr marL="0" indent="0">
              <a:buNone/>
            </a:pPr>
            <a:r>
              <a:rPr lang="en-US" sz="1800" dirty="0" smtClean="0"/>
              <a:t>SE Asia </a:t>
            </a:r>
          </a:p>
          <a:p>
            <a:pPr marL="0" indent="0">
              <a:buNone/>
            </a:pPr>
            <a:r>
              <a:rPr lang="en-US" sz="1800" dirty="0" smtClean="0"/>
              <a:t>gas/coal</a:t>
            </a:r>
            <a:endParaRPr lang="en-US" sz="1800" dirty="0" smtClean="0"/>
          </a:p>
        </p:txBody>
      </p:sp>
      <p:sp>
        <p:nvSpPr>
          <p:cNvPr id="7" name="Isosceles Triangle 6"/>
          <p:cNvSpPr/>
          <p:nvPr/>
        </p:nvSpPr>
        <p:spPr>
          <a:xfrm>
            <a:off x="8454453" y="4976730"/>
            <a:ext cx="239842" cy="247336"/>
          </a:xfrm>
          <a:prstGeom prst="triangle">
            <a:avLst/>
          </a:prstGeom>
          <a:solidFill>
            <a:srgbClr val="7254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buNone/>
            </a:pPr>
            <a:endParaRPr lang="en-US" dirty="0" err="1" smtClean="0"/>
          </a:p>
        </p:txBody>
      </p:sp>
      <p:sp>
        <p:nvSpPr>
          <p:cNvPr id="10" name="Title 5"/>
          <p:cNvSpPr txBox="1">
            <a:spLocks/>
          </p:cNvSpPr>
          <p:nvPr/>
        </p:nvSpPr>
        <p:spPr>
          <a:xfrm>
            <a:off x="883319" y="1193378"/>
            <a:ext cx="8750696" cy="414025"/>
          </a:xfrm>
          <a:prstGeom prst="rect">
            <a:avLst/>
          </a:prstGeom>
          <a:solidFill>
            <a:schemeClr val="accent1"/>
          </a:solidFill>
          <a:ln>
            <a:solidFill>
              <a:schemeClr val="accent1"/>
            </a:solidFill>
          </a:ln>
        </p:spPr>
        <p:txBody>
          <a:bodyPr wrap="square" rtlCol="0">
            <a:spAutoFit/>
          </a:bodyPr>
          <a:lstStyle>
            <a:defPPr>
              <a:defRPr lang="en-GB"/>
            </a:defPPr>
            <a:lvl1pPr marL="0" indent="0" algn="ctr">
              <a:buNone/>
              <a:defRPr sz="2000" b="1">
                <a:solidFill>
                  <a:schemeClr val="bg1"/>
                </a:solidFill>
              </a:defRPr>
            </a:lvl1pPr>
          </a:lstStyle>
          <a:p>
            <a:r>
              <a:rPr lang="en-GB" dirty="0"/>
              <a:t>Brunei </a:t>
            </a:r>
            <a:r>
              <a:rPr lang="en-GB" dirty="0" err="1"/>
              <a:t>levelised</a:t>
            </a:r>
            <a:r>
              <a:rPr lang="en-GB" dirty="0"/>
              <a:t> cost of electricity for renewables ($/</a:t>
            </a:r>
            <a:r>
              <a:rPr lang="en-GB" dirty="0" err="1"/>
              <a:t>MWh</a:t>
            </a:r>
            <a:r>
              <a:rPr lang="en-GB" dirty="0"/>
              <a:t>)</a:t>
            </a:r>
          </a:p>
        </p:txBody>
      </p:sp>
    </p:spTree>
    <p:extLst>
      <p:ext uri="{BB962C8B-B14F-4D97-AF65-F5344CB8AC3E}">
        <p14:creationId xmlns:p14="http://schemas.microsoft.com/office/powerpoint/2010/main" val="212412083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279455" y="6423368"/>
            <a:ext cx="3917888" cy="577475"/>
          </a:xfrm>
        </p:spPr>
        <p:txBody>
          <a:bodyPr/>
          <a:lstStyle/>
          <a:p>
            <a:r>
              <a:rPr lang="en-GB" dirty="0" smtClean="0"/>
              <a:t>Source: Bloomberg New Energy Finance</a:t>
            </a:r>
            <a:endParaRPr lang="en-GB" dirty="0"/>
          </a:p>
        </p:txBody>
      </p:sp>
      <p:sp>
        <p:nvSpPr>
          <p:cNvPr id="2" name="Title 1"/>
          <p:cNvSpPr>
            <a:spLocks noGrp="1"/>
          </p:cNvSpPr>
          <p:nvPr>
            <p:ph type="title"/>
          </p:nvPr>
        </p:nvSpPr>
        <p:spPr>
          <a:xfrm>
            <a:off x="412511" y="107950"/>
            <a:ext cx="8029813" cy="828050"/>
          </a:xfrm>
        </p:spPr>
        <p:txBody>
          <a:bodyPr/>
          <a:lstStyle/>
          <a:p>
            <a:r>
              <a:rPr lang="en-US" dirty="0" smtClean="0">
                <a:solidFill>
                  <a:schemeClr val="bg1"/>
                </a:solidFill>
              </a:rPr>
              <a:t>Technology dependence will lead to lower costs while fuel dependence to higher</a:t>
            </a:r>
            <a:endParaRPr lang="en-US" dirty="0">
              <a:solidFill>
                <a:schemeClr val="bg1"/>
              </a:solidFill>
            </a:endParaRPr>
          </a:p>
        </p:txBody>
      </p:sp>
      <p:sp>
        <p:nvSpPr>
          <p:cNvPr id="18" name="TextBox 17"/>
          <p:cNvSpPr txBox="1"/>
          <p:nvPr/>
        </p:nvSpPr>
        <p:spPr>
          <a:xfrm>
            <a:off x="412512" y="1220922"/>
            <a:ext cx="9866788" cy="400110"/>
          </a:xfrm>
          <a:prstGeom prst="rect">
            <a:avLst/>
          </a:prstGeom>
          <a:solidFill>
            <a:schemeClr val="accent1"/>
          </a:solidFill>
          <a:ln>
            <a:solidFill>
              <a:schemeClr val="accent1"/>
            </a:solidFill>
          </a:ln>
        </p:spPr>
        <p:txBody>
          <a:bodyPr wrap="square" rtlCol="0">
            <a:spAutoFit/>
          </a:bodyPr>
          <a:lstStyle/>
          <a:p>
            <a:pPr marL="0" indent="0" algn="ctr">
              <a:buNone/>
            </a:pPr>
            <a:r>
              <a:rPr lang="en-US" sz="2000" dirty="0">
                <a:solidFill>
                  <a:schemeClr val="bg1"/>
                </a:solidFill>
              </a:rPr>
              <a:t>Evolution of solar PV LCOE relative to alternatives, 2012-30 ($ </a:t>
            </a:r>
            <a:r>
              <a:rPr lang="en-US" sz="2000" dirty="0" smtClean="0">
                <a:solidFill>
                  <a:schemeClr val="bg1"/>
                </a:solidFill>
              </a:rPr>
              <a:t>nominal/MWh)</a:t>
            </a:r>
            <a:endParaRPr lang="en-US" sz="2000" b="1" dirty="0">
              <a:solidFill>
                <a:schemeClr val="bg1"/>
              </a:solidFill>
            </a:endParaRPr>
          </a:p>
        </p:txBody>
      </p:sp>
      <p:grpSp>
        <p:nvGrpSpPr>
          <p:cNvPr id="54" name="Group 53"/>
          <p:cNvGrpSpPr/>
          <p:nvPr/>
        </p:nvGrpSpPr>
        <p:grpSpPr>
          <a:xfrm>
            <a:off x="539375" y="1997605"/>
            <a:ext cx="7902950" cy="4425763"/>
            <a:chOff x="0" y="0"/>
            <a:chExt cx="7924801" cy="4572000"/>
          </a:xfrm>
        </p:grpSpPr>
        <p:graphicFrame>
          <p:nvGraphicFramePr>
            <p:cNvPr id="55" name="Chart 54"/>
            <p:cNvGraphicFramePr/>
            <p:nvPr>
              <p:extLst>
                <p:ext uri="{D42A27DB-BD31-4B8C-83A1-F6EECF244321}">
                  <p14:modId xmlns:p14="http://schemas.microsoft.com/office/powerpoint/2010/main" val="2251436645"/>
                </p:ext>
              </p:extLst>
            </p:nvPr>
          </p:nvGraphicFramePr>
          <p:xfrm>
            <a:off x="0" y="0"/>
            <a:ext cx="7924801"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33"/>
            <p:cNvSpPr txBox="1"/>
            <p:nvPr/>
          </p:nvSpPr>
          <p:spPr>
            <a:xfrm rot="352137">
              <a:off x="1098730" y="2480694"/>
              <a:ext cx="1553104" cy="2702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100" dirty="0"/>
                <a:t>Utility PV: 16-18%</a:t>
              </a:r>
              <a:r>
                <a:rPr lang="en-US" sz="1100" baseline="0" dirty="0"/>
                <a:t> CF</a:t>
              </a:r>
              <a:endParaRPr lang="en-US" sz="1100" dirty="0"/>
            </a:p>
          </p:txBody>
        </p:sp>
        <p:cxnSp>
          <p:nvCxnSpPr>
            <p:cNvPr id="57" name="Straight Arrow Connector 56"/>
            <p:cNvCxnSpPr/>
            <p:nvPr/>
          </p:nvCxnSpPr>
          <p:spPr>
            <a:xfrm flipV="1">
              <a:off x="6367090" y="2628900"/>
              <a:ext cx="0" cy="85725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37"/>
            <p:cNvSpPr txBox="1"/>
            <p:nvPr/>
          </p:nvSpPr>
          <p:spPr>
            <a:xfrm>
              <a:off x="6376615" y="2714624"/>
              <a:ext cx="1200150" cy="74664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100"/>
                <a:t>Wholesale market competitiveness</a:t>
              </a:r>
            </a:p>
          </p:txBody>
        </p:sp>
        <p:sp>
          <p:nvSpPr>
            <p:cNvPr id="59" name="TextBox 38"/>
            <p:cNvSpPr txBox="1"/>
            <p:nvPr/>
          </p:nvSpPr>
          <p:spPr>
            <a:xfrm>
              <a:off x="594940" y="2695575"/>
              <a:ext cx="971550" cy="2702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100"/>
                <a:t>SE Asia gas</a:t>
              </a:r>
            </a:p>
          </p:txBody>
        </p:sp>
        <p:sp>
          <p:nvSpPr>
            <p:cNvPr id="60" name="TextBox 39"/>
            <p:cNvSpPr txBox="1"/>
            <p:nvPr/>
          </p:nvSpPr>
          <p:spPr>
            <a:xfrm>
              <a:off x="1814140" y="1924050"/>
              <a:ext cx="1066051" cy="2702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100"/>
                <a:t>NE Asia LNG </a:t>
              </a:r>
            </a:p>
          </p:txBody>
        </p:sp>
        <p:sp>
          <p:nvSpPr>
            <p:cNvPr id="61" name="TextBox 40"/>
            <p:cNvSpPr txBox="1"/>
            <p:nvPr/>
          </p:nvSpPr>
          <p:spPr>
            <a:xfrm>
              <a:off x="594940" y="2886075"/>
              <a:ext cx="988894" cy="2702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100" dirty="0"/>
                <a:t>SE Asia</a:t>
              </a:r>
              <a:r>
                <a:rPr lang="en-US" sz="1100" baseline="0" dirty="0"/>
                <a:t> </a:t>
              </a:r>
              <a:r>
                <a:rPr lang="en-US" sz="1100" dirty="0"/>
                <a:t>coal</a:t>
              </a:r>
            </a:p>
          </p:txBody>
        </p:sp>
      </p:grpSp>
      <p:sp>
        <p:nvSpPr>
          <p:cNvPr id="62" name="TextBox 40"/>
          <p:cNvSpPr txBox="1"/>
          <p:nvPr/>
        </p:nvSpPr>
        <p:spPr>
          <a:xfrm>
            <a:off x="1366165" y="4961327"/>
            <a:ext cx="647934"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100" dirty="0" smtClean="0"/>
              <a:t>US gas</a:t>
            </a:r>
            <a:endParaRPr lang="en-US" sz="1100" dirty="0"/>
          </a:p>
        </p:txBody>
      </p:sp>
      <p:sp>
        <p:nvSpPr>
          <p:cNvPr id="63" name="Rectangle 62"/>
          <p:cNvSpPr/>
          <p:nvPr/>
        </p:nvSpPr>
        <p:spPr>
          <a:xfrm>
            <a:off x="8011502" y="2161957"/>
            <a:ext cx="2411874" cy="1336413"/>
          </a:xfrm>
          <a:prstGeom prst="rect">
            <a:avLst/>
          </a:prstGeom>
        </p:spPr>
        <p:txBody>
          <a:bodyPr wrap="square" lIns="104287" tIns="52144" rIns="104287" bIns="52144">
            <a:spAutoFit/>
          </a:bodyPr>
          <a:lstStyle/>
          <a:p>
            <a:pPr marL="0" indent="0">
              <a:spcBef>
                <a:spcPts val="684"/>
              </a:spcBef>
              <a:spcAft>
                <a:spcPts val="684"/>
              </a:spcAft>
              <a:buNone/>
            </a:pPr>
            <a:r>
              <a:rPr lang="en-US" sz="2000" dirty="0" smtClean="0">
                <a:solidFill>
                  <a:schemeClr val="accent6"/>
                </a:solidFill>
              </a:rPr>
              <a:t>PV capacity factor in SE Asia is relatively low at 16%</a:t>
            </a:r>
            <a:endParaRPr lang="en-US" sz="2000" dirty="0">
              <a:solidFill>
                <a:schemeClr val="accent6"/>
              </a:solidFill>
            </a:endParaRPr>
          </a:p>
        </p:txBody>
      </p:sp>
    </p:spTree>
    <p:extLst>
      <p:ext uri="{BB962C8B-B14F-4D97-AF65-F5344CB8AC3E}">
        <p14:creationId xmlns:p14="http://schemas.microsoft.com/office/powerpoint/2010/main" val="1986178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Myth 3: power systems cannot deal with variable renewables</a:t>
            </a:r>
            <a:endParaRPr lang="en-US" dirty="0"/>
          </a:p>
        </p:txBody>
      </p:sp>
    </p:spTree>
    <p:extLst>
      <p:ext uri="{BB962C8B-B14F-4D97-AF65-F5344CB8AC3E}">
        <p14:creationId xmlns:p14="http://schemas.microsoft.com/office/powerpoint/2010/main" val="817610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432934" y="6411648"/>
            <a:ext cx="4987642" cy="577475"/>
          </a:xfrm>
        </p:spPr>
        <p:txBody>
          <a:bodyPr/>
          <a:lstStyle/>
          <a:p>
            <a:r>
              <a:rPr lang="en-GB" dirty="0"/>
              <a:t>Source: Bloomberg New Energy Finance, Federal Network Agency, BMWI. </a:t>
            </a:r>
          </a:p>
        </p:txBody>
      </p:sp>
      <p:sp>
        <p:nvSpPr>
          <p:cNvPr id="5" name="Text Placeholder 4"/>
          <p:cNvSpPr>
            <a:spLocks noGrp="1"/>
          </p:cNvSpPr>
          <p:nvPr>
            <p:ph type="body" idx="11"/>
          </p:nvPr>
        </p:nvSpPr>
        <p:spPr/>
        <p:txBody>
          <a:bodyPr/>
          <a:lstStyle/>
          <a:p>
            <a:r>
              <a:rPr lang="en-GB" dirty="0"/>
              <a:t>Note: “Hydro” includes pump storage, run of river and dam storage. </a:t>
            </a:r>
          </a:p>
        </p:txBody>
      </p:sp>
      <p:sp>
        <p:nvSpPr>
          <p:cNvPr id="2" name="Title 1"/>
          <p:cNvSpPr>
            <a:spLocks noGrp="1"/>
          </p:cNvSpPr>
          <p:nvPr>
            <p:ph type="title"/>
          </p:nvPr>
        </p:nvSpPr>
        <p:spPr>
          <a:xfrm>
            <a:off x="704538" y="107950"/>
            <a:ext cx="7737786" cy="828050"/>
          </a:xfrm>
        </p:spPr>
        <p:txBody>
          <a:bodyPr/>
          <a:lstStyle/>
          <a:p>
            <a:r>
              <a:rPr lang="en-GB" dirty="0" smtClean="0"/>
              <a:t>Many countries are successfully dealing with high shares of variable renewables</a:t>
            </a:r>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70" y="2533338"/>
            <a:ext cx="8334531" cy="328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4833" y="1464173"/>
            <a:ext cx="7809875" cy="746358"/>
          </a:xfrm>
          <a:prstGeom prst="rect">
            <a:avLst/>
          </a:prstGeom>
          <a:solidFill>
            <a:schemeClr val="accent1"/>
          </a:solidFill>
          <a:ln>
            <a:solidFill>
              <a:schemeClr val="accent1"/>
            </a:solidFill>
          </a:ln>
        </p:spPr>
        <p:txBody>
          <a:bodyPr wrap="square" rtlCol="0">
            <a:spAutoFit/>
          </a:bodyPr>
          <a:lstStyle/>
          <a:p>
            <a:pPr marL="0" indent="0" algn="ctr">
              <a:buNone/>
            </a:pPr>
            <a:r>
              <a:rPr lang="en-US" sz="2000" b="1" dirty="0" smtClean="0">
                <a:solidFill>
                  <a:schemeClr val="bg1"/>
                </a:solidFill>
              </a:rPr>
              <a:t>Germany: installed capacity 2013 (GW) and </a:t>
            </a:r>
          </a:p>
          <a:p>
            <a:pPr marL="0" indent="0" algn="ctr">
              <a:buNone/>
            </a:pPr>
            <a:r>
              <a:rPr lang="en-US" sz="2000" b="1" dirty="0" smtClean="0">
                <a:solidFill>
                  <a:schemeClr val="bg1"/>
                </a:solidFill>
              </a:rPr>
              <a:t>electricity consumption 1991–2012 (</a:t>
            </a:r>
            <a:r>
              <a:rPr lang="en-US" sz="2000" b="1" dirty="0" err="1">
                <a:solidFill>
                  <a:schemeClr val="bg1"/>
                </a:solidFill>
              </a:rPr>
              <a:t>TWh</a:t>
            </a:r>
            <a:r>
              <a:rPr lang="en-US" sz="2000" b="1" dirty="0">
                <a:solidFill>
                  <a:schemeClr val="bg1"/>
                </a:solidFill>
              </a:rPr>
              <a:t>)</a:t>
            </a:r>
            <a:endParaRPr lang="en-US" sz="2000" b="1" dirty="0">
              <a:solidFill>
                <a:schemeClr val="bg1"/>
              </a:solidFill>
            </a:endParaRPr>
          </a:p>
        </p:txBody>
      </p:sp>
      <p:sp>
        <p:nvSpPr>
          <p:cNvPr id="7" name="TextBox 6"/>
          <p:cNvSpPr txBox="1"/>
          <p:nvPr/>
        </p:nvSpPr>
        <p:spPr>
          <a:xfrm>
            <a:off x="8229601" y="1402647"/>
            <a:ext cx="2323475" cy="1752600"/>
          </a:xfrm>
          <a:prstGeom prst="rect">
            <a:avLst/>
          </a:prstGeom>
          <a:noFill/>
        </p:spPr>
        <p:txBody>
          <a:bodyPr wrap="square" lIns="0" tIns="0" rIns="0" bIns="0" rtlCol="0">
            <a:noAutofit/>
          </a:bodyPr>
          <a:lstStyle/>
          <a:p>
            <a:r>
              <a:rPr lang="en-GB" sz="1800" b="1" dirty="0" smtClean="0"/>
              <a:t>Germany </a:t>
            </a:r>
            <a:r>
              <a:rPr lang="en-GB" sz="1800" dirty="0" smtClean="0"/>
              <a:t>H1 2014: 17% of power from wind &amp; solar</a:t>
            </a:r>
          </a:p>
          <a:p>
            <a:r>
              <a:rPr lang="en-GB" sz="1800" b="1" dirty="0" smtClean="0"/>
              <a:t>Spain </a:t>
            </a:r>
            <a:r>
              <a:rPr lang="en-GB" sz="1800" dirty="0" smtClean="0"/>
              <a:t>2013: 24% from wind &amp; solar</a:t>
            </a:r>
          </a:p>
          <a:p>
            <a:r>
              <a:rPr lang="en-US" sz="1800" b="1" dirty="0" smtClean="0"/>
              <a:t>Italy</a:t>
            </a:r>
            <a:r>
              <a:rPr lang="en-US" sz="1800" dirty="0" smtClean="0"/>
              <a:t> 2013:</a:t>
            </a:r>
            <a:r>
              <a:rPr lang="en-US" sz="1800" dirty="0"/>
              <a:t> </a:t>
            </a:r>
            <a:r>
              <a:rPr lang="en-US" sz="1800" dirty="0" smtClean="0"/>
              <a:t>13% from wind and solar</a:t>
            </a:r>
          </a:p>
          <a:p>
            <a:r>
              <a:rPr lang="en-US" sz="1800" b="1" dirty="0" smtClean="0"/>
              <a:t>Texas </a:t>
            </a:r>
            <a:r>
              <a:rPr lang="en-US" sz="1800" dirty="0" smtClean="0"/>
              <a:t>2013: 10% from wind</a:t>
            </a:r>
          </a:p>
          <a:p>
            <a:r>
              <a:rPr lang="en-US" sz="1800" b="1" dirty="0" smtClean="0"/>
              <a:t>Tamil Nadu, India </a:t>
            </a:r>
            <a:r>
              <a:rPr lang="en-US" sz="1800" dirty="0" smtClean="0"/>
              <a:t>2012: 12% from wind</a:t>
            </a:r>
          </a:p>
          <a:p>
            <a:endParaRPr lang="en-US" sz="1800" dirty="0" smtClean="0"/>
          </a:p>
          <a:p>
            <a:r>
              <a:rPr lang="en-US" sz="1800" dirty="0" smtClean="0"/>
              <a:t>Note that some days this can be 30-50% of power</a:t>
            </a:r>
          </a:p>
        </p:txBody>
      </p:sp>
    </p:spTree>
    <p:extLst>
      <p:ext uri="{BB962C8B-B14F-4D97-AF65-F5344CB8AC3E}">
        <p14:creationId xmlns:p14="http://schemas.microsoft.com/office/powerpoint/2010/main" val="3088007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lstStyle/>
          <a:p>
            <a:r>
              <a:rPr lang="en-US" dirty="0" smtClean="0"/>
              <a:t>Source: Bloomberg New Energy Finance </a:t>
            </a:r>
            <a:endParaRPr lang="en-US" dirty="0"/>
          </a:p>
        </p:txBody>
      </p:sp>
      <p:sp>
        <p:nvSpPr>
          <p:cNvPr id="5" name="Text Placeholder 4"/>
          <p:cNvSpPr>
            <a:spLocks noGrp="1"/>
          </p:cNvSpPr>
          <p:nvPr>
            <p:ph type="body" idx="11"/>
          </p:nvPr>
        </p:nvSpPr>
        <p:spPr/>
        <p:txBody>
          <a:bodyPr/>
          <a:lstStyle/>
          <a:p>
            <a:endParaRPr lang="en-US" dirty="0"/>
          </a:p>
        </p:txBody>
      </p:sp>
      <p:sp>
        <p:nvSpPr>
          <p:cNvPr id="2" name="Title 1"/>
          <p:cNvSpPr>
            <a:spLocks noGrp="1"/>
          </p:cNvSpPr>
          <p:nvPr>
            <p:ph type="title"/>
          </p:nvPr>
        </p:nvSpPr>
        <p:spPr>
          <a:xfrm>
            <a:off x="592428" y="107950"/>
            <a:ext cx="7849896" cy="828050"/>
          </a:xfrm>
        </p:spPr>
        <p:txBody>
          <a:bodyPr/>
          <a:lstStyle/>
          <a:p>
            <a:r>
              <a:rPr lang="en-US" dirty="0" smtClean="0">
                <a:solidFill>
                  <a:schemeClr val="bg1"/>
                </a:solidFill>
              </a:rPr>
              <a:t>From </a:t>
            </a:r>
            <a:r>
              <a:rPr lang="en-US" dirty="0" err="1" smtClean="0">
                <a:solidFill>
                  <a:schemeClr val="bg1"/>
                </a:solidFill>
              </a:rPr>
              <a:t>centralised</a:t>
            </a:r>
            <a:r>
              <a:rPr lang="en-US" dirty="0" smtClean="0">
                <a:solidFill>
                  <a:schemeClr val="bg1"/>
                </a:solidFill>
              </a:rPr>
              <a:t> power to distributed power</a:t>
            </a:r>
            <a:endParaRPr lang="en-US" dirty="0">
              <a:solidFill>
                <a:schemeClr val="bg1"/>
              </a:solidFill>
            </a:endParaRPr>
          </a:p>
        </p:txBody>
      </p:sp>
      <p:sp>
        <p:nvSpPr>
          <p:cNvPr id="11" name="TextBox 13"/>
          <p:cNvSpPr txBox="1"/>
          <p:nvPr/>
        </p:nvSpPr>
        <p:spPr>
          <a:xfrm>
            <a:off x="2994625" y="4392515"/>
            <a:ext cx="1313477" cy="305361"/>
          </a:xfrm>
          <a:prstGeom prst="rect">
            <a:avLst/>
          </a:prstGeom>
          <a:noFill/>
        </p:spPr>
        <p:style>
          <a:lnRef idx="0">
            <a:scrgbClr r="0" g="0" b="0"/>
          </a:lnRef>
          <a:fillRef idx="0">
            <a:scrgbClr r="0" g="0" b="0"/>
          </a:fillRef>
          <a:effectRef idx="0">
            <a:scrgbClr r="0" g="0" b="0"/>
          </a:effectRef>
          <a:fontRef idx="minor">
            <a:schemeClr val="tx1"/>
          </a:fontRef>
        </p:style>
        <p:txBody>
          <a:bodyPr wrap="none" lIns="104287" tIns="52144" rIns="104287" bIns="52144"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300">
                <a:solidFill>
                  <a:schemeClr val="bg1"/>
                </a:solidFill>
                <a:latin typeface="Arial" pitchFamily="34" charset="0"/>
                <a:cs typeface="Arial" pitchFamily="34" charset="0"/>
              </a:rPr>
              <a:t>Asset finance</a:t>
            </a:r>
          </a:p>
        </p:txBody>
      </p:sp>
      <p:sp>
        <p:nvSpPr>
          <p:cNvPr id="9" name="TextBox 8"/>
          <p:cNvSpPr txBox="1"/>
          <p:nvPr/>
        </p:nvSpPr>
        <p:spPr>
          <a:xfrm>
            <a:off x="432118" y="1209343"/>
            <a:ext cx="9866788" cy="400110"/>
          </a:xfrm>
          <a:prstGeom prst="rect">
            <a:avLst/>
          </a:prstGeom>
          <a:solidFill>
            <a:schemeClr val="accent1"/>
          </a:solidFill>
          <a:ln>
            <a:solidFill>
              <a:schemeClr val="accent1"/>
            </a:solidFill>
          </a:ln>
        </p:spPr>
        <p:txBody>
          <a:bodyPr wrap="square" rtlCol="0">
            <a:spAutoFit/>
          </a:bodyPr>
          <a:lstStyle/>
          <a:p>
            <a:pPr marL="0" indent="0" algn="ctr">
              <a:buNone/>
            </a:pPr>
            <a:r>
              <a:rPr lang="en-US" sz="2000" b="1" dirty="0" smtClean="0">
                <a:solidFill>
                  <a:schemeClr val="bg1"/>
                </a:solidFill>
              </a:rPr>
              <a:t>APAC: investment by type 2003–H1 2014 </a:t>
            </a:r>
            <a:r>
              <a:rPr lang="en-US" sz="2000" b="1" dirty="0">
                <a:solidFill>
                  <a:schemeClr val="bg1"/>
                </a:solidFill>
              </a:rPr>
              <a:t>($</a:t>
            </a:r>
            <a:r>
              <a:rPr lang="en-US" sz="2000" b="1" dirty="0" err="1">
                <a:solidFill>
                  <a:schemeClr val="bg1"/>
                </a:solidFill>
              </a:rPr>
              <a:t>bn</a:t>
            </a:r>
            <a:r>
              <a:rPr lang="en-US" sz="2000" b="1" dirty="0">
                <a:solidFill>
                  <a:schemeClr val="bg1"/>
                </a:solidFill>
              </a:rPr>
              <a:t>)</a:t>
            </a:r>
          </a:p>
        </p:txBody>
      </p:sp>
      <p:graphicFrame>
        <p:nvGraphicFramePr>
          <p:cNvPr id="8" name="Chart 7"/>
          <p:cNvGraphicFramePr>
            <a:graphicFrameLocks noGrp="1"/>
          </p:cNvGraphicFramePr>
          <p:nvPr>
            <p:extLst>
              <p:ext uri="{D42A27DB-BD31-4B8C-83A1-F6EECF244321}">
                <p14:modId xmlns:p14="http://schemas.microsoft.com/office/powerpoint/2010/main" val="2981921363"/>
              </p:ext>
            </p:extLst>
          </p:nvPr>
        </p:nvGraphicFramePr>
        <p:xfrm>
          <a:off x="1378039" y="1807601"/>
          <a:ext cx="7804598" cy="4904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551254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other countries</a:t>
            </a:r>
            <a:endParaRPr lang="en-US" dirty="0"/>
          </a:p>
        </p:txBody>
      </p:sp>
      <p:sp>
        <p:nvSpPr>
          <p:cNvPr id="3" name="Content Placeholder 2"/>
          <p:cNvSpPr>
            <a:spLocks noGrp="1"/>
          </p:cNvSpPr>
          <p:nvPr>
            <p:ph idx="1"/>
          </p:nvPr>
        </p:nvSpPr>
        <p:spPr>
          <a:xfrm>
            <a:off x="529069" y="1618938"/>
            <a:ext cx="9648000" cy="5545450"/>
          </a:xfrm>
        </p:spPr>
        <p:txBody>
          <a:bodyPr/>
          <a:lstStyle/>
          <a:p>
            <a:pPr>
              <a:spcBef>
                <a:spcPts val="1200"/>
              </a:spcBef>
              <a:spcAft>
                <a:spcPts val="1200"/>
              </a:spcAft>
            </a:pPr>
            <a:r>
              <a:rPr lang="en-US" sz="2400" dirty="0" smtClean="0"/>
              <a:t>Subsidies can initially be useful to create awareness and kick-start a country’s renewable sector </a:t>
            </a:r>
          </a:p>
          <a:p>
            <a:pPr>
              <a:spcBef>
                <a:spcPts val="1200"/>
              </a:spcBef>
              <a:spcAft>
                <a:spcPts val="1200"/>
              </a:spcAft>
            </a:pPr>
            <a:r>
              <a:rPr lang="en-US" sz="2400" dirty="0" smtClean="0"/>
              <a:t>With subsidies it is essential to put limits in place: capacity cap, auction limits, competitive process</a:t>
            </a:r>
          </a:p>
          <a:p>
            <a:pPr>
              <a:spcBef>
                <a:spcPts val="1200"/>
              </a:spcBef>
              <a:spcAft>
                <a:spcPts val="1200"/>
              </a:spcAft>
            </a:pPr>
            <a:r>
              <a:rPr lang="en-US" sz="2400" dirty="0" smtClean="0"/>
              <a:t>Create the conditions so that companies can generate their own electricity rather than relying solely on the utilities</a:t>
            </a:r>
          </a:p>
          <a:p>
            <a:pPr>
              <a:spcBef>
                <a:spcPts val="1200"/>
              </a:spcBef>
              <a:spcAft>
                <a:spcPts val="1200"/>
              </a:spcAft>
            </a:pPr>
            <a:r>
              <a:rPr lang="en-US" sz="2400" dirty="0" smtClean="0"/>
              <a:t>Phase out any subsidies (including those for fossil and power) over time so that technologies compete in their own right</a:t>
            </a:r>
          </a:p>
          <a:p>
            <a:pPr>
              <a:spcBef>
                <a:spcPts val="1200"/>
              </a:spcBef>
              <a:spcAft>
                <a:spcPts val="1200"/>
              </a:spcAft>
            </a:pPr>
            <a:r>
              <a:rPr lang="en-US" sz="2400" dirty="0" smtClean="0"/>
              <a:t>Integrate renewable build into the country’s overall generation and transmission plan</a:t>
            </a:r>
          </a:p>
          <a:p>
            <a:pPr>
              <a:spcBef>
                <a:spcPts val="1200"/>
              </a:spcBef>
              <a:spcAft>
                <a:spcPts val="1200"/>
              </a:spcAft>
            </a:pPr>
            <a:endParaRPr lang="en-US" sz="2400" dirty="0"/>
          </a:p>
        </p:txBody>
      </p:sp>
      <p:sp>
        <p:nvSpPr>
          <p:cNvPr id="4" name="Date Placeholder 3"/>
          <p:cNvSpPr>
            <a:spLocks noGrp="1"/>
          </p:cNvSpPr>
          <p:nvPr>
            <p:ph type="dt" sz="half" idx="10"/>
          </p:nvPr>
        </p:nvSpPr>
        <p:spPr/>
        <p:txBody>
          <a:bodyPr/>
          <a:lstStyle/>
          <a:p>
            <a:fld id="{7913BA85-6548-49B0-97CB-3C11ED806E99}" type="datetime1">
              <a:rPr lang="en-US" smtClean="0"/>
              <a:t>8/6/2014</a:t>
            </a:fld>
            <a:endParaRPr lang="en-GB" dirty="0"/>
          </a:p>
        </p:txBody>
      </p:sp>
    </p:spTree>
    <p:extLst>
      <p:ext uri="{BB962C8B-B14F-4D97-AF65-F5344CB8AC3E}">
        <p14:creationId xmlns:p14="http://schemas.microsoft.com/office/powerpoint/2010/main" val="1795454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energy deployment: drivers and barriers</a:t>
            </a:r>
            <a:endParaRPr lang="en-US" dirty="0"/>
          </a:p>
        </p:txBody>
      </p:sp>
      <p:sp>
        <p:nvSpPr>
          <p:cNvPr id="3" name="Content Placeholder 2"/>
          <p:cNvSpPr>
            <a:spLocks noGrp="1"/>
          </p:cNvSpPr>
          <p:nvPr>
            <p:ph idx="1"/>
          </p:nvPr>
        </p:nvSpPr>
        <p:spPr>
          <a:xfrm>
            <a:off x="539868" y="2328530"/>
            <a:ext cx="4680000" cy="4923886"/>
          </a:xfrm>
        </p:spPr>
        <p:txBody>
          <a:bodyPr/>
          <a:lstStyle/>
          <a:p>
            <a:pPr>
              <a:spcBef>
                <a:spcPts val="1200"/>
              </a:spcBef>
              <a:spcAft>
                <a:spcPts val="600"/>
              </a:spcAft>
            </a:pPr>
            <a:r>
              <a:rPr lang="en-US" sz="2400" dirty="0" smtClean="0"/>
              <a:t>Policy incentives: feed-in tariffs, renewable targets, tax breaks</a:t>
            </a:r>
          </a:p>
          <a:p>
            <a:pPr>
              <a:spcBef>
                <a:spcPts val="1200"/>
              </a:spcBef>
              <a:spcAft>
                <a:spcPts val="600"/>
              </a:spcAft>
            </a:pPr>
            <a:r>
              <a:rPr lang="en-US" sz="2400" dirty="0" smtClean="0"/>
              <a:t>Technology cost reductions</a:t>
            </a:r>
          </a:p>
          <a:p>
            <a:pPr>
              <a:spcBef>
                <a:spcPts val="1200"/>
              </a:spcBef>
              <a:spcAft>
                <a:spcPts val="600"/>
              </a:spcAft>
            </a:pPr>
            <a:r>
              <a:rPr lang="en-US" sz="2400" dirty="0" smtClean="0"/>
              <a:t>Carbon emission and local air pollution reductions</a:t>
            </a:r>
          </a:p>
          <a:p>
            <a:pPr>
              <a:spcBef>
                <a:spcPts val="1200"/>
              </a:spcBef>
              <a:spcAft>
                <a:spcPts val="600"/>
              </a:spcAft>
            </a:pPr>
            <a:r>
              <a:rPr lang="en-US" sz="2400" dirty="0" smtClean="0"/>
              <a:t>Energy security concerns</a:t>
            </a:r>
          </a:p>
          <a:p>
            <a:pPr>
              <a:spcBef>
                <a:spcPts val="1200"/>
              </a:spcBef>
              <a:spcAft>
                <a:spcPts val="600"/>
              </a:spcAft>
            </a:pPr>
            <a:r>
              <a:rPr lang="en-US" sz="2400" dirty="0" smtClean="0"/>
              <a:t>Domestic manufacturing</a:t>
            </a:r>
          </a:p>
          <a:p>
            <a:pPr>
              <a:spcBef>
                <a:spcPts val="1200"/>
              </a:spcBef>
              <a:spcAft>
                <a:spcPts val="600"/>
              </a:spcAft>
            </a:pPr>
            <a:endParaRPr lang="en-US" sz="2400" dirty="0"/>
          </a:p>
        </p:txBody>
      </p:sp>
      <p:sp>
        <p:nvSpPr>
          <p:cNvPr id="4" name="Content Placeholder 3"/>
          <p:cNvSpPr>
            <a:spLocks noGrp="1"/>
          </p:cNvSpPr>
          <p:nvPr>
            <p:ph idx="14"/>
          </p:nvPr>
        </p:nvSpPr>
        <p:spPr>
          <a:xfrm>
            <a:off x="5502290" y="2328530"/>
            <a:ext cx="4681538" cy="4923886"/>
          </a:xfrm>
        </p:spPr>
        <p:txBody>
          <a:bodyPr/>
          <a:lstStyle/>
          <a:p>
            <a:pPr>
              <a:spcBef>
                <a:spcPts val="1200"/>
              </a:spcBef>
              <a:spcAft>
                <a:spcPts val="600"/>
              </a:spcAft>
            </a:pPr>
            <a:r>
              <a:rPr lang="en-US" sz="2400" dirty="0" smtClean="0"/>
              <a:t>Perception of technology risk</a:t>
            </a:r>
          </a:p>
          <a:p>
            <a:pPr>
              <a:spcBef>
                <a:spcPts val="1200"/>
              </a:spcBef>
              <a:spcAft>
                <a:spcPts val="600"/>
              </a:spcAft>
            </a:pPr>
            <a:r>
              <a:rPr lang="en-US" sz="2400" dirty="0" smtClean="0"/>
              <a:t>Perception of high cost</a:t>
            </a:r>
          </a:p>
          <a:p>
            <a:pPr>
              <a:spcBef>
                <a:spcPts val="1200"/>
              </a:spcBef>
              <a:spcAft>
                <a:spcPts val="600"/>
              </a:spcAft>
            </a:pPr>
            <a:r>
              <a:rPr lang="en-US" sz="2400" dirty="0" smtClean="0"/>
              <a:t>High upfront cost</a:t>
            </a:r>
          </a:p>
          <a:p>
            <a:pPr>
              <a:spcBef>
                <a:spcPts val="1200"/>
              </a:spcBef>
              <a:spcAft>
                <a:spcPts val="600"/>
              </a:spcAft>
            </a:pPr>
            <a:r>
              <a:rPr lang="en-US" sz="2400" dirty="0" smtClean="0"/>
              <a:t>Lack of expertise (in some countries)</a:t>
            </a:r>
          </a:p>
          <a:p>
            <a:pPr>
              <a:spcBef>
                <a:spcPts val="1200"/>
              </a:spcBef>
              <a:spcAft>
                <a:spcPts val="600"/>
              </a:spcAft>
            </a:pPr>
            <a:r>
              <a:rPr lang="en-US" sz="2400" dirty="0" smtClean="0"/>
              <a:t>Small project size (on average)</a:t>
            </a:r>
          </a:p>
          <a:p>
            <a:pPr>
              <a:spcBef>
                <a:spcPts val="1200"/>
              </a:spcBef>
              <a:spcAft>
                <a:spcPts val="600"/>
              </a:spcAft>
            </a:pPr>
            <a:endParaRPr lang="en-US" sz="2400" dirty="0"/>
          </a:p>
        </p:txBody>
      </p:sp>
      <p:sp>
        <p:nvSpPr>
          <p:cNvPr id="5" name="Content Placeholder 4"/>
          <p:cNvSpPr>
            <a:spLocks noGrp="1"/>
          </p:cNvSpPr>
          <p:nvPr>
            <p:ph sz="quarter" idx="17"/>
          </p:nvPr>
        </p:nvSpPr>
        <p:spPr/>
        <p:txBody>
          <a:bodyPr/>
          <a:lstStyle/>
          <a:p>
            <a:endParaRPr lang="en-US"/>
          </a:p>
        </p:txBody>
      </p:sp>
      <p:sp>
        <p:nvSpPr>
          <p:cNvPr id="6" name="Content Placeholder 5"/>
          <p:cNvSpPr>
            <a:spLocks noGrp="1"/>
          </p:cNvSpPr>
          <p:nvPr>
            <p:ph sz="quarter" idx="18"/>
          </p:nvPr>
        </p:nvSpPr>
        <p:spPr/>
        <p:txBody>
          <a:bodyPr/>
          <a:lstStyle/>
          <a:p>
            <a:endParaRPr lang="en-US"/>
          </a:p>
        </p:txBody>
      </p:sp>
      <p:sp>
        <p:nvSpPr>
          <p:cNvPr id="7" name="Text Placeholder 6"/>
          <p:cNvSpPr>
            <a:spLocks noGrp="1"/>
          </p:cNvSpPr>
          <p:nvPr>
            <p:ph type="body" sz="quarter" idx="19"/>
          </p:nvPr>
        </p:nvSpPr>
        <p:spPr>
          <a:xfrm>
            <a:off x="533110" y="1492417"/>
            <a:ext cx="4680000" cy="576000"/>
          </a:xfrm>
        </p:spPr>
        <p:txBody>
          <a:bodyPr/>
          <a:lstStyle/>
          <a:p>
            <a:r>
              <a:rPr lang="en-US" sz="2400" b="1" dirty="0" smtClean="0"/>
              <a:t>drivers</a:t>
            </a:r>
            <a:endParaRPr lang="en-US" sz="2400" b="1" dirty="0"/>
          </a:p>
        </p:txBody>
      </p:sp>
      <p:sp>
        <p:nvSpPr>
          <p:cNvPr id="8" name="Text Placeholder 7"/>
          <p:cNvSpPr>
            <a:spLocks noGrp="1"/>
          </p:cNvSpPr>
          <p:nvPr>
            <p:ph type="body" sz="quarter" idx="20"/>
          </p:nvPr>
        </p:nvSpPr>
        <p:spPr>
          <a:xfrm>
            <a:off x="5497070" y="1492417"/>
            <a:ext cx="4680000" cy="576000"/>
          </a:xfrm>
        </p:spPr>
        <p:txBody>
          <a:bodyPr/>
          <a:lstStyle/>
          <a:p>
            <a:r>
              <a:rPr lang="en-US" sz="2400" b="1" dirty="0" smtClean="0"/>
              <a:t>barriers</a:t>
            </a:r>
            <a:endParaRPr lang="en-US" sz="2400" b="1" dirty="0"/>
          </a:p>
        </p:txBody>
      </p:sp>
      <p:sp>
        <p:nvSpPr>
          <p:cNvPr id="9" name="Date Placeholder 8"/>
          <p:cNvSpPr>
            <a:spLocks noGrp="1"/>
          </p:cNvSpPr>
          <p:nvPr>
            <p:ph type="dt" sz="half" idx="21"/>
          </p:nvPr>
        </p:nvSpPr>
        <p:spPr/>
        <p:txBody>
          <a:bodyPr/>
          <a:lstStyle/>
          <a:p>
            <a:fld id="{4A486F0B-7E26-40D9-9DBF-056F6F6E9824}" type="datetime1">
              <a:rPr lang="en-US" smtClean="0"/>
              <a:t>8/11/2014</a:t>
            </a:fld>
            <a:endParaRPr lang="en-GB" dirty="0"/>
          </a:p>
        </p:txBody>
      </p:sp>
    </p:spTree>
    <p:extLst>
      <p:ext uri="{BB962C8B-B14F-4D97-AF65-F5344CB8AC3E}">
        <p14:creationId xmlns:p14="http://schemas.microsoft.com/office/powerpoint/2010/main" val="2091402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107950"/>
            <a:ext cx="7901411" cy="828050"/>
          </a:xfrm>
        </p:spPr>
        <p:txBody>
          <a:bodyPr/>
          <a:lstStyle/>
          <a:p>
            <a:r>
              <a:rPr lang="en-GB" dirty="0"/>
              <a:t>Phase change </a:t>
            </a:r>
            <a:r>
              <a:rPr lang="en-GB" dirty="0" smtClean="0"/>
              <a:t>– a past example: newspapers…</a:t>
            </a:r>
            <a:endParaRPr lang="en-US" dirty="0"/>
          </a:p>
        </p:txBody>
      </p:sp>
      <p:sp>
        <p:nvSpPr>
          <p:cNvPr id="4" name="Text Placeholder 3"/>
          <p:cNvSpPr>
            <a:spLocks noGrp="1"/>
          </p:cNvSpPr>
          <p:nvPr>
            <p:ph type="body" idx="10"/>
          </p:nvPr>
        </p:nvSpPr>
        <p:spPr/>
        <p:txBody>
          <a:bodyPr/>
          <a:lstStyle/>
          <a:p>
            <a:r>
              <a:rPr lang="en-GB" dirty="0"/>
              <a:t>Source: Bloomberg L.P. Bloomberg New Energy </a:t>
            </a:r>
            <a:r>
              <a:rPr lang="en-GB" dirty="0" smtClean="0"/>
              <a:t>Finance</a:t>
            </a:r>
            <a:endParaRPr lang="en-GB" dirty="0"/>
          </a:p>
        </p:txBody>
      </p:sp>
      <p:pic>
        <p:nvPicPr>
          <p:cNvPr id="2253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722" y="1667756"/>
            <a:ext cx="10359818" cy="441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4060183" y="3595888"/>
            <a:ext cx="2354914" cy="1131367"/>
            <a:chOff x="3472406" y="2414430"/>
            <a:chExt cx="2014002" cy="967583"/>
          </a:xfrm>
        </p:grpSpPr>
        <p:sp>
          <p:nvSpPr>
            <p:cNvPr id="8" name="TextBox 7"/>
            <p:cNvSpPr txBox="1"/>
            <p:nvPr/>
          </p:nvSpPr>
          <p:spPr>
            <a:xfrm>
              <a:off x="3472406" y="2414430"/>
              <a:ext cx="2014002" cy="509881"/>
            </a:xfrm>
            <a:prstGeom prst="rect">
              <a:avLst/>
            </a:prstGeom>
            <a:noFill/>
          </p:spPr>
          <p:txBody>
            <a:bodyPr wrap="square" rtlCol="0">
              <a:spAutoFit/>
            </a:bodyPr>
            <a:lstStyle/>
            <a:p>
              <a:pPr marL="0" indent="0" algn="ctr">
                <a:buNone/>
              </a:pPr>
              <a:r>
                <a:rPr lang="en-GB" sz="1637" dirty="0"/>
                <a:t>1982 Invention of the internet</a:t>
              </a:r>
              <a:endParaRPr lang="en-US" sz="1637" dirty="0"/>
            </a:p>
          </p:txBody>
        </p:sp>
        <p:cxnSp>
          <p:nvCxnSpPr>
            <p:cNvPr id="20" name="Straight Arrow Connector 19"/>
            <p:cNvCxnSpPr/>
            <p:nvPr/>
          </p:nvCxnSpPr>
          <p:spPr>
            <a:xfrm>
              <a:off x="4767936" y="3046342"/>
              <a:ext cx="0" cy="3356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396840" y="2701894"/>
            <a:ext cx="2061992" cy="1134376"/>
            <a:chOff x="4615560" y="1649856"/>
            <a:chExt cx="1763485" cy="970157"/>
          </a:xfrm>
        </p:grpSpPr>
        <p:sp>
          <p:nvSpPr>
            <p:cNvPr id="13" name="TextBox 12"/>
            <p:cNvSpPr txBox="1"/>
            <p:nvPr/>
          </p:nvSpPr>
          <p:spPr>
            <a:xfrm>
              <a:off x="4615560" y="1649856"/>
              <a:ext cx="1763485" cy="509881"/>
            </a:xfrm>
            <a:prstGeom prst="rect">
              <a:avLst/>
            </a:prstGeom>
            <a:noFill/>
          </p:spPr>
          <p:txBody>
            <a:bodyPr wrap="square" rtlCol="0">
              <a:spAutoFit/>
            </a:bodyPr>
            <a:lstStyle/>
            <a:p>
              <a:pPr marL="0" indent="0" algn="ctr">
                <a:buNone/>
              </a:pPr>
              <a:r>
                <a:rPr lang="en-GB" sz="1637" dirty="0"/>
                <a:t>1992 Invention of the browser</a:t>
              </a:r>
              <a:endParaRPr lang="en-US" sz="1637" dirty="0"/>
            </a:p>
          </p:txBody>
        </p:sp>
        <p:cxnSp>
          <p:nvCxnSpPr>
            <p:cNvPr id="19" name="Straight Arrow Connector 18"/>
            <p:cNvCxnSpPr/>
            <p:nvPr/>
          </p:nvCxnSpPr>
          <p:spPr>
            <a:xfrm>
              <a:off x="6226622" y="2252380"/>
              <a:ext cx="0" cy="3676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427835" y="1995918"/>
            <a:ext cx="2418378" cy="1358009"/>
            <a:chOff x="5497302" y="988207"/>
            <a:chExt cx="2068279" cy="1161415"/>
          </a:xfrm>
        </p:grpSpPr>
        <p:sp>
          <p:nvSpPr>
            <p:cNvPr id="14" name="TextBox 13"/>
            <p:cNvSpPr txBox="1"/>
            <p:nvPr/>
          </p:nvSpPr>
          <p:spPr>
            <a:xfrm>
              <a:off x="5497302" y="988207"/>
              <a:ext cx="2068279" cy="509881"/>
            </a:xfrm>
            <a:prstGeom prst="rect">
              <a:avLst/>
            </a:prstGeom>
            <a:noFill/>
          </p:spPr>
          <p:txBody>
            <a:bodyPr wrap="square" rtlCol="0">
              <a:spAutoFit/>
            </a:bodyPr>
            <a:lstStyle/>
            <a:p>
              <a:pPr marL="0" indent="0" algn="ctr">
                <a:buNone/>
              </a:pPr>
              <a:r>
                <a:rPr lang="en-GB" sz="1637" dirty="0"/>
                <a:t>1997 Invention of the smartphone</a:t>
              </a:r>
              <a:endParaRPr lang="en-US" sz="1637" dirty="0"/>
            </a:p>
          </p:txBody>
        </p:sp>
        <p:cxnSp>
          <p:nvCxnSpPr>
            <p:cNvPr id="18" name="Straight Arrow Connector 17"/>
            <p:cNvCxnSpPr/>
            <p:nvPr/>
          </p:nvCxnSpPr>
          <p:spPr>
            <a:xfrm>
              <a:off x="6857993" y="1678328"/>
              <a:ext cx="0" cy="4712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426168" y="1648675"/>
            <a:ext cx="2061992" cy="1345048"/>
            <a:chOff x="7206344" y="749107"/>
            <a:chExt cx="1763485" cy="1150331"/>
          </a:xfrm>
        </p:grpSpPr>
        <p:sp>
          <p:nvSpPr>
            <p:cNvPr id="15" name="TextBox 14"/>
            <p:cNvSpPr txBox="1"/>
            <p:nvPr/>
          </p:nvSpPr>
          <p:spPr>
            <a:xfrm>
              <a:off x="7206344" y="749107"/>
              <a:ext cx="1763485" cy="509881"/>
            </a:xfrm>
            <a:prstGeom prst="rect">
              <a:avLst/>
            </a:prstGeom>
            <a:noFill/>
          </p:spPr>
          <p:txBody>
            <a:bodyPr wrap="square" rtlCol="0">
              <a:spAutoFit/>
            </a:bodyPr>
            <a:lstStyle/>
            <a:p>
              <a:pPr marL="0" indent="0" algn="ctr">
                <a:buNone/>
              </a:pPr>
              <a:r>
                <a:rPr lang="en-GB" sz="1637" dirty="0"/>
                <a:t>2006 Founding of Twitter</a:t>
              </a:r>
              <a:endParaRPr lang="en-US" sz="1637" dirty="0"/>
            </a:p>
          </p:txBody>
        </p:sp>
        <p:cxnSp>
          <p:nvCxnSpPr>
            <p:cNvPr id="10" name="Straight Arrow Connector 9"/>
            <p:cNvCxnSpPr/>
            <p:nvPr/>
          </p:nvCxnSpPr>
          <p:spPr>
            <a:xfrm>
              <a:off x="7957453" y="1395438"/>
              <a:ext cx="0" cy="50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575009" y="3135092"/>
            <a:ext cx="3729409" cy="2399344"/>
            <a:chOff x="4767936" y="2020342"/>
            <a:chExt cx="3189517" cy="2052000"/>
          </a:xfrm>
        </p:grpSpPr>
        <p:cxnSp>
          <p:nvCxnSpPr>
            <p:cNvPr id="35" name="Straight Connector 34"/>
            <p:cNvCxnSpPr/>
            <p:nvPr/>
          </p:nvCxnSpPr>
          <p:spPr>
            <a:xfrm>
              <a:off x="7957453" y="2020342"/>
              <a:ext cx="0" cy="205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67936" y="3495554"/>
              <a:ext cx="0" cy="5767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575009" y="4740787"/>
            <a:ext cx="3729409" cy="456438"/>
            <a:chOff x="4767936" y="3393587"/>
            <a:chExt cx="3189517" cy="390361"/>
          </a:xfrm>
        </p:grpSpPr>
        <p:cxnSp>
          <p:nvCxnSpPr>
            <p:cNvPr id="9" name="Straight Arrow Connector 8"/>
            <p:cNvCxnSpPr/>
            <p:nvPr/>
          </p:nvCxnSpPr>
          <p:spPr>
            <a:xfrm>
              <a:off x="4767936" y="3783948"/>
              <a:ext cx="3189517"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83879" y="3393587"/>
              <a:ext cx="846145" cy="294423"/>
            </a:xfrm>
            <a:prstGeom prst="rect">
              <a:avLst/>
            </a:prstGeom>
            <a:noFill/>
          </p:spPr>
          <p:txBody>
            <a:bodyPr wrap="none" rtlCol="0">
              <a:spAutoFit/>
            </a:bodyPr>
            <a:lstStyle/>
            <a:p>
              <a:pPr marL="0" indent="0">
                <a:buNone/>
              </a:pPr>
              <a:r>
                <a:rPr lang="en-GB" sz="1637" dirty="0"/>
                <a:t>26 years</a:t>
              </a:r>
            </a:p>
          </p:txBody>
        </p:sp>
      </p:grpSp>
    </p:spTree>
    <p:extLst>
      <p:ext uri="{BB962C8B-B14F-4D97-AF65-F5344CB8AC3E}">
        <p14:creationId xmlns:p14="http://schemas.microsoft.com/office/powerpoint/2010/main" val="3083405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2237" y="1763713"/>
            <a:ext cx="5019449" cy="2487771"/>
          </a:xfrm>
        </p:spPr>
        <p:txBody>
          <a:bodyPr/>
          <a:lstStyle/>
          <a:p>
            <a:r>
              <a:rPr lang="en-GB" dirty="0" smtClean="0"/>
              <a:t>conclusion</a:t>
            </a:r>
            <a:endParaRPr lang="en-GB" dirty="0"/>
          </a:p>
        </p:txBody>
      </p:sp>
    </p:spTree>
    <p:extLst>
      <p:ext uri="{BB962C8B-B14F-4D97-AF65-F5344CB8AC3E}">
        <p14:creationId xmlns:p14="http://schemas.microsoft.com/office/powerpoint/2010/main" val="2189030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endParaRPr lang="en-GB"/>
          </a:p>
        </p:txBody>
      </p:sp>
      <p:sp>
        <p:nvSpPr>
          <p:cNvPr id="9" name="Content Placeholder 8"/>
          <p:cNvSpPr>
            <a:spLocks noGrp="1"/>
          </p:cNvSpPr>
          <p:nvPr>
            <p:ph sz="quarter" idx="18"/>
          </p:nvPr>
        </p:nvSpPr>
        <p:spPr/>
        <p:txBody>
          <a:bodyPr/>
          <a:lstStyle/>
          <a:p>
            <a:endParaRPr lang="en-GB"/>
          </a:p>
        </p:txBody>
      </p:sp>
      <p:sp>
        <p:nvSpPr>
          <p:cNvPr id="2" name="Title 1"/>
          <p:cNvSpPr>
            <a:spLocks noGrp="1"/>
          </p:cNvSpPr>
          <p:nvPr>
            <p:ph type="title"/>
          </p:nvPr>
        </p:nvSpPr>
        <p:spPr/>
        <p:txBody>
          <a:bodyPr/>
          <a:lstStyle/>
          <a:p>
            <a:r>
              <a:rPr lang="en-US" dirty="0" smtClean="0"/>
              <a:t>Conclusions </a:t>
            </a:r>
            <a:endParaRPr lang="en-GB" dirty="0"/>
          </a:p>
        </p:txBody>
      </p:sp>
      <p:grpSp>
        <p:nvGrpSpPr>
          <p:cNvPr id="7" name="Group 6"/>
          <p:cNvGrpSpPr/>
          <p:nvPr/>
        </p:nvGrpSpPr>
        <p:grpSpPr>
          <a:xfrm>
            <a:off x="520700" y="3251930"/>
            <a:ext cx="9650413" cy="1412904"/>
            <a:chOff x="520700" y="1116013"/>
            <a:chExt cx="9650413" cy="1412904"/>
          </a:xfrm>
        </p:grpSpPr>
        <p:sp>
          <p:nvSpPr>
            <p:cNvPr id="21" name="Pentagon 20"/>
            <p:cNvSpPr/>
            <p:nvPr/>
          </p:nvSpPr>
          <p:spPr>
            <a:xfrm>
              <a:off x="520700" y="1116013"/>
              <a:ext cx="1440830" cy="1412904"/>
            </a:xfrm>
            <a:prstGeom prst="homePlate">
              <a:avLst>
                <a:gd name="adj" fmla="val 298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indent="0" algn="ctr">
                <a:buNone/>
              </a:pPr>
              <a:endParaRPr lang="en-GB" sz="1600" dirty="0"/>
            </a:p>
          </p:txBody>
        </p:sp>
        <p:sp>
          <p:nvSpPr>
            <p:cNvPr id="22" name="Text Placeholder 5"/>
            <p:cNvSpPr txBox="1">
              <a:spLocks/>
            </p:cNvSpPr>
            <p:nvPr/>
          </p:nvSpPr>
          <p:spPr>
            <a:xfrm>
              <a:off x="1758206" y="1116013"/>
              <a:ext cx="8412907" cy="1412904"/>
            </a:xfrm>
            <a:prstGeom prst="chevron">
              <a:avLst>
                <a:gd name="adj" fmla="val 29841"/>
              </a:avLst>
            </a:prstGeom>
            <a:solidFill>
              <a:schemeClr val="bg1"/>
            </a:solidFill>
            <a:ln>
              <a:solidFill>
                <a:schemeClr val="accent1"/>
              </a:solidFill>
            </a:ln>
          </p:spPr>
          <p:txBody>
            <a:bodyPr lIns="180000" tIns="54000" rIns="54000" bIns="54000" anchor="ctr"/>
            <a:lstStyle>
              <a:lvl1pPr marL="0" indent="0" algn="l" defTabSz="1007943" rtl="0" eaLnBrk="1" latinLnBrk="0" hangingPunct="1">
                <a:lnSpc>
                  <a:spcPct val="100000"/>
                </a:lnSpc>
                <a:spcBef>
                  <a:spcPts val="600"/>
                </a:spcBef>
                <a:buClr>
                  <a:schemeClr val="accent1"/>
                </a:buClr>
                <a:buFont typeface="Arial" panose="020B0604020202020204" pitchFamily="34" charset="0"/>
                <a:buNone/>
                <a:defRPr sz="1800" kern="1200" cap="none" baseline="0">
                  <a:solidFill>
                    <a:schemeClr val="tx1"/>
                  </a:solidFill>
                  <a:latin typeface="+mn-lt"/>
                  <a:ea typeface="+mn-ea"/>
                  <a:cs typeface="+mn-cs"/>
                </a:defRPr>
              </a:lvl1pPr>
              <a:lvl2pPr marL="723900" indent="-368300" algn="l" defTabSz="1007943"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079500" indent="-3556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35100" indent="-35560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90700" indent="-38735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000" dirty="0" smtClean="0"/>
                <a:t>Renewable are not expensive anymore with onshore wind available at the same cost as coal and gas and PV costs rapidly coming down such that it is already at retail power parity</a:t>
              </a:r>
              <a:endParaRPr lang="en-US" sz="2000" dirty="0"/>
            </a:p>
          </p:txBody>
        </p:sp>
      </p:grpSp>
      <p:grpSp>
        <p:nvGrpSpPr>
          <p:cNvPr id="4" name="Group 3"/>
          <p:cNvGrpSpPr/>
          <p:nvPr/>
        </p:nvGrpSpPr>
        <p:grpSpPr>
          <a:xfrm>
            <a:off x="520700" y="4811986"/>
            <a:ext cx="9650413" cy="1412904"/>
            <a:chOff x="520700" y="2661170"/>
            <a:chExt cx="9650413" cy="1412904"/>
          </a:xfrm>
        </p:grpSpPr>
        <p:sp>
          <p:nvSpPr>
            <p:cNvPr id="23" name="Pentagon 22"/>
            <p:cNvSpPr/>
            <p:nvPr/>
          </p:nvSpPr>
          <p:spPr>
            <a:xfrm>
              <a:off x="520700" y="2661170"/>
              <a:ext cx="1440830" cy="1412904"/>
            </a:xfrm>
            <a:prstGeom prst="homePlate">
              <a:avLst>
                <a:gd name="adj" fmla="val 298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indent="0" algn="ctr">
                <a:buNone/>
              </a:pPr>
              <a:endParaRPr lang="en-GB" sz="1600" dirty="0"/>
            </a:p>
          </p:txBody>
        </p:sp>
        <p:sp>
          <p:nvSpPr>
            <p:cNvPr id="24" name="Text Placeholder 5"/>
            <p:cNvSpPr txBox="1">
              <a:spLocks/>
            </p:cNvSpPr>
            <p:nvPr/>
          </p:nvSpPr>
          <p:spPr>
            <a:xfrm>
              <a:off x="1758206" y="2661170"/>
              <a:ext cx="8412907" cy="1412904"/>
            </a:xfrm>
            <a:prstGeom prst="chevron">
              <a:avLst>
                <a:gd name="adj" fmla="val 29841"/>
              </a:avLst>
            </a:prstGeom>
            <a:solidFill>
              <a:schemeClr val="bg1"/>
            </a:solidFill>
            <a:ln>
              <a:solidFill>
                <a:schemeClr val="accent1"/>
              </a:solidFill>
            </a:ln>
          </p:spPr>
          <p:txBody>
            <a:bodyPr lIns="180000" tIns="54000" rIns="54000" bIns="54000" anchor="ctr"/>
            <a:lstStyle>
              <a:lvl1pPr marL="0" indent="0" algn="l" defTabSz="1007943" rtl="0" eaLnBrk="1" latinLnBrk="0" hangingPunct="1">
                <a:lnSpc>
                  <a:spcPct val="100000"/>
                </a:lnSpc>
                <a:spcBef>
                  <a:spcPts val="600"/>
                </a:spcBef>
                <a:buClr>
                  <a:schemeClr val="accent1"/>
                </a:buClr>
                <a:buFont typeface="Arial" panose="020B0604020202020204" pitchFamily="34" charset="0"/>
                <a:buNone/>
                <a:defRPr sz="1800" kern="1200" cap="none" baseline="0">
                  <a:solidFill>
                    <a:schemeClr val="tx1"/>
                  </a:solidFill>
                  <a:latin typeface="+mn-lt"/>
                  <a:ea typeface="+mn-ea"/>
                  <a:cs typeface="+mn-cs"/>
                </a:defRPr>
              </a:lvl1pPr>
              <a:lvl2pPr marL="723900" indent="-368300" algn="l" defTabSz="1007943"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079500" indent="-3556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35100" indent="-35560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90700" indent="-38735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000" dirty="0" smtClean="0"/>
                <a:t>Renewables are not difficult to integrate, but it requires planning and a different way of operating the power system</a:t>
              </a:r>
              <a:endParaRPr lang="en-US" sz="2000" dirty="0"/>
            </a:p>
          </p:txBody>
        </p:sp>
      </p:grpSp>
      <p:grpSp>
        <p:nvGrpSpPr>
          <p:cNvPr id="19" name="Group 18"/>
          <p:cNvGrpSpPr/>
          <p:nvPr/>
        </p:nvGrpSpPr>
        <p:grpSpPr>
          <a:xfrm>
            <a:off x="520700" y="1691875"/>
            <a:ext cx="9620433" cy="1412904"/>
            <a:chOff x="520700" y="1116013"/>
            <a:chExt cx="9620433" cy="1412904"/>
          </a:xfrm>
        </p:grpSpPr>
        <p:sp>
          <p:nvSpPr>
            <p:cNvPr id="20" name="Pentagon 19"/>
            <p:cNvSpPr/>
            <p:nvPr/>
          </p:nvSpPr>
          <p:spPr>
            <a:xfrm>
              <a:off x="520700" y="1116013"/>
              <a:ext cx="1440830" cy="1412904"/>
            </a:xfrm>
            <a:prstGeom prst="homePlate">
              <a:avLst>
                <a:gd name="adj" fmla="val 298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indent="0" algn="ctr">
                <a:buNone/>
              </a:pPr>
              <a:endParaRPr lang="en-GB" sz="1600" dirty="0"/>
            </a:p>
          </p:txBody>
        </p:sp>
        <p:sp>
          <p:nvSpPr>
            <p:cNvPr id="29" name="Text Placeholder 5"/>
            <p:cNvSpPr txBox="1">
              <a:spLocks/>
            </p:cNvSpPr>
            <p:nvPr/>
          </p:nvSpPr>
          <p:spPr>
            <a:xfrm>
              <a:off x="1728226" y="1116013"/>
              <a:ext cx="8412907" cy="1412904"/>
            </a:xfrm>
            <a:prstGeom prst="chevron">
              <a:avLst>
                <a:gd name="adj" fmla="val 29841"/>
              </a:avLst>
            </a:prstGeom>
            <a:solidFill>
              <a:schemeClr val="bg1"/>
            </a:solidFill>
            <a:ln>
              <a:solidFill>
                <a:schemeClr val="accent1"/>
              </a:solidFill>
            </a:ln>
          </p:spPr>
          <p:txBody>
            <a:bodyPr lIns="180000" tIns="54000" rIns="54000" bIns="54000" anchor="ctr"/>
            <a:lstStyle>
              <a:lvl1pPr marL="0" indent="0" algn="l" defTabSz="1007943" rtl="0" eaLnBrk="1" latinLnBrk="0" hangingPunct="1">
                <a:lnSpc>
                  <a:spcPct val="100000"/>
                </a:lnSpc>
                <a:spcBef>
                  <a:spcPts val="600"/>
                </a:spcBef>
                <a:buClr>
                  <a:schemeClr val="accent1"/>
                </a:buClr>
                <a:buFont typeface="Arial" panose="020B0604020202020204" pitchFamily="34" charset="0"/>
                <a:buNone/>
                <a:defRPr sz="1800" kern="1200" cap="none" baseline="0">
                  <a:solidFill>
                    <a:schemeClr val="tx1"/>
                  </a:solidFill>
                  <a:latin typeface="+mn-lt"/>
                  <a:ea typeface="+mn-ea"/>
                  <a:cs typeface="+mn-cs"/>
                </a:defRPr>
              </a:lvl1pPr>
              <a:lvl2pPr marL="723900" indent="-368300" algn="l" defTabSz="1007943"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079500" indent="-3556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35100" indent="-35560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90700" indent="-38735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000" dirty="0" smtClean="0"/>
                <a:t>Renewables are not marginal anymore with more renewable capacity being installed than fossil </a:t>
              </a:r>
              <a:r>
                <a:rPr lang="en-US" sz="2000" dirty="0" smtClean="0"/>
                <a:t>power </a:t>
              </a:r>
              <a:r>
                <a:rPr lang="en-US" sz="2000" dirty="0" smtClean="0"/>
                <a:t>and a projected 67% of future investments</a:t>
              </a:r>
              <a:endParaRPr lang="en-US" sz="2000" dirty="0"/>
            </a:p>
          </p:txBody>
        </p:sp>
      </p:grpSp>
      <p:sp>
        <p:nvSpPr>
          <p:cNvPr id="3" name="Date Placeholder 2"/>
          <p:cNvSpPr>
            <a:spLocks noGrp="1"/>
          </p:cNvSpPr>
          <p:nvPr>
            <p:ph type="dt" sz="half" idx="19"/>
          </p:nvPr>
        </p:nvSpPr>
        <p:spPr/>
        <p:txBody>
          <a:bodyPr/>
          <a:lstStyle/>
          <a:p>
            <a:fld id="{913C856A-86A2-4EE1-9DDB-A7770CBC82D2}" type="datetime1">
              <a:rPr lang="en-US" smtClean="0"/>
              <a:t>8/4/2014</a:t>
            </a:fld>
            <a:endParaRPr lang="en-GB" dirty="0"/>
          </a:p>
        </p:txBody>
      </p:sp>
    </p:spTree>
    <p:extLst>
      <p:ext uri="{BB962C8B-B14F-4D97-AF65-F5344CB8AC3E}">
        <p14:creationId xmlns:p14="http://schemas.microsoft.com/office/powerpoint/2010/main" val="2530354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0" name="Group 339"/>
          <p:cNvGrpSpPr/>
          <p:nvPr/>
        </p:nvGrpSpPr>
        <p:grpSpPr>
          <a:xfrm>
            <a:off x="347953" y="1475581"/>
            <a:ext cx="9969908" cy="5400600"/>
            <a:chOff x="4589643" y="7799274"/>
            <a:chExt cx="8472488" cy="4589462"/>
          </a:xfrm>
          <a:gradFill>
            <a:gsLst>
              <a:gs pos="0">
                <a:srgbClr val="B2B2B2"/>
              </a:gs>
              <a:gs pos="100000">
                <a:schemeClr val="bg1">
                  <a:lumMod val="85000"/>
                </a:schemeClr>
              </a:gs>
            </a:gsLst>
            <a:lin ang="13500000" scaled="1"/>
          </a:gradFill>
        </p:grpSpPr>
        <p:grpSp>
          <p:nvGrpSpPr>
            <p:cNvPr id="6" name="Group 205"/>
            <p:cNvGrpSpPr>
              <a:grpSpLocks/>
            </p:cNvGrpSpPr>
            <p:nvPr/>
          </p:nvGrpSpPr>
          <p:grpSpPr bwMode="auto">
            <a:xfrm>
              <a:off x="4589643" y="7880236"/>
              <a:ext cx="8472488" cy="4508500"/>
              <a:chOff x="542" y="-2487"/>
              <a:chExt cx="5337" cy="2840"/>
            </a:xfrm>
            <a:grpFill/>
          </p:grpSpPr>
          <p:sp>
            <p:nvSpPr>
              <p:cNvPr id="140" name="Freeform 5"/>
              <p:cNvSpPr>
                <a:spLocks/>
              </p:cNvSpPr>
              <p:nvPr/>
            </p:nvSpPr>
            <p:spPr bwMode="auto">
              <a:xfrm>
                <a:off x="5762" y="78"/>
                <a:ext cx="8" cy="6"/>
              </a:xfrm>
              <a:custGeom>
                <a:avLst/>
                <a:gdLst>
                  <a:gd name="T0" fmla="*/ 3 w 8"/>
                  <a:gd name="T1" fmla="*/ 2 h 6"/>
                  <a:gd name="T2" fmla="*/ 5 w 8"/>
                  <a:gd name="T3" fmla="*/ 6 h 6"/>
                  <a:gd name="T4" fmla="*/ 8 w 8"/>
                  <a:gd name="T5" fmla="*/ 0 h 6"/>
                  <a:gd name="T6" fmla="*/ 0 w 8"/>
                  <a:gd name="T7" fmla="*/ 2 h 6"/>
                  <a:gd name="T8" fmla="*/ 3 w 8"/>
                  <a:gd name="T9" fmla="*/ 2 h 6"/>
                </a:gdLst>
                <a:ahLst/>
                <a:cxnLst>
                  <a:cxn ang="0">
                    <a:pos x="T0" y="T1"/>
                  </a:cxn>
                  <a:cxn ang="0">
                    <a:pos x="T2" y="T3"/>
                  </a:cxn>
                  <a:cxn ang="0">
                    <a:pos x="T4" y="T5"/>
                  </a:cxn>
                  <a:cxn ang="0">
                    <a:pos x="T6" y="T7"/>
                  </a:cxn>
                  <a:cxn ang="0">
                    <a:pos x="T8" y="T9"/>
                  </a:cxn>
                </a:cxnLst>
                <a:rect l="0" t="0" r="r" b="b"/>
                <a:pathLst>
                  <a:path w="8" h="6">
                    <a:moveTo>
                      <a:pt x="3" y="2"/>
                    </a:moveTo>
                    <a:lnTo>
                      <a:pt x="5" y="6"/>
                    </a:lnTo>
                    <a:lnTo>
                      <a:pt x="8" y="0"/>
                    </a:lnTo>
                    <a:lnTo>
                      <a:pt x="0" y="2"/>
                    </a:lnTo>
                    <a:lnTo>
                      <a:pt x="3"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6"/>
              <p:cNvSpPr>
                <a:spLocks/>
              </p:cNvSpPr>
              <p:nvPr/>
            </p:nvSpPr>
            <p:spPr bwMode="auto">
              <a:xfrm>
                <a:off x="5606" y="-101"/>
                <a:ext cx="86" cy="134"/>
              </a:xfrm>
              <a:custGeom>
                <a:avLst/>
                <a:gdLst>
                  <a:gd name="T0" fmla="*/ 65 w 86"/>
                  <a:gd name="T1" fmla="*/ 65 h 134"/>
                  <a:gd name="T2" fmla="*/ 49 w 86"/>
                  <a:gd name="T3" fmla="*/ 59 h 134"/>
                  <a:gd name="T4" fmla="*/ 45 w 86"/>
                  <a:gd name="T5" fmla="*/ 41 h 134"/>
                  <a:gd name="T6" fmla="*/ 40 w 86"/>
                  <a:gd name="T7" fmla="*/ 39 h 134"/>
                  <a:gd name="T8" fmla="*/ 40 w 86"/>
                  <a:gd name="T9" fmla="*/ 52 h 134"/>
                  <a:gd name="T10" fmla="*/ 38 w 86"/>
                  <a:gd name="T11" fmla="*/ 46 h 134"/>
                  <a:gd name="T12" fmla="*/ 30 w 86"/>
                  <a:gd name="T13" fmla="*/ 46 h 134"/>
                  <a:gd name="T14" fmla="*/ 32 w 86"/>
                  <a:gd name="T15" fmla="*/ 37 h 134"/>
                  <a:gd name="T16" fmla="*/ 24 w 86"/>
                  <a:gd name="T17" fmla="*/ 27 h 134"/>
                  <a:gd name="T18" fmla="*/ 27 w 86"/>
                  <a:gd name="T19" fmla="*/ 27 h 134"/>
                  <a:gd name="T20" fmla="*/ 24 w 86"/>
                  <a:gd name="T21" fmla="*/ 16 h 134"/>
                  <a:gd name="T22" fmla="*/ 10 w 86"/>
                  <a:gd name="T23" fmla="*/ 8 h 134"/>
                  <a:gd name="T24" fmla="*/ 7 w 86"/>
                  <a:gd name="T25" fmla="*/ 9 h 134"/>
                  <a:gd name="T26" fmla="*/ 3 w 86"/>
                  <a:gd name="T27" fmla="*/ 0 h 134"/>
                  <a:gd name="T28" fmla="*/ 0 w 86"/>
                  <a:gd name="T29" fmla="*/ 1 h 134"/>
                  <a:gd name="T30" fmla="*/ 7 w 86"/>
                  <a:gd name="T31" fmla="*/ 16 h 134"/>
                  <a:gd name="T32" fmla="*/ 10 w 86"/>
                  <a:gd name="T33" fmla="*/ 18 h 134"/>
                  <a:gd name="T34" fmla="*/ 12 w 86"/>
                  <a:gd name="T35" fmla="*/ 16 h 134"/>
                  <a:gd name="T36" fmla="*/ 11 w 86"/>
                  <a:gd name="T37" fmla="*/ 20 h 134"/>
                  <a:gd name="T38" fmla="*/ 12 w 86"/>
                  <a:gd name="T39" fmla="*/ 23 h 134"/>
                  <a:gd name="T40" fmla="*/ 21 w 86"/>
                  <a:gd name="T41" fmla="*/ 35 h 134"/>
                  <a:gd name="T42" fmla="*/ 19 w 86"/>
                  <a:gd name="T43" fmla="*/ 32 h 134"/>
                  <a:gd name="T44" fmla="*/ 24 w 86"/>
                  <a:gd name="T45" fmla="*/ 32 h 134"/>
                  <a:gd name="T46" fmla="*/ 24 w 86"/>
                  <a:gd name="T47" fmla="*/ 41 h 134"/>
                  <a:gd name="T48" fmla="*/ 26 w 86"/>
                  <a:gd name="T49" fmla="*/ 47 h 134"/>
                  <a:gd name="T50" fmla="*/ 31 w 86"/>
                  <a:gd name="T51" fmla="*/ 46 h 134"/>
                  <a:gd name="T52" fmla="*/ 29 w 86"/>
                  <a:gd name="T53" fmla="*/ 49 h 134"/>
                  <a:gd name="T54" fmla="*/ 32 w 86"/>
                  <a:gd name="T55" fmla="*/ 54 h 134"/>
                  <a:gd name="T56" fmla="*/ 32 w 86"/>
                  <a:gd name="T57" fmla="*/ 67 h 134"/>
                  <a:gd name="T58" fmla="*/ 30 w 86"/>
                  <a:gd name="T59" fmla="*/ 68 h 134"/>
                  <a:gd name="T60" fmla="*/ 27 w 86"/>
                  <a:gd name="T61" fmla="*/ 81 h 134"/>
                  <a:gd name="T62" fmla="*/ 19 w 86"/>
                  <a:gd name="T63" fmla="*/ 86 h 134"/>
                  <a:gd name="T64" fmla="*/ 16 w 86"/>
                  <a:gd name="T65" fmla="*/ 92 h 134"/>
                  <a:gd name="T66" fmla="*/ 37 w 86"/>
                  <a:gd name="T67" fmla="*/ 106 h 134"/>
                  <a:gd name="T68" fmla="*/ 37 w 86"/>
                  <a:gd name="T69" fmla="*/ 117 h 134"/>
                  <a:gd name="T70" fmla="*/ 30 w 86"/>
                  <a:gd name="T71" fmla="*/ 128 h 134"/>
                  <a:gd name="T72" fmla="*/ 42 w 86"/>
                  <a:gd name="T73" fmla="*/ 134 h 134"/>
                  <a:gd name="T74" fmla="*/ 59 w 86"/>
                  <a:gd name="T75" fmla="*/ 112 h 134"/>
                  <a:gd name="T76" fmla="*/ 64 w 86"/>
                  <a:gd name="T77" fmla="*/ 100 h 134"/>
                  <a:gd name="T78" fmla="*/ 60 w 86"/>
                  <a:gd name="T79" fmla="*/ 93 h 134"/>
                  <a:gd name="T80" fmla="*/ 66 w 86"/>
                  <a:gd name="T81" fmla="*/ 87 h 134"/>
                  <a:gd name="T82" fmla="*/ 78 w 86"/>
                  <a:gd name="T83" fmla="*/ 87 h 134"/>
                  <a:gd name="T84" fmla="*/ 78 w 86"/>
                  <a:gd name="T85" fmla="*/ 79 h 134"/>
                  <a:gd name="T86" fmla="*/ 83 w 86"/>
                  <a:gd name="T87" fmla="*/ 76 h 134"/>
                  <a:gd name="T88" fmla="*/ 86 w 86"/>
                  <a:gd name="T89" fmla="*/ 60 h 134"/>
                  <a:gd name="T90" fmla="*/ 79 w 86"/>
                  <a:gd name="T91" fmla="*/ 56 h 134"/>
                  <a:gd name="T92" fmla="*/ 65 w 86"/>
                  <a:gd name="T93" fmla="*/ 6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134">
                    <a:moveTo>
                      <a:pt x="65" y="65"/>
                    </a:moveTo>
                    <a:lnTo>
                      <a:pt x="49" y="59"/>
                    </a:lnTo>
                    <a:lnTo>
                      <a:pt x="45" y="41"/>
                    </a:lnTo>
                    <a:lnTo>
                      <a:pt x="40" y="39"/>
                    </a:lnTo>
                    <a:lnTo>
                      <a:pt x="40" y="52"/>
                    </a:lnTo>
                    <a:lnTo>
                      <a:pt x="38" y="46"/>
                    </a:lnTo>
                    <a:lnTo>
                      <a:pt x="30" y="46"/>
                    </a:lnTo>
                    <a:lnTo>
                      <a:pt x="32" y="37"/>
                    </a:lnTo>
                    <a:lnTo>
                      <a:pt x="24" y="27"/>
                    </a:lnTo>
                    <a:lnTo>
                      <a:pt x="27" y="27"/>
                    </a:lnTo>
                    <a:lnTo>
                      <a:pt x="24" y="16"/>
                    </a:lnTo>
                    <a:lnTo>
                      <a:pt x="10" y="8"/>
                    </a:lnTo>
                    <a:lnTo>
                      <a:pt x="7" y="9"/>
                    </a:lnTo>
                    <a:lnTo>
                      <a:pt x="3" y="0"/>
                    </a:lnTo>
                    <a:lnTo>
                      <a:pt x="0" y="1"/>
                    </a:lnTo>
                    <a:lnTo>
                      <a:pt x="7" y="16"/>
                    </a:lnTo>
                    <a:lnTo>
                      <a:pt x="10" y="18"/>
                    </a:lnTo>
                    <a:lnTo>
                      <a:pt x="12" y="16"/>
                    </a:lnTo>
                    <a:lnTo>
                      <a:pt x="11" y="20"/>
                    </a:lnTo>
                    <a:lnTo>
                      <a:pt x="12" y="23"/>
                    </a:lnTo>
                    <a:lnTo>
                      <a:pt x="21" y="35"/>
                    </a:lnTo>
                    <a:lnTo>
                      <a:pt x="19" y="32"/>
                    </a:lnTo>
                    <a:lnTo>
                      <a:pt x="24" y="32"/>
                    </a:lnTo>
                    <a:lnTo>
                      <a:pt x="24" y="41"/>
                    </a:lnTo>
                    <a:lnTo>
                      <a:pt x="26" y="47"/>
                    </a:lnTo>
                    <a:lnTo>
                      <a:pt x="31" y="46"/>
                    </a:lnTo>
                    <a:lnTo>
                      <a:pt x="29" y="49"/>
                    </a:lnTo>
                    <a:lnTo>
                      <a:pt x="32" y="54"/>
                    </a:lnTo>
                    <a:lnTo>
                      <a:pt x="32" y="67"/>
                    </a:lnTo>
                    <a:lnTo>
                      <a:pt x="30" y="68"/>
                    </a:lnTo>
                    <a:lnTo>
                      <a:pt x="27" y="81"/>
                    </a:lnTo>
                    <a:lnTo>
                      <a:pt x="19" y="86"/>
                    </a:lnTo>
                    <a:lnTo>
                      <a:pt x="16" y="92"/>
                    </a:lnTo>
                    <a:lnTo>
                      <a:pt x="37" y="106"/>
                    </a:lnTo>
                    <a:lnTo>
                      <a:pt x="37" y="117"/>
                    </a:lnTo>
                    <a:lnTo>
                      <a:pt x="30" y="128"/>
                    </a:lnTo>
                    <a:lnTo>
                      <a:pt x="42" y="134"/>
                    </a:lnTo>
                    <a:lnTo>
                      <a:pt x="59" y="112"/>
                    </a:lnTo>
                    <a:lnTo>
                      <a:pt x="64" y="100"/>
                    </a:lnTo>
                    <a:lnTo>
                      <a:pt x="60" y="93"/>
                    </a:lnTo>
                    <a:lnTo>
                      <a:pt x="66" y="87"/>
                    </a:lnTo>
                    <a:lnTo>
                      <a:pt x="78" y="87"/>
                    </a:lnTo>
                    <a:lnTo>
                      <a:pt x="78" y="79"/>
                    </a:lnTo>
                    <a:lnTo>
                      <a:pt x="83" y="76"/>
                    </a:lnTo>
                    <a:lnTo>
                      <a:pt x="86" y="60"/>
                    </a:lnTo>
                    <a:lnTo>
                      <a:pt x="79" y="56"/>
                    </a:lnTo>
                    <a:lnTo>
                      <a:pt x="65" y="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7"/>
              <p:cNvSpPr>
                <a:spLocks/>
              </p:cNvSpPr>
              <p:nvPr/>
            </p:nvSpPr>
            <p:spPr bwMode="auto">
              <a:xfrm>
                <a:off x="5515" y="13"/>
                <a:ext cx="114" cy="127"/>
              </a:xfrm>
              <a:custGeom>
                <a:avLst/>
                <a:gdLst>
                  <a:gd name="T0" fmla="*/ 110 w 114"/>
                  <a:gd name="T1" fmla="*/ 10 h 127"/>
                  <a:gd name="T2" fmla="*/ 109 w 114"/>
                  <a:gd name="T3" fmla="*/ 14 h 127"/>
                  <a:gd name="T4" fmla="*/ 109 w 114"/>
                  <a:gd name="T5" fmla="*/ 9 h 127"/>
                  <a:gd name="T6" fmla="*/ 109 w 114"/>
                  <a:gd name="T7" fmla="*/ 9 h 127"/>
                  <a:gd name="T8" fmla="*/ 98 w 114"/>
                  <a:gd name="T9" fmla="*/ 14 h 127"/>
                  <a:gd name="T10" fmla="*/ 90 w 114"/>
                  <a:gd name="T11" fmla="*/ 0 h 127"/>
                  <a:gd name="T12" fmla="*/ 83 w 114"/>
                  <a:gd name="T13" fmla="*/ 10 h 127"/>
                  <a:gd name="T14" fmla="*/ 79 w 114"/>
                  <a:gd name="T15" fmla="*/ 20 h 127"/>
                  <a:gd name="T16" fmla="*/ 72 w 114"/>
                  <a:gd name="T17" fmla="*/ 25 h 127"/>
                  <a:gd name="T18" fmla="*/ 65 w 114"/>
                  <a:gd name="T19" fmla="*/ 45 h 127"/>
                  <a:gd name="T20" fmla="*/ 38 w 114"/>
                  <a:gd name="T21" fmla="*/ 67 h 127"/>
                  <a:gd name="T22" fmla="*/ 24 w 114"/>
                  <a:gd name="T23" fmla="*/ 71 h 127"/>
                  <a:gd name="T24" fmla="*/ 14 w 114"/>
                  <a:gd name="T25" fmla="*/ 85 h 127"/>
                  <a:gd name="T26" fmla="*/ 14 w 114"/>
                  <a:gd name="T27" fmla="*/ 90 h 127"/>
                  <a:gd name="T28" fmla="*/ 11 w 114"/>
                  <a:gd name="T29" fmla="*/ 88 h 127"/>
                  <a:gd name="T30" fmla="*/ 8 w 114"/>
                  <a:gd name="T31" fmla="*/ 90 h 127"/>
                  <a:gd name="T32" fmla="*/ 7 w 114"/>
                  <a:gd name="T33" fmla="*/ 94 h 127"/>
                  <a:gd name="T34" fmla="*/ 11 w 114"/>
                  <a:gd name="T35" fmla="*/ 96 h 127"/>
                  <a:gd name="T36" fmla="*/ 5 w 114"/>
                  <a:gd name="T37" fmla="*/ 96 h 127"/>
                  <a:gd name="T38" fmla="*/ 4 w 114"/>
                  <a:gd name="T39" fmla="*/ 101 h 127"/>
                  <a:gd name="T40" fmla="*/ 6 w 114"/>
                  <a:gd name="T41" fmla="*/ 102 h 127"/>
                  <a:gd name="T42" fmla="*/ 5 w 114"/>
                  <a:gd name="T43" fmla="*/ 106 h 127"/>
                  <a:gd name="T44" fmla="*/ 0 w 114"/>
                  <a:gd name="T45" fmla="*/ 109 h 127"/>
                  <a:gd name="T46" fmla="*/ 3 w 114"/>
                  <a:gd name="T47" fmla="*/ 109 h 127"/>
                  <a:gd name="T48" fmla="*/ 1 w 114"/>
                  <a:gd name="T49" fmla="*/ 113 h 127"/>
                  <a:gd name="T50" fmla="*/ 5 w 114"/>
                  <a:gd name="T51" fmla="*/ 109 h 127"/>
                  <a:gd name="T52" fmla="*/ 3 w 114"/>
                  <a:gd name="T53" fmla="*/ 115 h 127"/>
                  <a:gd name="T54" fmla="*/ 17 w 114"/>
                  <a:gd name="T55" fmla="*/ 115 h 127"/>
                  <a:gd name="T56" fmla="*/ 19 w 114"/>
                  <a:gd name="T57" fmla="*/ 120 h 127"/>
                  <a:gd name="T58" fmla="*/ 37 w 114"/>
                  <a:gd name="T59" fmla="*/ 127 h 127"/>
                  <a:gd name="T60" fmla="*/ 46 w 114"/>
                  <a:gd name="T61" fmla="*/ 123 h 127"/>
                  <a:gd name="T62" fmla="*/ 62 w 114"/>
                  <a:gd name="T63" fmla="*/ 111 h 127"/>
                  <a:gd name="T64" fmla="*/ 73 w 114"/>
                  <a:gd name="T65" fmla="*/ 70 h 127"/>
                  <a:gd name="T66" fmla="*/ 77 w 114"/>
                  <a:gd name="T67" fmla="*/ 71 h 127"/>
                  <a:gd name="T68" fmla="*/ 88 w 114"/>
                  <a:gd name="T69" fmla="*/ 64 h 127"/>
                  <a:gd name="T70" fmla="*/ 97 w 114"/>
                  <a:gd name="T71" fmla="*/ 68 h 127"/>
                  <a:gd name="T72" fmla="*/ 91 w 114"/>
                  <a:gd name="T73" fmla="*/ 63 h 127"/>
                  <a:gd name="T74" fmla="*/ 94 w 114"/>
                  <a:gd name="T75" fmla="*/ 52 h 127"/>
                  <a:gd name="T76" fmla="*/ 101 w 114"/>
                  <a:gd name="T77" fmla="*/ 46 h 127"/>
                  <a:gd name="T78" fmla="*/ 114 w 114"/>
                  <a:gd name="T79" fmla="*/ 25 h 127"/>
                  <a:gd name="T80" fmla="*/ 112 w 114"/>
                  <a:gd name="T81" fmla="*/ 14 h 127"/>
                  <a:gd name="T82" fmla="*/ 114 w 114"/>
                  <a:gd name="T83" fmla="*/ 11 h 127"/>
                  <a:gd name="T84" fmla="*/ 110 w 114"/>
                  <a:gd name="T85"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27">
                    <a:moveTo>
                      <a:pt x="110" y="10"/>
                    </a:moveTo>
                    <a:lnTo>
                      <a:pt x="109" y="14"/>
                    </a:lnTo>
                    <a:lnTo>
                      <a:pt x="109" y="9"/>
                    </a:lnTo>
                    <a:lnTo>
                      <a:pt x="109" y="9"/>
                    </a:lnTo>
                    <a:lnTo>
                      <a:pt x="98" y="14"/>
                    </a:lnTo>
                    <a:lnTo>
                      <a:pt x="90" y="0"/>
                    </a:lnTo>
                    <a:lnTo>
                      <a:pt x="83" y="10"/>
                    </a:lnTo>
                    <a:lnTo>
                      <a:pt x="79" y="20"/>
                    </a:lnTo>
                    <a:lnTo>
                      <a:pt x="72" y="25"/>
                    </a:lnTo>
                    <a:lnTo>
                      <a:pt x="65" y="45"/>
                    </a:lnTo>
                    <a:lnTo>
                      <a:pt x="38" y="67"/>
                    </a:lnTo>
                    <a:lnTo>
                      <a:pt x="24" y="71"/>
                    </a:lnTo>
                    <a:lnTo>
                      <a:pt x="14" y="85"/>
                    </a:lnTo>
                    <a:lnTo>
                      <a:pt x="14" y="90"/>
                    </a:lnTo>
                    <a:lnTo>
                      <a:pt x="11" y="88"/>
                    </a:lnTo>
                    <a:lnTo>
                      <a:pt x="8" y="90"/>
                    </a:lnTo>
                    <a:lnTo>
                      <a:pt x="7" y="94"/>
                    </a:lnTo>
                    <a:lnTo>
                      <a:pt x="11" y="96"/>
                    </a:lnTo>
                    <a:lnTo>
                      <a:pt x="5" y="96"/>
                    </a:lnTo>
                    <a:lnTo>
                      <a:pt x="4" y="101"/>
                    </a:lnTo>
                    <a:lnTo>
                      <a:pt x="6" y="102"/>
                    </a:lnTo>
                    <a:lnTo>
                      <a:pt x="5" y="106"/>
                    </a:lnTo>
                    <a:lnTo>
                      <a:pt x="0" y="109"/>
                    </a:lnTo>
                    <a:lnTo>
                      <a:pt x="3" y="109"/>
                    </a:lnTo>
                    <a:lnTo>
                      <a:pt x="1" y="113"/>
                    </a:lnTo>
                    <a:lnTo>
                      <a:pt x="5" y="109"/>
                    </a:lnTo>
                    <a:lnTo>
                      <a:pt x="3" y="115"/>
                    </a:lnTo>
                    <a:lnTo>
                      <a:pt x="17" y="115"/>
                    </a:lnTo>
                    <a:lnTo>
                      <a:pt x="19" y="120"/>
                    </a:lnTo>
                    <a:lnTo>
                      <a:pt x="37" y="127"/>
                    </a:lnTo>
                    <a:lnTo>
                      <a:pt x="46" y="123"/>
                    </a:lnTo>
                    <a:lnTo>
                      <a:pt x="62" y="111"/>
                    </a:lnTo>
                    <a:lnTo>
                      <a:pt x="73" y="70"/>
                    </a:lnTo>
                    <a:lnTo>
                      <a:pt x="77" y="71"/>
                    </a:lnTo>
                    <a:lnTo>
                      <a:pt x="88" y="64"/>
                    </a:lnTo>
                    <a:lnTo>
                      <a:pt x="97" y="68"/>
                    </a:lnTo>
                    <a:lnTo>
                      <a:pt x="91" y="63"/>
                    </a:lnTo>
                    <a:lnTo>
                      <a:pt x="94" y="52"/>
                    </a:lnTo>
                    <a:lnTo>
                      <a:pt x="101" y="46"/>
                    </a:lnTo>
                    <a:lnTo>
                      <a:pt x="114" y="25"/>
                    </a:lnTo>
                    <a:lnTo>
                      <a:pt x="112" y="14"/>
                    </a:lnTo>
                    <a:lnTo>
                      <a:pt x="114" y="11"/>
                    </a:lnTo>
                    <a:lnTo>
                      <a:pt x="110"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8"/>
              <p:cNvSpPr>
                <a:spLocks/>
              </p:cNvSpPr>
              <p:nvPr/>
            </p:nvSpPr>
            <p:spPr bwMode="auto">
              <a:xfrm>
                <a:off x="5529" y="140"/>
                <a:ext cx="9" cy="12"/>
              </a:xfrm>
              <a:custGeom>
                <a:avLst/>
                <a:gdLst>
                  <a:gd name="T0" fmla="*/ 4 w 9"/>
                  <a:gd name="T1" fmla="*/ 0 h 12"/>
                  <a:gd name="T2" fmla="*/ 0 w 9"/>
                  <a:gd name="T3" fmla="*/ 12 h 12"/>
                  <a:gd name="T4" fmla="*/ 9 w 9"/>
                  <a:gd name="T5" fmla="*/ 8 h 12"/>
                  <a:gd name="T6" fmla="*/ 6 w 9"/>
                  <a:gd name="T7" fmla="*/ 0 h 12"/>
                  <a:gd name="T8" fmla="*/ 4 w 9"/>
                  <a:gd name="T9" fmla="*/ 0 h 12"/>
                </a:gdLst>
                <a:ahLst/>
                <a:cxnLst>
                  <a:cxn ang="0">
                    <a:pos x="T0" y="T1"/>
                  </a:cxn>
                  <a:cxn ang="0">
                    <a:pos x="T2" y="T3"/>
                  </a:cxn>
                  <a:cxn ang="0">
                    <a:pos x="T4" y="T5"/>
                  </a:cxn>
                  <a:cxn ang="0">
                    <a:pos x="T6" y="T7"/>
                  </a:cxn>
                  <a:cxn ang="0">
                    <a:pos x="T8" y="T9"/>
                  </a:cxn>
                </a:cxnLst>
                <a:rect l="0" t="0" r="r" b="b"/>
                <a:pathLst>
                  <a:path w="9" h="12">
                    <a:moveTo>
                      <a:pt x="4" y="0"/>
                    </a:moveTo>
                    <a:lnTo>
                      <a:pt x="0" y="12"/>
                    </a:lnTo>
                    <a:lnTo>
                      <a:pt x="9" y="8"/>
                    </a:lnTo>
                    <a:lnTo>
                      <a:pt x="6" y="0"/>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Freeform 9"/>
              <p:cNvSpPr>
                <a:spLocks/>
              </p:cNvSpPr>
              <p:nvPr/>
            </p:nvSpPr>
            <p:spPr bwMode="auto">
              <a:xfrm>
                <a:off x="4223" y="-791"/>
                <a:ext cx="33" cy="58"/>
              </a:xfrm>
              <a:custGeom>
                <a:avLst/>
                <a:gdLst>
                  <a:gd name="T0" fmla="*/ 11 w 33"/>
                  <a:gd name="T1" fmla="*/ 2 h 58"/>
                  <a:gd name="T2" fmla="*/ 7 w 33"/>
                  <a:gd name="T3" fmla="*/ 0 h 58"/>
                  <a:gd name="T4" fmla="*/ 5 w 33"/>
                  <a:gd name="T5" fmla="*/ 2 h 58"/>
                  <a:gd name="T6" fmla="*/ 10 w 33"/>
                  <a:gd name="T7" fmla="*/ 6 h 58"/>
                  <a:gd name="T8" fmla="*/ 7 w 33"/>
                  <a:gd name="T9" fmla="*/ 7 h 58"/>
                  <a:gd name="T10" fmla="*/ 3 w 33"/>
                  <a:gd name="T11" fmla="*/ 26 h 58"/>
                  <a:gd name="T12" fmla="*/ 0 w 33"/>
                  <a:gd name="T13" fmla="*/ 26 h 58"/>
                  <a:gd name="T14" fmla="*/ 3 w 33"/>
                  <a:gd name="T15" fmla="*/ 46 h 58"/>
                  <a:gd name="T16" fmla="*/ 9 w 33"/>
                  <a:gd name="T17" fmla="*/ 57 h 58"/>
                  <a:gd name="T18" fmla="*/ 17 w 33"/>
                  <a:gd name="T19" fmla="*/ 58 h 58"/>
                  <a:gd name="T20" fmla="*/ 32 w 33"/>
                  <a:gd name="T21" fmla="*/ 47 h 58"/>
                  <a:gd name="T22" fmla="*/ 33 w 33"/>
                  <a:gd name="T23" fmla="*/ 34 h 58"/>
                  <a:gd name="T24" fmla="*/ 19 w 33"/>
                  <a:gd name="T25" fmla="*/ 11 h 58"/>
                  <a:gd name="T26" fmla="*/ 11 w 33"/>
                  <a:gd name="T2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8">
                    <a:moveTo>
                      <a:pt x="11" y="2"/>
                    </a:moveTo>
                    <a:lnTo>
                      <a:pt x="7" y="0"/>
                    </a:lnTo>
                    <a:lnTo>
                      <a:pt x="5" y="2"/>
                    </a:lnTo>
                    <a:lnTo>
                      <a:pt x="10" y="6"/>
                    </a:lnTo>
                    <a:lnTo>
                      <a:pt x="7" y="7"/>
                    </a:lnTo>
                    <a:lnTo>
                      <a:pt x="3" y="26"/>
                    </a:lnTo>
                    <a:lnTo>
                      <a:pt x="0" y="26"/>
                    </a:lnTo>
                    <a:lnTo>
                      <a:pt x="3" y="46"/>
                    </a:lnTo>
                    <a:lnTo>
                      <a:pt x="9" y="57"/>
                    </a:lnTo>
                    <a:lnTo>
                      <a:pt x="17" y="58"/>
                    </a:lnTo>
                    <a:lnTo>
                      <a:pt x="32" y="47"/>
                    </a:lnTo>
                    <a:lnTo>
                      <a:pt x="33" y="34"/>
                    </a:lnTo>
                    <a:lnTo>
                      <a:pt x="19" y="11"/>
                    </a:lnTo>
                    <a:lnTo>
                      <a:pt x="11"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10"/>
              <p:cNvSpPr>
                <a:spLocks/>
              </p:cNvSpPr>
              <p:nvPr/>
            </p:nvSpPr>
            <p:spPr bwMode="auto">
              <a:xfrm>
                <a:off x="2041" y="-923"/>
                <a:ext cx="22" cy="8"/>
              </a:xfrm>
              <a:custGeom>
                <a:avLst/>
                <a:gdLst>
                  <a:gd name="T0" fmla="*/ 0 w 22"/>
                  <a:gd name="T1" fmla="*/ 3 h 8"/>
                  <a:gd name="T2" fmla="*/ 3 w 22"/>
                  <a:gd name="T3" fmla="*/ 8 h 8"/>
                  <a:gd name="T4" fmla="*/ 14 w 22"/>
                  <a:gd name="T5" fmla="*/ 8 h 8"/>
                  <a:gd name="T6" fmla="*/ 22 w 22"/>
                  <a:gd name="T7" fmla="*/ 4 h 8"/>
                  <a:gd name="T8" fmla="*/ 21 w 22"/>
                  <a:gd name="T9" fmla="*/ 1 h 8"/>
                  <a:gd name="T10" fmla="*/ 2 w 22"/>
                  <a:gd name="T11" fmla="*/ 0 h 8"/>
                  <a:gd name="T12" fmla="*/ 0 w 22"/>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2" h="8">
                    <a:moveTo>
                      <a:pt x="0" y="3"/>
                    </a:moveTo>
                    <a:lnTo>
                      <a:pt x="3" y="8"/>
                    </a:lnTo>
                    <a:lnTo>
                      <a:pt x="14" y="8"/>
                    </a:lnTo>
                    <a:lnTo>
                      <a:pt x="22" y="4"/>
                    </a:lnTo>
                    <a:lnTo>
                      <a:pt x="21" y="1"/>
                    </a:lnTo>
                    <a:lnTo>
                      <a:pt x="2" y="0"/>
                    </a:lnTo>
                    <a:lnTo>
                      <a:pt x="0"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11"/>
              <p:cNvSpPr>
                <a:spLocks/>
              </p:cNvSpPr>
              <p:nvPr/>
            </p:nvSpPr>
            <p:spPr bwMode="auto">
              <a:xfrm>
                <a:off x="588" y="-1859"/>
                <a:ext cx="9" cy="11"/>
              </a:xfrm>
              <a:custGeom>
                <a:avLst/>
                <a:gdLst>
                  <a:gd name="T0" fmla="*/ 9 w 9"/>
                  <a:gd name="T1" fmla="*/ 1 h 11"/>
                  <a:gd name="T2" fmla="*/ 6 w 9"/>
                  <a:gd name="T3" fmla="*/ 0 h 11"/>
                  <a:gd name="T4" fmla="*/ 0 w 9"/>
                  <a:gd name="T5" fmla="*/ 6 h 11"/>
                  <a:gd name="T6" fmla="*/ 1 w 9"/>
                  <a:gd name="T7" fmla="*/ 11 h 11"/>
                  <a:gd name="T8" fmla="*/ 9 w 9"/>
                  <a:gd name="T9" fmla="*/ 9 h 11"/>
                  <a:gd name="T10" fmla="*/ 9 w 9"/>
                  <a:gd name="T11" fmla="*/ 1 h 11"/>
                </a:gdLst>
                <a:ahLst/>
                <a:cxnLst>
                  <a:cxn ang="0">
                    <a:pos x="T0" y="T1"/>
                  </a:cxn>
                  <a:cxn ang="0">
                    <a:pos x="T2" y="T3"/>
                  </a:cxn>
                  <a:cxn ang="0">
                    <a:pos x="T4" y="T5"/>
                  </a:cxn>
                  <a:cxn ang="0">
                    <a:pos x="T6" y="T7"/>
                  </a:cxn>
                  <a:cxn ang="0">
                    <a:pos x="T8" y="T9"/>
                  </a:cxn>
                  <a:cxn ang="0">
                    <a:pos x="T10" y="T11"/>
                  </a:cxn>
                </a:cxnLst>
                <a:rect l="0" t="0" r="r" b="b"/>
                <a:pathLst>
                  <a:path w="9" h="11">
                    <a:moveTo>
                      <a:pt x="9" y="1"/>
                    </a:moveTo>
                    <a:lnTo>
                      <a:pt x="6" y="0"/>
                    </a:lnTo>
                    <a:lnTo>
                      <a:pt x="0" y="6"/>
                    </a:lnTo>
                    <a:lnTo>
                      <a:pt x="1" y="11"/>
                    </a:lnTo>
                    <a:lnTo>
                      <a:pt x="9" y="9"/>
                    </a:ln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Freeform 12"/>
              <p:cNvSpPr>
                <a:spLocks/>
              </p:cNvSpPr>
              <p:nvPr/>
            </p:nvSpPr>
            <p:spPr bwMode="auto">
              <a:xfrm>
                <a:off x="1942" y="-1314"/>
                <a:ext cx="26" cy="12"/>
              </a:xfrm>
              <a:custGeom>
                <a:avLst/>
                <a:gdLst>
                  <a:gd name="T0" fmla="*/ 26 w 26"/>
                  <a:gd name="T1" fmla="*/ 0 h 12"/>
                  <a:gd name="T2" fmla="*/ 5 w 26"/>
                  <a:gd name="T3" fmla="*/ 6 h 12"/>
                  <a:gd name="T4" fmla="*/ 0 w 26"/>
                  <a:gd name="T5" fmla="*/ 12 h 12"/>
                  <a:gd name="T6" fmla="*/ 23 w 26"/>
                  <a:gd name="T7" fmla="*/ 5 h 12"/>
                  <a:gd name="T8" fmla="*/ 26 w 26"/>
                  <a:gd name="T9" fmla="*/ 0 h 12"/>
                </a:gdLst>
                <a:ahLst/>
                <a:cxnLst>
                  <a:cxn ang="0">
                    <a:pos x="T0" y="T1"/>
                  </a:cxn>
                  <a:cxn ang="0">
                    <a:pos x="T2" y="T3"/>
                  </a:cxn>
                  <a:cxn ang="0">
                    <a:pos x="T4" y="T5"/>
                  </a:cxn>
                  <a:cxn ang="0">
                    <a:pos x="T6" y="T7"/>
                  </a:cxn>
                  <a:cxn ang="0">
                    <a:pos x="T8" y="T9"/>
                  </a:cxn>
                </a:cxnLst>
                <a:rect l="0" t="0" r="r" b="b"/>
                <a:pathLst>
                  <a:path w="26" h="12">
                    <a:moveTo>
                      <a:pt x="26" y="0"/>
                    </a:moveTo>
                    <a:lnTo>
                      <a:pt x="5" y="6"/>
                    </a:lnTo>
                    <a:lnTo>
                      <a:pt x="0" y="12"/>
                    </a:lnTo>
                    <a:lnTo>
                      <a:pt x="23" y="5"/>
                    </a:lnTo>
                    <a:lnTo>
                      <a:pt x="2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Freeform 13"/>
              <p:cNvSpPr>
                <a:spLocks/>
              </p:cNvSpPr>
              <p:nvPr/>
            </p:nvSpPr>
            <p:spPr bwMode="auto">
              <a:xfrm>
                <a:off x="763" y="-1717"/>
                <a:ext cx="16" cy="10"/>
              </a:xfrm>
              <a:custGeom>
                <a:avLst/>
                <a:gdLst>
                  <a:gd name="T0" fmla="*/ 12 w 16"/>
                  <a:gd name="T1" fmla="*/ 2 h 10"/>
                  <a:gd name="T2" fmla="*/ 13 w 16"/>
                  <a:gd name="T3" fmla="*/ 0 h 10"/>
                  <a:gd name="T4" fmla="*/ 7 w 16"/>
                  <a:gd name="T5" fmla="*/ 0 h 10"/>
                  <a:gd name="T6" fmla="*/ 5 w 16"/>
                  <a:gd name="T7" fmla="*/ 2 h 10"/>
                  <a:gd name="T8" fmla="*/ 7 w 16"/>
                  <a:gd name="T9" fmla="*/ 5 h 10"/>
                  <a:gd name="T10" fmla="*/ 0 w 16"/>
                  <a:gd name="T11" fmla="*/ 6 h 10"/>
                  <a:gd name="T12" fmla="*/ 5 w 16"/>
                  <a:gd name="T13" fmla="*/ 10 h 10"/>
                  <a:gd name="T14" fmla="*/ 16 w 16"/>
                  <a:gd name="T15" fmla="*/ 6 h 10"/>
                  <a:gd name="T16" fmla="*/ 15 w 16"/>
                  <a:gd name="T17" fmla="*/ 1 h 10"/>
                  <a:gd name="T18" fmla="*/ 12 w 16"/>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2" y="2"/>
                    </a:moveTo>
                    <a:lnTo>
                      <a:pt x="13" y="0"/>
                    </a:lnTo>
                    <a:lnTo>
                      <a:pt x="7" y="0"/>
                    </a:lnTo>
                    <a:lnTo>
                      <a:pt x="5" y="2"/>
                    </a:lnTo>
                    <a:lnTo>
                      <a:pt x="7" y="5"/>
                    </a:lnTo>
                    <a:lnTo>
                      <a:pt x="0" y="6"/>
                    </a:lnTo>
                    <a:lnTo>
                      <a:pt x="5" y="10"/>
                    </a:lnTo>
                    <a:lnTo>
                      <a:pt x="16" y="6"/>
                    </a:lnTo>
                    <a:lnTo>
                      <a:pt x="15" y="1"/>
                    </a:lnTo>
                    <a:lnTo>
                      <a:pt x="12"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Freeform 14"/>
              <p:cNvSpPr>
                <a:spLocks/>
              </p:cNvSpPr>
              <p:nvPr/>
            </p:nvSpPr>
            <p:spPr bwMode="auto">
              <a:xfrm>
                <a:off x="739" y="-1704"/>
                <a:ext cx="39" cy="33"/>
              </a:xfrm>
              <a:custGeom>
                <a:avLst/>
                <a:gdLst>
                  <a:gd name="T0" fmla="*/ 33 w 39"/>
                  <a:gd name="T1" fmla="*/ 2 h 33"/>
                  <a:gd name="T2" fmla="*/ 29 w 39"/>
                  <a:gd name="T3" fmla="*/ 5 h 33"/>
                  <a:gd name="T4" fmla="*/ 24 w 39"/>
                  <a:gd name="T5" fmla="*/ 0 h 33"/>
                  <a:gd name="T6" fmla="*/ 24 w 39"/>
                  <a:gd name="T7" fmla="*/ 3 h 33"/>
                  <a:gd name="T8" fmla="*/ 18 w 39"/>
                  <a:gd name="T9" fmla="*/ 8 h 33"/>
                  <a:gd name="T10" fmla="*/ 14 w 39"/>
                  <a:gd name="T11" fmla="*/ 2 h 33"/>
                  <a:gd name="T12" fmla="*/ 16 w 39"/>
                  <a:gd name="T13" fmla="*/ 9 h 33"/>
                  <a:gd name="T14" fmla="*/ 16 w 39"/>
                  <a:gd name="T15" fmla="*/ 15 h 33"/>
                  <a:gd name="T16" fmla="*/ 10 w 39"/>
                  <a:gd name="T17" fmla="*/ 8 h 33"/>
                  <a:gd name="T18" fmla="*/ 0 w 39"/>
                  <a:gd name="T19" fmla="*/ 16 h 33"/>
                  <a:gd name="T20" fmla="*/ 7 w 39"/>
                  <a:gd name="T21" fmla="*/ 29 h 33"/>
                  <a:gd name="T22" fmla="*/ 10 w 39"/>
                  <a:gd name="T23" fmla="*/ 22 h 33"/>
                  <a:gd name="T24" fmla="*/ 6 w 39"/>
                  <a:gd name="T25" fmla="*/ 22 h 33"/>
                  <a:gd name="T26" fmla="*/ 11 w 39"/>
                  <a:gd name="T27" fmla="*/ 22 h 33"/>
                  <a:gd name="T28" fmla="*/ 14 w 39"/>
                  <a:gd name="T29" fmla="*/ 27 h 33"/>
                  <a:gd name="T30" fmla="*/ 13 w 39"/>
                  <a:gd name="T31" fmla="*/ 33 h 33"/>
                  <a:gd name="T32" fmla="*/ 24 w 39"/>
                  <a:gd name="T33" fmla="*/ 18 h 33"/>
                  <a:gd name="T34" fmla="*/ 32 w 39"/>
                  <a:gd name="T35" fmla="*/ 19 h 33"/>
                  <a:gd name="T36" fmla="*/ 27 w 39"/>
                  <a:gd name="T37" fmla="*/ 12 h 33"/>
                  <a:gd name="T38" fmla="*/ 37 w 39"/>
                  <a:gd name="T39" fmla="*/ 14 h 33"/>
                  <a:gd name="T40" fmla="*/ 39 w 39"/>
                  <a:gd name="T41" fmla="*/ 11 h 33"/>
                  <a:gd name="T42" fmla="*/ 33 w 39"/>
                  <a:gd name="T43" fmla="*/ 11 h 33"/>
                  <a:gd name="T44" fmla="*/ 33 w 39"/>
                  <a:gd name="T45"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3">
                    <a:moveTo>
                      <a:pt x="33" y="2"/>
                    </a:moveTo>
                    <a:lnTo>
                      <a:pt x="29" y="5"/>
                    </a:lnTo>
                    <a:lnTo>
                      <a:pt x="24" y="0"/>
                    </a:lnTo>
                    <a:lnTo>
                      <a:pt x="24" y="3"/>
                    </a:lnTo>
                    <a:lnTo>
                      <a:pt x="18" y="8"/>
                    </a:lnTo>
                    <a:lnTo>
                      <a:pt x="14" y="2"/>
                    </a:lnTo>
                    <a:lnTo>
                      <a:pt x="16" y="9"/>
                    </a:lnTo>
                    <a:lnTo>
                      <a:pt x="16" y="15"/>
                    </a:lnTo>
                    <a:lnTo>
                      <a:pt x="10" y="8"/>
                    </a:lnTo>
                    <a:lnTo>
                      <a:pt x="0" y="16"/>
                    </a:lnTo>
                    <a:lnTo>
                      <a:pt x="7" y="29"/>
                    </a:lnTo>
                    <a:lnTo>
                      <a:pt x="10" y="22"/>
                    </a:lnTo>
                    <a:lnTo>
                      <a:pt x="6" y="22"/>
                    </a:lnTo>
                    <a:lnTo>
                      <a:pt x="11" y="22"/>
                    </a:lnTo>
                    <a:lnTo>
                      <a:pt x="14" y="27"/>
                    </a:lnTo>
                    <a:lnTo>
                      <a:pt x="13" y="33"/>
                    </a:lnTo>
                    <a:lnTo>
                      <a:pt x="24" y="18"/>
                    </a:lnTo>
                    <a:lnTo>
                      <a:pt x="32" y="19"/>
                    </a:lnTo>
                    <a:lnTo>
                      <a:pt x="27" y="12"/>
                    </a:lnTo>
                    <a:lnTo>
                      <a:pt x="37" y="14"/>
                    </a:lnTo>
                    <a:lnTo>
                      <a:pt x="39" y="11"/>
                    </a:lnTo>
                    <a:lnTo>
                      <a:pt x="33" y="11"/>
                    </a:lnTo>
                    <a:lnTo>
                      <a:pt x="33"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15"/>
              <p:cNvSpPr>
                <a:spLocks/>
              </p:cNvSpPr>
              <p:nvPr/>
            </p:nvSpPr>
            <p:spPr bwMode="auto">
              <a:xfrm>
                <a:off x="740" y="-1664"/>
                <a:ext cx="3" cy="2"/>
              </a:xfrm>
              <a:custGeom>
                <a:avLst/>
                <a:gdLst>
                  <a:gd name="T0" fmla="*/ 0 w 3"/>
                  <a:gd name="T1" fmla="*/ 2 h 2"/>
                  <a:gd name="T2" fmla="*/ 3 w 3"/>
                  <a:gd name="T3" fmla="*/ 0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0" y="0"/>
                    </a:ln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16"/>
              <p:cNvSpPr>
                <a:spLocks/>
              </p:cNvSpPr>
              <p:nvPr/>
            </p:nvSpPr>
            <p:spPr bwMode="auto">
              <a:xfrm>
                <a:off x="684" y="-1658"/>
                <a:ext cx="2" cy="8"/>
              </a:xfrm>
              <a:custGeom>
                <a:avLst/>
                <a:gdLst>
                  <a:gd name="T0" fmla="*/ 1 w 2"/>
                  <a:gd name="T1" fmla="*/ 8 h 8"/>
                  <a:gd name="T2" fmla="*/ 2 w 2"/>
                  <a:gd name="T3" fmla="*/ 2 h 8"/>
                  <a:gd name="T4" fmla="*/ 0 w 2"/>
                  <a:gd name="T5" fmla="*/ 0 h 8"/>
                  <a:gd name="T6" fmla="*/ 1 w 2"/>
                  <a:gd name="T7" fmla="*/ 8 h 8"/>
                </a:gdLst>
                <a:ahLst/>
                <a:cxnLst>
                  <a:cxn ang="0">
                    <a:pos x="T0" y="T1"/>
                  </a:cxn>
                  <a:cxn ang="0">
                    <a:pos x="T2" y="T3"/>
                  </a:cxn>
                  <a:cxn ang="0">
                    <a:pos x="T4" y="T5"/>
                  </a:cxn>
                  <a:cxn ang="0">
                    <a:pos x="T6" y="T7"/>
                  </a:cxn>
                </a:cxnLst>
                <a:rect l="0" t="0" r="r" b="b"/>
                <a:pathLst>
                  <a:path w="2" h="8">
                    <a:moveTo>
                      <a:pt x="1" y="8"/>
                    </a:moveTo>
                    <a:lnTo>
                      <a:pt x="2" y="2"/>
                    </a:lnTo>
                    <a:lnTo>
                      <a:pt x="0" y="0"/>
                    </a:lnTo>
                    <a:lnTo>
                      <a:pt x="1"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17"/>
              <p:cNvSpPr>
                <a:spLocks/>
              </p:cNvSpPr>
              <p:nvPr/>
            </p:nvSpPr>
            <p:spPr bwMode="auto">
              <a:xfrm>
                <a:off x="649" y="-1634"/>
                <a:ext cx="4" cy="6"/>
              </a:xfrm>
              <a:custGeom>
                <a:avLst/>
                <a:gdLst>
                  <a:gd name="T0" fmla="*/ 0 w 4"/>
                  <a:gd name="T1" fmla="*/ 0 h 6"/>
                  <a:gd name="T2" fmla="*/ 0 w 4"/>
                  <a:gd name="T3" fmla="*/ 4 h 6"/>
                  <a:gd name="T4" fmla="*/ 4 w 4"/>
                  <a:gd name="T5" fmla="*/ 6 h 6"/>
                  <a:gd name="T6" fmla="*/ 2 w 4"/>
                  <a:gd name="T7" fmla="*/ 1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2" y="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18"/>
              <p:cNvSpPr>
                <a:spLocks/>
              </p:cNvSpPr>
              <p:nvPr/>
            </p:nvSpPr>
            <p:spPr bwMode="auto">
              <a:xfrm>
                <a:off x="587" y="-1627"/>
                <a:ext cx="27" cy="19"/>
              </a:xfrm>
              <a:custGeom>
                <a:avLst/>
                <a:gdLst>
                  <a:gd name="T0" fmla="*/ 7 w 27"/>
                  <a:gd name="T1" fmla="*/ 3 h 19"/>
                  <a:gd name="T2" fmla="*/ 0 w 27"/>
                  <a:gd name="T3" fmla="*/ 13 h 19"/>
                  <a:gd name="T4" fmla="*/ 6 w 27"/>
                  <a:gd name="T5" fmla="*/ 19 h 19"/>
                  <a:gd name="T6" fmla="*/ 12 w 27"/>
                  <a:gd name="T7" fmla="*/ 10 h 19"/>
                  <a:gd name="T8" fmla="*/ 27 w 27"/>
                  <a:gd name="T9" fmla="*/ 9 h 19"/>
                  <a:gd name="T10" fmla="*/ 19 w 27"/>
                  <a:gd name="T11" fmla="*/ 0 h 19"/>
                  <a:gd name="T12" fmla="*/ 7 w 27"/>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7" y="3"/>
                    </a:moveTo>
                    <a:lnTo>
                      <a:pt x="0" y="13"/>
                    </a:lnTo>
                    <a:lnTo>
                      <a:pt x="6" y="19"/>
                    </a:lnTo>
                    <a:lnTo>
                      <a:pt x="12" y="10"/>
                    </a:lnTo>
                    <a:lnTo>
                      <a:pt x="27" y="9"/>
                    </a:lnTo>
                    <a:lnTo>
                      <a:pt x="19" y="0"/>
                    </a:lnTo>
                    <a:lnTo>
                      <a:pt x="7"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Freeform 19"/>
              <p:cNvSpPr>
                <a:spLocks/>
              </p:cNvSpPr>
              <p:nvPr/>
            </p:nvSpPr>
            <p:spPr bwMode="auto">
              <a:xfrm>
                <a:off x="570" y="-1606"/>
                <a:ext cx="5" cy="5"/>
              </a:xfrm>
              <a:custGeom>
                <a:avLst/>
                <a:gdLst>
                  <a:gd name="T0" fmla="*/ 0 w 5"/>
                  <a:gd name="T1" fmla="*/ 5 h 5"/>
                  <a:gd name="T2" fmla="*/ 5 w 5"/>
                  <a:gd name="T3" fmla="*/ 4 h 5"/>
                  <a:gd name="T4" fmla="*/ 1 w 5"/>
                  <a:gd name="T5" fmla="*/ 0 h 5"/>
                  <a:gd name="T6" fmla="*/ 0 w 5"/>
                  <a:gd name="T7" fmla="*/ 5 h 5"/>
                </a:gdLst>
                <a:ahLst/>
                <a:cxnLst>
                  <a:cxn ang="0">
                    <a:pos x="T0" y="T1"/>
                  </a:cxn>
                  <a:cxn ang="0">
                    <a:pos x="T2" y="T3"/>
                  </a:cxn>
                  <a:cxn ang="0">
                    <a:pos x="T4" y="T5"/>
                  </a:cxn>
                  <a:cxn ang="0">
                    <a:pos x="T6" y="T7"/>
                  </a:cxn>
                </a:cxnLst>
                <a:rect l="0" t="0" r="r" b="b"/>
                <a:pathLst>
                  <a:path w="5" h="5">
                    <a:moveTo>
                      <a:pt x="0" y="5"/>
                    </a:moveTo>
                    <a:lnTo>
                      <a:pt x="5" y="4"/>
                    </a:lnTo>
                    <a:lnTo>
                      <a:pt x="1" y="0"/>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Freeform 20"/>
              <p:cNvSpPr>
                <a:spLocks/>
              </p:cNvSpPr>
              <p:nvPr/>
            </p:nvSpPr>
            <p:spPr bwMode="auto">
              <a:xfrm>
                <a:off x="545" y="-1598"/>
                <a:ext cx="22" cy="17"/>
              </a:xfrm>
              <a:custGeom>
                <a:avLst/>
                <a:gdLst>
                  <a:gd name="T0" fmla="*/ 9 w 22"/>
                  <a:gd name="T1" fmla="*/ 1 h 17"/>
                  <a:gd name="T2" fmla="*/ 12 w 22"/>
                  <a:gd name="T3" fmla="*/ 6 h 17"/>
                  <a:gd name="T4" fmla="*/ 0 w 22"/>
                  <a:gd name="T5" fmla="*/ 17 h 17"/>
                  <a:gd name="T6" fmla="*/ 15 w 22"/>
                  <a:gd name="T7" fmla="*/ 12 h 17"/>
                  <a:gd name="T8" fmla="*/ 19 w 22"/>
                  <a:gd name="T9" fmla="*/ 7 h 17"/>
                  <a:gd name="T10" fmla="*/ 18 w 22"/>
                  <a:gd name="T11" fmla="*/ 6 h 17"/>
                  <a:gd name="T12" fmla="*/ 22 w 22"/>
                  <a:gd name="T13" fmla="*/ 0 h 17"/>
                  <a:gd name="T14" fmla="*/ 9 w 22"/>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
                    <a:moveTo>
                      <a:pt x="9" y="1"/>
                    </a:moveTo>
                    <a:lnTo>
                      <a:pt x="12" y="6"/>
                    </a:lnTo>
                    <a:lnTo>
                      <a:pt x="0" y="17"/>
                    </a:lnTo>
                    <a:lnTo>
                      <a:pt x="15" y="12"/>
                    </a:lnTo>
                    <a:lnTo>
                      <a:pt x="19" y="7"/>
                    </a:lnTo>
                    <a:lnTo>
                      <a:pt x="18" y="6"/>
                    </a:lnTo>
                    <a:lnTo>
                      <a:pt x="22" y="0"/>
                    </a:ln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reeform 21"/>
              <p:cNvSpPr>
                <a:spLocks/>
              </p:cNvSpPr>
              <p:nvPr/>
            </p:nvSpPr>
            <p:spPr bwMode="auto">
              <a:xfrm>
                <a:off x="1600" y="-1081"/>
                <a:ext cx="8" cy="11"/>
              </a:xfrm>
              <a:custGeom>
                <a:avLst/>
                <a:gdLst>
                  <a:gd name="T0" fmla="*/ 8 w 8"/>
                  <a:gd name="T1" fmla="*/ 0 h 11"/>
                  <a:gd name="T2" fmla="*/ 1 w 8"/>
                  <a:gd name="T3" fmla="*/ 6 h 11"/>
                  <a:gd name="T4" fmla="*/ 0 w 8"/>
                  <a:gd name="T5" fmla="*/ 11 h 11"/>
                  <a:gd name="T6" fmla="*/ 8 w 8"/>
                  <a:gd name="T7" fmla="*/ 0 h 11"/>
                </a:gdLst>
                <a:ahLst/>
                <a:cxnLst>
                  <a:cxn ang="0">
                    <a:pos x="T0" y="T1"/>
                  </a:cxn>
                  <a:cxn ang="0">
                    <a:pos x="T2" y="T3"/>
                  </a:cxn>
                  <a:cxn ang="0">
                    <a:pos x="T4" y="T5"/>
                  </a:cxn>
                  <a:cxn ang="0">
                    <a:pos x="T6" y="T7"/>
                  </a:cxn>
                </a:cxnLst>
                <a:rect l="0" t="0" r="r" b="b"/>
                <a:pathLst>
                  <a:path w="8" h="11">
                    <a:moveTo>
                      <a:pt x="8" y="0"/>
                    </a:moveTo>
                    <a:lnTo>
                      <a:pt x="1" y="6"/>
                    </a:lnTo>
                    <a:lnTo>
                      <a:pt x="0" y="11"/>
                    </a:lnTo>
                    <a:lnTo>
                      <a:pt x="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22"/>
              <p:cNvSpPr>
                <a:spLocks/>
              </p:cNvSpPr>
              <p:nvPr/>
            </p:nvSpPr>
            <p:spPr bwMode="auto">
              <a:xfrm>
                <a:off x="841" y="-1775"/>
                <a:ext cx="14" cy="18"/>
              </a:xfrm>
              <a:custGeom>
                <a:avLst/>
                <a:gdLst>
                  <a:gd name="T0" fmla="*/ 2 w 14"/>
                  <a:gd name="T1" fmla="*/ 13 h 18"/>
                  <a:gd name="T2" fmla="*/ 0 w 14"/>
                  <a:gd name="T3" fmla="*/ 18 h 18"/>
                  <a:gd name="T4" fmla="*/ 6 w 14"/>
                  <a:gd name="T5" fmla="*/ 15 h 18"/>
                  <a:gd name="T6" fmla="*/ 14 w 14"/>
                  <a:gd name="T7" fmla="*/ 3 h 18"/>
                  <a:gd name="T8" fmla="*/ 12 w 14"/>
                  <a:gd name="T9" fmla="*/ 0 h 18"/>
                  <a:gd name="T10" fmla="*/ 2 w 14"/>
                  <a:gd name="T11" fmla="*/ 13 h 18"/>
                </a:gdLst>
                <a:ahLst/>
                <a:cxnLst>
                  <a:cxn ang="0">
                    <a:pos x="T0" y="T1"/>
                  </a:cxn>
                  <a:cxn ang="0">
                    <a:pos x="T2" y="T3"/>
                  </a:cxn>
                  <a:cxn ang="0">
                    <a:pos x="T4" y="T5"/>
                  </a:cxn>
                  <a:cxn ang="0">
                    <a:pos x="T6" y="T7"/>
                  </a:cxn>
                  <a:cxn ang="0">
                    <a:pos x="T8" y="T9"/>
                  </a:cxn>
                  <a:cxn ang="0">
                    <a:pos x="T10" y="T11"/>
                  </a:cxn>
                </a:cxnLst>
                <a:rect l="0" t="0" r="r" b="b"/>
                <a:pathLst>
                  <a:path w="14" h="18">
                    <a:moveTo>
                      <a:pt x="2" y="13"/>
                    </a:moveTo>
                    <a:lnTo>
                      <a:pt x="0" y="18"/>
                    </a:lnTo>
                    <a:lnTo>
                      <a:pt x="6" y="15"/>
                    </a:lnTo>
                    <a:lnTo>
                      <a:pt x="14" y="3"/>
                    </a:lnTo>
                    <a:lnTo>
                      <a:pt x="12" y="0"/>
                    </a:lnTo>
                    <a:lnTo>
                      <a:pt x="2" y="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Freeform 23"/>
              <p:cNvSpPr>
                <a:spLocks/>
              </p:cNvSpPr>
              <p:nvPr/>
            </p:nvSpPr>
            <p:spPr bwMode="auto">
              <a:xfrm>
                <a:off x="1061" y="-1631"/>
                <a:ext cx="6" cy="13"/>
              </a:xfrm>
              <a:custGeom>
                <a:avLst/>
                <a:gdLst>
                  <a:gd name="T0" fmla="*/ 2 w 6"/>
                  <a:gd name="T1" fmla="*/ 6 h 13"/>
                  <a:gd name="T2" fmla="*/ 0 w 6"/>
                  <a:gd name="T3" fmla="*/ 0 h 13"/>
                  <a:gd name="T4" fmla="*/ 0 w 6"/>
                  <a:gd name="T5" fmla="*/ 6 h 13"/>
                  <a:gd name="T6" fmla="*/ 6 w 6"/>
                  <a:gd name="T7" fmla="*/ 13 h 13"/>
                  <a:gd name="T8" fmla="*/ 2 w 6"/>
                  <a:gd name="T9" fmla="*/ 6 h 13"/>
                </a:gdLst>
                <a:ahLst/>
                <a:cxnLst>
                  <a:cxn ang="0">
                    <a:pos x="T0" y="T1"/>
                  </a:cxn>
                  <a:cxn ang="0">
                    <a:pos x="T2" y="T3"/>
                  </a:cxn>
                  <a:cxn ang="0">
                    <a:pos x="T4" y="T5"/>
                  </a:cxn>
                  <a:cxn ang="0">
                    <a:pos x="T6" y="T7"/>
                  </a:cxn>
                  <a:cxn ang="0">
                    <a:pos x="T8" y="T9"/>
                  </a:cxn>
                </a:cxnLst>
                <a:rect l="0" t="0" r="r" b="b"/>
                <a:pathLst>
                  <a:path w="6" h="13">
                    <a:moveTo>
                      <a:pt x="2" y="6"/>
                    </a:moveTo>
                    <a:lnTo>
                      <a:pt x="0" y="0"/>
                    </a:lnTo>
                    <a:lnTo>
                      <a:pt x="0" y="6"/>
                    </a:lnTo>
                    <a:lnTo>
                      <a:pt x="6" y="13"/>
                    </a:lnTo>
                    <a:lnTo>
                      <a:pt x="2"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24"/>
              <p:cNvSpPr>
                <a:spLocks/>
              </p:cNvSpPr>
              <p:nvPr/>
            </p:nvSpPr>
            <p:spPr bwMode="auto">
              <a:xfrm>
                <a:off x="1082" y="-1649"/>
                <a:ext cx="12" cy="21"/>
              </a:xfrm>
              <a:custGeom>
                <a:avLst/>
                <a:gdLst>
                  <a:gd name="T0" fmla="*/ 12 w 12"/>
                  <a:gd name="T1" fmla="*/ 21 h 21"/>
                  <a:gd name="T2" fmla="*/ 8 w 12"/>
                  <a:gd name="T3" fmla="*/ 0 h 21"/>
                  <a:gd name="T4" fmla="*/ 1 w 12"/>
                  <a:gd name="T5" fmla="*/ 3 h 21"/>
                  <a:gd name="T6" fmla="*/ 0 w 12"/>
                  <a:gd name="T7" fmla="*/ 13 h 21"/>
                  <a:gd name="T8" fmla="*/ 2 w 12"/>
                  <a:gd name="T9" fmla="*/ 16 h 21"/>
                  <a:gd name="T10" fmla="*/ 6 w 12"/>
                  <a:gd name="T11" fmla="*/ 9 h 21"/>
                  <a:gd name="T12" fmla="*/ 6 w 12"/>
                  <a:gd name="T13" fmla="*/ 17 h 21"/>
                  <a:gd name="T14" fmla="*/ 12 w 1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12" y="21"/>
                    </a:moveTo>
                    <a:lnTo>
                      <a:pt x="8" y="0"/>
                    </a:lnTo>
                    <a:lnTo>
                      <a:pt x="1" y="3"/>
                    </a:lnTo>
                    <a:lnTo>
                      <a:pt x="0" y="13"/>
                    </a:lnTo>
                    <a:lnTo>
                      <a:pt x="2" y="16"/>
                    </a:lnTo>
                    <a:lnTo>
                      <a:pt x="6" y="9"/>
                    </a:lnTo>
                    <a:lnTo>
                      <a:pt x="6" y="17"/>
                    </a:lnTo>
                    <a:lnTo>
                      <a:pt x="12" y="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25"/>
              <p:cNvSpPr>
                <a:spLocks/>
              </p:cNvSpPr>
              <p:nvPr/>
            </p:nvSpPr>
            <p:spPr bwMode="auto">
              <a:xfrm>
                <a:off x="1053" y="-1660"/>
                <a:ext cx="26" cy="42"/>
              </a:xfrm>
              <a:custGeom>
                <a:avLst/>
                <a:gdLst>
                  <a:gd name="T0" fmla="*/ 11 w 26"/>
                  <a:gd name="T1" fmla="*/ 21 h 42"/>
                  <a:gd name="T2" fmla="*/ 11 w 26"/>
                  <a:gd name="T3" fmla="*/ 26 h 42"/>
                  <a:gd name="T4" fmla="*/ 8 w 26"/>
                  <a:gd name="T5" fmla="*/ 27 h 42"/>
                  <a:gd name="T6" fmla="*/ 16 w 26"/>
                  <a:gd name="T7" fmla="*/ 30 h 42"/>
                  <a:gd name="T8" fmla="*/ 21 w 26"/>
                  <a:gd name="T9" fmla="*/ 42 h 42"/>
                  <a:gd name="T10" fmla="*/ 26 w 26"/>
                  <a:gd name="T11" fmla="*/ 42 h 42"/>
                  <a:gd name="T12" fmla="*/ 26 w 26"/>
                  <a:gd name="T13" fmla="*/ 35 h 42"/>
                  <a:gd name="T14" fmla="*/ 23 w 26"/>
                  <a:gd name="T15" fmla="*/ 36 h 42"/>
                  <a:gd name="T16" fmla="*/ 26 w 26"/>
                  <a:gd name="T17" fmla="*/ 30 h 42"/>
                  <a:gd name="T18" fmla="*/ 20 w 26"/>
                  <a:gd name="T19" fmla="*/ 26 h 42"/>
                  <a:gd name="T20" fmla="*/ 18 w 26"/>
                  <a:gd name="T21" fmla="*/ 20 h 42"/>
                  <a:gd name="T22" fmla="*/ 22 w 26"/>
                  <a:gd name="T23" fmla="*/ 23 h 42"/>
                  <a:gd name="T24" fmla="*/ 14 w 26"/>
                  <a:gd name="T25" fmla="*/ 8 h 42"/>
                  <a:gd name="T26" fmla="*/ 9 w 26"/>
                  <a:gd name="T27" fmla="*/ 8 h 42"/>
                  <a:gd name="T28" fmla="*/ 8 w 26"/>
                  <a:gd name="T29" fmla="*/ 1 h 42"/>
                  <a:gd name="T30" fmla="*/ 2 w 26"/>
                  <a:gd name="T31" fmla="*/ 0 h 42"/>
                  <a:gd name="T32" fmla="*/ 3 w 26"/>
                  <a:gd name="T33" fmla="*/ 4 h 42"/>
                  <a:gd name="T34" fmla="*/ 0 w 26"/>
                  <a:gd name="T35" fmla="*/ 11 h 42"/>
                  <a:gd name="T36" fmla="*/ 5 w 26"/>
                  <a:gd name="T37" fmla="*/ 6 h 42"/>
                  <a:gd name="T38" fmla="*/ 4 w 26"/>
                  <a:gd name="T39" fmla="*/ 19 h 42"/>
                  <a:gd name="T40" fmla="*/ 11 w 26"/>
                  <a:gd name="T41"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42">
                    <a:moveTo>
                      <a:pt x="11" y="21"/>
                    </a:moveTo>
                    <a:lnTo>
                      <a:pt x="11" y="26"/>
                    </a:lnTo>
                    <a:lnTo>
                      <a:pt x="8" y="27"/>
                    </a:lnTo>
                    <a:lnTo>
                      <a:pt x="16" y="30"/>
                    </a:lnTo>
                    <a:lnTo>
                      <a:pt x="21" y="42"/>
                    </a:lnTo>
                    <a:lnTo>
                      <a:pt x="26" y="42"/>
                    </a:lnTo>
                    <a:lnTo>
                      <a:pt x="26" y="35"/>
                    </a:lnTo>
                    <a:lnTo>
                      <a:pt x="23" y="36"/>
                    </a:lnTo>
                    <a:lnTo>
                      <a:pt x="26" y="30"/>
                    </a:lnTo>
                    <a:lnTo>
                      <a:pt x="20" y="26"/>
                    </a:lnTo>
                    <a:lnTo>
                      <a:pt x="18" y="20"/>
                    </a:lnTo>
                    <a:lnTo>
                      <a:pt x="22" y="23"/>
                    </a:lnTo>
                    <a:lnTo>
                      <a:pt x="14" y="8"/>
                    </a:lnTo>
                    <a:lnTo>
                      <a:pt x="9" y="8"/>
                    </a:lnTo>
                    <a:lnTo>
                      <a:pt x="8" y="1"/>
                    </a:lnTo>
                    <a:lnTo>
                      <a:pt x="2" y="0"/>
                    </a:lnTo>
                    <a:lnTo>
                      <a:pt x="3" y="4"/>
                    </a:lnTo>
                    <a:lnTo>
                      <a:pt x="0" y="11"/>
                    </a:lnTo>
                    <a:lnTo>
                      <a:pt x="5" y="6"/>
                    </a:lnTo>
                    <a:lnTo>
                      <a:pt x="4" y="19"/>
                    </a:lnTo>
                    <a:lnTo>
                      <a:pt x="11" y="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Freeform 26"/>
              <p:cNvSpPr>
                <a:spLocks/>
              </p:cNvSpPr>
              <p:nvPr/>
            </p:nvSpPr>
            <p:spPr bwMode="auto">
              <a:xfrm>
                <a:off x="1014" y="-1715"/>
                <a:ext cx="20" cy="26"/>
              </a:xfrm>
              <a:custGeom>
                <a:avLst/>
                <a:gdLst>
                  <a:gd name="T0" fmla="*/ 20 w 20"/>
                  <a:gd name="T1" fmla="*/ 25 h 26"/>
                  <a:gd name="T2" fmla="*/ 20 w 20"/>
                  <a:gd name="T3" fmla="*/ 17 h 26"/>
                  <a:gd name="T4" fmla="*/ 9 w 20"/>
                  <a:gd name="T5" fmla="*/ 13 h 26"/>
                  <a:gd name="T6" fmla="*/ 20 w 20"/>
                  <a:gd name="T7" fmla="*/ 16 h 26"/>
                  <a:gd name="T8" fmla="*/ 16 w 20"/>
                  <a:gd name="T9" fmla="*/ 11 h 26"/>
                  <a:gd name="T10" fmla="*/ 20 w 20"/>
                  <a:gd name="T11" fmla="*/ 11 h 26"/>
                  <a:gd name="T12" fmla="*/ 17 w 20"/>
                  <a:gd name="T13" fmla="*/ 7 h 26"/>
                  <a:gd name="T14" fmla="*/ 5 w 20"/>
                  <a:gd name="T15" fmla="*/ 0 h 26"/>
                  <a:gd name="T16" fmla="*/ 0 w 20"/>
                  <a:gd name="T17" fmla="*/ 6 h 26"/>
                  <a:gd name="T18" fmla="*/ 2 w 20"/>
                  <a:gd name="T19" fmla="*/ 11 h 26"/>
                  <a:gd name="T20" fmla="*/ 1 w 20"/>
                  <a:gd name="T21" fmla="*/ 16 h 26"/>
                  <a:gd name="T22" fmla="*/ 8 w 20"/>
                  <a:gd name="T23" fmla="*/ 26 h 26"/>
                  <a:gd name="T24" fmla="*/ 9 w 20"/>
                  <a:gd name="T25" fmla="*/ 24 h 26"/>
                  <a:gd name="T26" fmla="*/ 9 w 20"/>
                  <a:gd name="T27" fmla="*/ 16 h 26"/>
                  <a:gd name="T28" fmla="*/ 20 w 20"/>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6">
                    <a:moveTo>
                      <a:pt x="20" y="25"/>
                    </a:moveTo>
                    <a:lnTo>
                      <a:pt x="20" y="17"/>
                    </a:lnTo>
                    <a:lnTo>
                      <a:pt x="9" y="13"/>
                    </a:lnTo>
                    <a:lnTo>
                      <a:pt x="20" y="16"/>
                    </a:lnTo>
                    <a:lnTo>
                      <a:pt x="16" y="11"/>
                    </a:lnTo>
                    <a:lnTo>
                      <a:pt x="20" y="11"/>
                    </a:lnTo>
                    <a:lnTo>
                      <a:pt x="17" y="7"/>
                    </a:lnTo>
                    <a:lnTo>
                      <a:pt x="5" y="0"/>
                    </a:lnTo>
                    <a:lnTo>
                      <a:pt x="0" y="6"/>
                    </a:lnTo>
                    <a:lnTo>
                      <a:pt x="2" y="11"/>
                    </a:lnTo>
                    <a:lnTo>
                      <a:pt x="1" y="16"/>
                    </a:lnTo>
                    <a:lnTo>
                      <a:pt x="8" y="26"/>
                    </a:lnTo>
                    <a:lnTo>
                      <a:pt x="9" y="24"/>
                    </a:lnTo>
                    <a:lnTo>
                      <a:pt x="9" y="16"/>
                    </a:lnTo>
                    <a:lnTo>
                      <a:pt x="20"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27"/>
              <p:cNvSpPr>
                <a:spLocks/>
              </p:cNvSpPr>
              <p:nvPr/>
            </p:nvSpPr>
            <p:spPr bwMode="auto">
              <a:xfrm>
                <a:off x="1074" y="-1663"/>
                <a:ext cx="3" cy="7"/>
              </a:xfrm>
              <a:custGeom>
                <a:avLst/>
                <a:gdLst>
                  <a:gd name="T0" fmla="*/ 3 w 3"/>
                  <a:gd name="T1" fmla="*/ 4 h 7"/>
                  <a:gd name="T2" fmla="*/ 0 w 3"/>
                  <a:gd name="T3" fmla="*/ 0 h 7"/>
                  <a:gd name="T4" fmla="*/ 3 w 3"/>
                  <a:gd name="T5" fmla="*/ 7 h 7"/>
                  <a:gd name="T6" fmla="*/ 3 w 3"/>
                  <a:gd name="T7" fmla="*/ 4 h 7"/>
                </a:gdLst>
                <a:ahLst/>
                <a:cxnLst>
                  <a:cxn ang="0">
                    <a:pos x="T0" y="T1"/>
                  </a:cxn>
                  <a:cxn ang="0">
                    <a:pos x="T2" y="T3"/>
                  </a:cxn>
                  <a:cxn ang="0">
                    <a:pos x="T4" y="T5"/>
                  </a:cxn>
                  <a:cxn ang="0">
                    <a:pos x="T6" y="T7"/>
                  </a:cxn>
                </a:cxnLst>
                <a:rect l="0" t="0" r="r" b="b"/>
                <a:pathLst>
                  <a:path w="3" h="7">
                    <a:moveTo>
                      <a:pt x="3" y="4"/>
                    </a:moveTo>
                    <a:lnTo>
                      <a:pt x="0" y="0"/>
                    </a:lnTo>
                    <a:lnTo>
                      <a:pt x="3" y="7"/>
                    </a:lnTo>
                    <a:lnTo>
                      <a:pt x="3"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28"/>
              <p:cNvSpPr>
                <a:spLocks/>
              </p:cNvSpPr>
              <p:nvPr/>
            </p:nvSpPr>
            <p:spPr bwMode="auto">
              <a:xfrm>
                <a:off x="1063" y="-1663"/>
                <a:ext cx="5" cy="5"/>
              </a:xfrm>
              <a:custGeom>
                <a:avLst/>
                <a:gdLst>
                  <a:gd name="T0" fmla="*/ 4 w 5"/>
                  <a:gd name="T1" fmla="*/ 5 h 5"/>
                  <a:gd name="T2" fmla="*/ 5 w 5"/>
                  <a:gd name="T3" fmla="*/ 0 h 5"/>
                  <a:gd name="T4" fmla="*/ 0 w 5"/>
                  <a:gd name="T5" fmla="*/ 1 h 5"/>
                  <a:gd name="T6" fmla="*/ 4 w 5"/>
                  <a:gd name="T7" fmla="*/ 5 h 5"/>
                </a:gdLst>
                <a:ahLst/>
                <a:cxnLst>
                  <a:cxn ang="0">
                    <a:pos x="T0" y="T1"/>
                  </a:cxn>
                  <a:cxn ang="0">
                    <a:pos x="T2" y="T3"/>
                  </a:cxn>
                  <a:cxn ang="0">
                    <a:pos x="T4" y="T5"/>
                  </a:cxn>
                  <a:cxn ang="0">
                    <a:pos x="T6" y="T7"/>
                  </a:cxn>
                </a:cxnLst>
                <a:rect l="0" t="0" r="r" b="b"/>
                <a:pathLst>
                  <a:path w="5" h="5">
                    <a:moveTo>
                      <a:pt x="4" y="5"/>
                    </a:moveTo>
                    <a:lnTo>
                      <a:pt x="5" y="0"/>
                    </a:lnTo>
                    <a:lnTo>
                      <a:pt x="0" y="1"/>
                    </a:lnTo>
                    <a:lnTo>
                      <a:pt x="4"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Freeform 29"/>
              <p:cNvSpPr>
                <a:spLocks/>
              </p:cNvSpPr>
              <p:nvPr/>
            </p:nvSpPr>
            <p:spPr bwMode="auto">
              <a:xfrm>
                <a:off x="1066" y="-1671"/>
                <a:ext cx="3" cy="5"/>
              </a:xfrm>
              <a:custGeom>
                <a:avLst/>
                <a:gdLst>
                  <a:gd name="T0" fmla="*/ 0 w 3"/>
                  <a:gd name="T1" fmla="*/ 0 h 5"/>
                  <a:gd name="T2" fmla="*/ 0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lnTo>
                      <a:pt x="0" y="5"/>
                    </a:lnTo>
                    <a:lnTo>
                      <a:pt x="3" y="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30"/>
              <p:cNvSpPr>
                <a:spLocks/>
              </p:cNvSpPr>
              <p:nvPr/>
            </p:nvSpPr>
            <p:spPr bwMode="auto">
              <a:xfrm>
                <a:off x="1050" y="-1679"/>
                <a:ext cx="13" cy="16"/>
              </a:xfrm>
              <a:custGeom>
                <a:avLst/>
                <a:gdLst>
                  <a:gd name="T0" fmla="*/ 11 w 13"/>
                  <a:gd name="T1" fmla="*/ 15 h 16"/>
                  <a:gd name="T2" fmla="*/ 8 w 13"/>
                  <a:gd name="T3" fmla="*/ 6 h 16"/>
                  <a:gd name="T4" fmla="*/ 13 w 13"/>
                  <a:gd name="T5" fmla="*/ 10 h 16"/>
                  <a:gd name="T6" fmla="*/ 11 w 13"/>
                  <a:gd name="T7" fmla="*/ 2 h 16"/>
                  <a:gd name="T8" fmla="*/ 0 w 13"/>
                  <a:gd name="T9" fmla="*/ 0 h 16"/>
                  <a:gd name="T10" fmla="*/ 1 w 13"/>
                  <a:gd name="T11" fmla="*/ 4 h 16"/>
                  <a:gd name="T12" fmla="*/ 5 w 13"/>
                  <a:gd name="T13" fmla="*/ 16 h 16"/>
                  <a:gd name="T14" fmla="*/ 11 w 13"/>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11" y="15"/>
                    </a:moveTo>
                    <a:lnTo>
                      <a:pt x="8" y="6"/>
                    </a:lnTo>
                    <a:lnTo>
                      <a:pt x="13" y="10"/>
                    </a:lnTo>
                    <a:lnTo>
                      <a:pt x="11" y="2"/>
                    </a:lnTo>
                    <a:lnTo>
                      <a:pt x="0" y="0"/>
                    </a:lnTo>
                    <a:lnTo>
                      <a:pt x="1" y="4"/>
                    </a:lnTo>
                    <a:lnTo>
                      <a:pt x="5" y="16"/>
                    </a:lnTo>
                    <a:lnTo>
                      <a:pt x="11"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31"/>
              <p:cNvSpPr>
                <a:spLocks/>
              </p:cNvSpPr>
              <p:nvPr/>
            </p:nvSpPr>
            <p:spPr bwMode="auto">
              <a:xfrm>
                <a:off x="1042" y="-1675"/>
                <a:ext cx="9" cy="21"/>
              </a:xfrm>
              <a:custGeom>
                <a:avLst/>
                <a:gdLst>
                  <a:gd name="T0" fmla="*/ 0 w 9"/>
                  <a:gd name="T1" fmla="*/ 0 h 21"/>
                  <a:gd name="T2" fmla="*/ 5 w 9"/>
                  <a:gd name="T3" fmla="*/ 8 h 21"/>
                  <a:gd name="T4" fmla="*/ 6 w 9"/>
                  <a:gd name="T5" fmla="*/ 11 h 21"/>
                  <a:gd name="T6" fmla="*/ 3 w 9"/>
                  <a:gd name="T7" fmla="*/ 12 h 21"/>
                  <a:gd name="T8" fmla="*/ 3 w 9"/>
                  <a:gd name="T9" fmla="*/ 17 h 21"/>
                  <a:gd name="T10" fmla="*/ 7 w 9"/>
                  <a:gd name="T11" fmla="*/ 21 h 21"/>
                  <a:gd name="T12" fmla="*/ 7 w 9"/>
                  <a:gd name="T13" fmla="*/ 8 h 21"/>
                  <a:gd name="T14" fmla="*/ 9 w 9"/>
                  <a:gd name="T15" fmla="*/ 8 h 21"/>
                  <a:gd name="T16" fmla="*/ 8 w 9"/>
                  <a:gd name="T17" fmla="*/ 3 h 21"/>
                  <a:gd name="T18" fmla="*/ 0 w 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0" y="0"/>
                    </a:moveTo>
                    <a:lnTo>
                      <a:pt x="5" y="8"/>
                    </a:lnTo>
                    <a:lnTo>
                      <a:pt x="6" y="11"/>
                    </a:lnTo>
                    <a:lnTo>
                      <a:pt x="3" y="12"/>
                    </a:lnTo>
                    <a:lnTo>
                      <a:pt x="3" y="17"/>
                    </a:lnTo>
                    <a:lnTo>
                      <a:pt x="7" y="21"/>
                    </a:lnTo>
                    <a:lnTo>
                      <a:pt x="7" y="8"/>
                    </a:lnTo>
                    <a:lnTo>
                      <a:pt x="9" y="8"/>
                    </a:lnTo>
                    <a:lnTo>
                      <a:pt x="8" y="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Freeform 32"/>
              <p:cNvSpPr>
                <a:spLocks/>
              </p:cNvSpPr>
              <p:nvPr/>
            </p:nvSpPr>
            <p:spPr bwMode="auto">
              <a:xfrm>
                <a:off x="1037" y="-1710"/>
                <a:ext cx="13" cy="31"/>
              </a:xfrm>
              <a:custGeom>
                <a:avLst/>
                <a:gdLst>
                  <a:gd name="T0" fmla="*/ 4 w 13"/>
                  <a:gd name="T1" fmla="*/ 31 h 31"/>
                  <a:gd name="T2" fmla="*/ 10 w 13"/>
                  <a:gd name="T3" fmla="*/ 26 h 31"/>
                  <a:gd name="T4" fmla="*/ 10 w 13"/>
                  <a:gd name="T5" fmla="*/ 21 h 31"/>
                  <a:gd name="T6" fmla="*/ 13 w 13"/>
                  <a:gd name="T7" fmla="*/ 22 h 31"/>
                  <a:gd name="T8" fmla="*/ 7 w 13"/>
                  <a:gd name="T9" fmla="*/ 3 h 31"/>
                  <a:gd name="T10" fmla="*/ 5 w 13"/>
                  <a:gd name="T11" fmla="*/ 0 h 31"/>
                  <a:gd name="T12" fmla="*/ 0 w 13"/>
                  <a:gd name="T13" fmla="*/ 3 h 31"/>
                  <a:gd name="T14" fmla="*/ 3 w 13"/>
                  <a:gd name="T15" fmla="*/ 17 h 31"/>
                  <a:gd name="T16" fmla="*/ 6 w 13"/>
                  <a:gd name="T17" fmla="*/ 17 h 31"/>
                  <a:gd name="T18" fmla="*/ 4 w 13"/>
                  <a:gd name="T19" fmla="*/ 19 h 31"/>
                  <a:gd name="T20" fmla="*/ 6 w 13"/>
                  <a:gd name="T21" fmla="*/ 21 h 31"/>
                  <a:gd name="T22" fmla="*/ 4 w 13"/>
                  <a:gd name="T23" fmla="*/ 22 h 31"/>
                  <a:gd name="T24" fmla="*/ 4 w 1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1">
                    <a:moveTo>
                      <a:pt x="4" y="31"/>
                    </a:moveTo>
                    <a:lnTo>
                      <a:pt x="10" y="26"/>
                    </a:lnTo>
                    <a:lnTo>
                      <a:pt x="10" y="21"/>
                    </a:lnTo>
                    <a:lnTo>
                      <a:pt x="13" y="22"/>
                    </a:lnTo>
                    <a:lnTo>
                      <a:pt x="7" y="3"/>
                    </a:lnTo>
                    <a:lnTo>
                      <a:pt x="5" y="0"/>
                    </a:lnTo>
                    <a:lnTo>
                      <a:pt x="0" y="3"/>
                    </a:lnTo>
                    <a:lnTo>
                      <a:pt x="3" y="17"/>
                    </a:lnTo>
                    <a:lnTo>
                      <a:pt x="6" y="17"/>
                    </a:lnTo>
                    <a:lnTo>
                      <a:pt x="4" y="19"/>
                    </a:lnTo>
                    <a:lnTo>
                      <a:pt x="6" y="21"/>
                    </a:lnTo>
                    <a:lnTo>
                      <a:pt x="4" y="22"/>
                    </a:lnTo>
                    <a:lnTo>
                      <a:pt x="4" y="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33"/>
              <p:cNvSpPr>
                <a:spLocks/>
              </p:cNvSpPr>
              <p:nvPr/>
            </p:nvSpPr>
            <p:spPr bwMode="auto">
              <a:xfrm>
                <a:off x="1024" y="-1692"/>
                <a:ext cx="14" cy="36"/>
              </a:xfrm>
              <a:custGeom>
                <a:avLst/>
                <a:gdLst>
                  <a:gd name="T0" fmla="*/ 3 w 14"/>
                  <a:gd name="T1" fmla="*/ 0 h 36"/>
                  <a:gd name="T2" fmla="*/ 0 w 14"/>
                  <a:gd name="T3" fmla="*/ 6 h 36"/>
                  <a:gd name="T4" fmla="*/ 6 w 14"/>
                  <a:gd name="T5" fmla="*/ 13 h 36"/>
                  <a:gd name="T6" fmla="*/ 4 w 14"/>
                  <a:gd name="T7" fmla="*/ 17 h 36"/>
                  <a:gd name="T8" fmla="*/ 10 w 14"/>
                  <a:gd name="T9" fmla="*/ 22 h 36"/>
                  <a:gd name="T10" fmla="*/ 12 w 14"/>
                  <a:gd name="T11" fmla="*/ 19 h 36"/>
                  <a:gd name="T12" fmla="*/ 10 w 14"/>
                  <a:gd name="T13" fmla="*/ 26 h 36"/>
                  <a:gd name="T14" fmla="*/ 14 w 14"/>
                  <a:gd name="T15" fmla="*/ 36 h 36"/>
                  <a:gd name="T16" fmla="*/ 14 w 14"/>
                  <a:gd name="T17" fmla="*/ 26 h 36"/>
                  <a:gd name="T18" fmla="*/ 11 w 14"/>
                  <a:gd name="T19" fmla="*/ 7 h 36"/>
                  <a:gd name="T20" fmla="*/ 3 w 14"/>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6">
                    <a:moveTo>
                      <a:pt x="3" y="0"/>
                    </a:moveTo>
                    <a:lnTo>
                      <a:pt x="0" y="6"/>
                    </a:lnTo>
                    <a:lnTo>
                      <a:pt x="6" y="13"/>
                    </a:lnTo>
                    <a:lnTo>
                      <a:pt x="4" y="17"/>
                    </a:lnTo>
                    <a:lnTo>
                      <a:pt x="10" y="22"/>
                    </a:lnTo>
                    <a:lnTo>
                      <a:pt x="12" y="19"/>
                    </a:lnTo>
                    <a:lnTo>
                      <a:pt x="10" y="26"/>
                    </a:lnTo>
                    <a:lnTo>
                      <a:pt x="14" y="36"/>
                    </a:lnTo>
                    <a:lnTo>
                      <a:pt x="14" y="26"/>
                    </a:lnTo>
                    <a:lnTo>
                      <a:pt x="11" y="7"/>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34"/>
              <p:cNvSpPr>
                <a:spLocks/>
              </p:cNvSpPr>
              <p:nvPr/>
            </p:nvSpPr>
            <p:spPr bwMode="auto">
              <a:xfrm>
                <a:off x="859" y="-1777"/>
                <a:ext cx="8" cy="2"/>
              </a:xfrm>
              <a:custGeom>
                <a:avLst/>
                <a:gdLst>
                  <a:gd name="T0" fmla="*/ 0 w 8"/>
                  <a:gd name="T1" fmla="*/ 2 h 2"/>
                  <a:gd name="T2" fmla="*/ 8 w 8"/>
                  <a:gd name="T3" fmla="*/ 2 h 2"/>
                  <a:gd name="T4" fmla="*/ 2 w 8"/>
                  <a:gd name="T5" fmla="*/ 0 h 2"/>
                  <a:gd name="T6" fmla="*/ 0 w 8"/>
                  <a:gd name="T7" fmla="*/ 2 h 2"/>
                </a:gdLst>
                <a:ahLst/>
                <a:cxnLst>
                  <a:cxn ang="0">
                    <a:pos x="T0" y="T1"/>
                  </a:cxn>
                  <a:cxn ang="0">
                    <a:pos x="T2" y="T3"/>
                  </a:cxn>
                  <a:cxn ang="0">
                    <a:pos x="T4" y="T5"/>
                  </a:cxn>
                  <a:cxn ang="0">
                    <a:pos x="T6" y="T7"/>
                  </a:cxn>
                </a:cxnLst>
                <a:rect l="0" t="0" r="r" b="b"/>
                <a:pathLst>
                  <a:path w="8" h="2">
                    <a:moveTo>
                      <a:pt x="0" y="2"/>
                    </a:moveTo>
                    <a:lnTo>
                      <a:pt x="8" y="2"/>
                    </a:lnTo>
                    <a:lnTo>
                      <a:pt x="2" y="0"/>
                    </a:ln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Freeform 35"/>
              <p:cNvSpPr>
                <a:spLocks/>
              </p:cNvSpPr>
              <p:nvPr/>
            </p:nvSpPr>
            <p:spPr bwMode="auto">
              <a:xfrm>
                <a:off x="626" y="-1994"/>
                <a:ext cx="7" cy="6"/>
              </a:xfrm>
              <a:custGeom>
                <a:avLst/>
                <a:gdLst>
                  <a:gd name="T0" fmla="*/ 0 w 7"/>
                  <a:gd name="T1" fmla="*/ 0 h 6"/>
                  <a:gd name="T2" fmla="*/ 2 w 7"/>
                  <a:gd name="T3" fmla="*/ 6 h 6"/>
                  <a:gd name="T4" fmla="*/ 7 w 7"/>
                  <a:gd name="T5" fmla="*/ 6 h 6"/>
                  <a:gd name="T6" fmla="*/ 0 w 7"/>
                  <a:gd name="T7" fmla="*/ 0 h 6"/>
                </a:gdLst>
                <a:ahLst/>
                <a:cxnLst>
                  <a:cxn ang="0">
                    <a:pos x="T0" y="T1"/>
                  </a:cxn>
                  <a:cxn ang="0">
                    <a:pos x="T2" y="T3"/>
                  </a:cxn>
                  <a:cxn ang="0">
                    <a:pos x="T4" y="T5"/>
                  </a:cxn>
                  <a:cxn ang="0">
                    <a:pos x="T6" y="T7"/>
                  </a:cxn>
                </a:cxnLst>
                <a:rect l="0" t="0" r="r" b="b"/>
                <a:pathLst>
                  <a:path w="7" h="6">
                    <a:moveTo>
                      <a:pt x="0" y="0"/>
                    </a:moveTo>
                    <a:lnTo>
                      <a:pt x="2" y="6"/>
                    </a:lnTo>
                    <a:lnTo>
                      <a:pt x="7" y="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Freeform 36"/>
              <p:cNvSpPr>
                <a:spLocks/>
              </p:cNvSpPr>
              <p:nvPr/>
            </p:nvSpPr>
            <p:spPr bwMode="auto">
              <a:xfrm>
                <a:off x="549" y="-1775"/>
                <a:ext cx="30" cy="19"/>
              </a:xfrm>
              <a:custGeom>
                <a:avLst/>
                <a:gdLst>
                  <a:gd name="T0" fmla="*/ 20 w 30"/>
                  <a:gd name="T1" fmla="*/ 0 h 19"/>
                  <a:gd name="T2" fmla="*/ 0 w 30"/>
                  <a:gd name="T3" fmla="*/ 5 h 19"/>
                  <a:gd name="T4" fmla="*/ 6 w 30"/>
                  <a:gd name="T5" fmla="*/ 13 h 19"/>
                  <a:gd name="T6" fmla="*/ 21 w 30"/>
                  <a:gd name="T7" fmla="*/ 19 h 19"/>
                  <a:gd name="T8" fmla="*/ 30 w 30"/>
                  <a:gd name="T9" fmla="*/ 11 h 19"/>
                  <a:gd name="T10" fmla="*/ 30 w 30"/>
                  <a:gd name="T11" fmla="*/ 3 h 19"/>
                  <a:gd name="T12" fmla="*/ 20 w 3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 h="19">
                    <a:moveTo>
                      <a:pt x="20" y="0"/>
                    </a:moveTo>
                    <a:lnTo>
                      <a:pt x="0" y="5"/>
                    </a:lnTo>
                    <a:lnTo>
                      <a:pt x="6" y="13"/>
                    </a:lnTo>
                    <a:lnTo>
                      <a:pt x="21" y="19"/>
                    </a:lnTo>
                    <a:lnTo>
                      <a:pt x="30" y="11"/>
                    </a:lnTo>
                    <a:lnTo>
                      <a:pt x="30" y="3"/>
                    </a:lnTo>
                    <a:lnTo>
                      <a:pt x="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37"/>
              <p:cNvSpPr>
                <a:spLocks/>
              </p:cNvSpPr>
              <p:nvPr/>
            </p:nvSpPr>
            <p:spPr bwMode="auto">
              <a:xfrm>
                <a:off x="582" y="-1788"/>
                <a:ext cx="17" cy="13"/>
              </a:xfrm>
              <a:custGeom>
                <a:avLst/>
                <a:gdLst>
                  <a:gd name="T0" fmla="*/ 17 w 17"/>
                  <a:gd name="T1" fmla="*/ 7 h 13"/>
                  <a:gd name="T2" fmla="*/ 6 w 17"/>
                  <a:gd name="T3" fmla="*/ 0 h 13"/>
                  <a:gd name="T4" fmla="*/ 0 w 17"/>
                  <a:gd name="T5" fmla="*/ 5 h 13"/>
                  <a:gd name="T6" fmla="*/ 10 w 17"/>
                  <a:gd name="T7" fmla="*/ 13 h 13"/>
                  <a:gd name="T8" fmla="*/ 17 w 17"/>
                  <a:gd name="T9" fmla="*/ 7 h 13"/>
                </a:gdLst>
                <a:ahLst/>
                <a:cxnLst>
                  <a:cxn ang="0">
                    <a:pos x="T0" y="T1"/>
                  </a:cxn>
                  <a:cxn ang="0">
                    <a:pos x="T2" y="T3"/>
                  </a:cxn>
                  <a:cxn ang="0">
                    <a:pos x="T4" y="T5"/>
                  </a:cxn>
                  <a:cxn ang="0">
                    <a:pos x="T6" y="T7"/>
                  </a:cxn>
                  <a:cxn ang="0">
                    <a:pos x="T8" y="T9"/>
                  </a:cxn>
                </a:cxnLst>
                <a:rect l="0" t="0" r="r" b="b"/>
                <a:pathLst>
                  <a:path w="17" h="13">
                    <a:moveTo>
                      <a:pt x="17" y="7"/>
                    </a:moveTo>
                    <a:lnTo>
                      <a:pt x="6" y="0"/>
                    </a:lnTo>
                    <a:lnTo>
                      <a:pt x="0" y="5"/>
                    </a:lnTo>
                    <a:lnTo>
                      <a:pt x="10" y="13"/>
                    </a:lnTo>
                    <a:lnTo>
                      <a:pt x="17"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Freeform 38"/>
              <p:cNvSpPr>
                <a:spLocks/>
              </p:cNvSpPr>
              <p:nvPr/>
            </p:nvSpPr>
            <p:spPr bwMode="auto">
              <a:xfrm>
                <a:off x="5835" y="-1882"/>
                <a:ext cx="44" cy="24"/>
              </a:xfrm>
              <a:custGeom>
                <a:avLst/>
                <a:gdLst>
                  <a:gd name="T0" fmla="*/ 36 w 44"/>
                  <a:gd name="T1" fmla="*/ 15 h 24"/>
                  <a:gd name="T2" fmla="*/ 24 w 44"/>
                  <a:gd name="T3" fmla="*/ 4 h 24"/>
                  <a:gd name="T4" fmla="*/ 15 w 44"/>
                  <a:gd name="T5" fmla="*/ 6 h 24"/>
                  <a:gd name="T6" fmla="*/ 2 w 44"/>
                  <a:gd name="T7" fmla="*/ 0 h 24"/>
                  <a:gd name="T8" fmla="*/ 0 w 44"/>
                  <a:gd name="T9" fmla="*/ 9 h 24"/>
                  <a:gd name="T10" fmla="*/ 31 w 44"/>
                  <a:gd name="T11" fmla="*/ 24 h 24"/>
                  <a:gd name="T12" fmla="*/ 44 w 44"/>
                  <a:gd name="T13" fmla="*/ 17 h 24"/>
                  <a:gd name="T14" fmla="*/ 44 w 44"/>
                  <a:gd name="T15" fmla="*/ 16 h 24"/>
                  <a:gd name="T16" fmla="*/ 36 w 44"/>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4">
                    <a:moveTo>
                      <a:pt x="36" y="15"/>
                    </a:moveTo>
                    <a:lnTo>
                      <a:pt x="24" y="4"/>
                    </a:lnTo>
                    <a:lnTo>
                      <a:pt x="15" y="6"/>
                    </a:lnTo>
                    <a:lnTo>
                      <a:pt x="2" y="0"/>
                    </a:lnTo>
                    <a:lnTo>
                      <a:pt x="0" y="9"/>
                    </a:lnTo>
                    <a:lnTo>
                      <a:pt x="31" y="24"/>
                    </a:lnTo>
                    <a:lnTo>
                      <a:pt x="44" y="17"/>
                    </a:lnTo>
                    <a:lnTo>
                      <a:pt x="44" y="16"/>
                    </a:lnTo>
                    <a:lnTo>
                      <a:pt x="36"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Freeform 39"/>
              <p:cNvSpPr>
                <a:spLocks/>
              </p:cNvSpPr>
              <p:nvPr/>
            </p:nvSpPr>
            <p:spPr bwMode="auto">
              <a:xfrm>
                <a:off x="1699" y="-2298"/>
                <a:ext cx="429" cy="478"/>
              </a:xfrm>
              <a:custGeom>
                <a:avLst/>
                <a:gdLst>
                  <a:gd name="T0" fmla="*/ 13 w 429"/>
                  <a:gd name="T1" fmla="*/ 135 h 478"/>
                  <a:gd name="T2" fmla="*/ 54 w 429"/>
                  <a:gd name="T3" fmla="*/ 168 h 478"/>
                  <a:gd name="T4" fmla="*/ 136 w 429"/>
                  <a:gd name="T5" fmla="*/ 189 h 478"/>
                  <a:gd name="T6" fmla="*/ 156 w 429"/>
                  <a:gd name="T7" fmla="*/ 187 h 478"/>
                  <a:gd name="T8" fmla="*/ 169 w 429"/>
                  <a:gd name="T9" fmla="*/ 162 h 478"/>
                  <a:gd name="T10" fmla="*/ 199 w 429"/>
                  <a:gd name="T11" fmla="*/ 193 h 478"/>
                  <a:gd name="T12" fmla="*/ 202 w 429"/>
                  <a:gd name="T13" fmla="*/ 220 h 478"/>
                  <a:gd name="T14" fmla="*/ 238 w 429"/>
                  <a:gd name="T15" fmla="*/ 241 h 478"/>
                  <a:gd name="T16" fmla="*/ 266 w 429"/>
                  <a:gd name="T17" fmla="*/ 291 h 478"/>
                  <a:gd name="T18" fmla="*/ 248 w 429"/>
                  <a:gd name="T19" fmla="*/ 358 h 478"/>
                  <a:gd name="T20" fmla="*/ 190 w 429"/>
                  <a:gd name="T21" fmla="*/ 362 h 478"/>
                  <a:gd name="T22" fmla="*/ 201 w 429"/>
                  <a:gd name="T23" fmla="*/ 401 h 478"/>
                  <a:gd name="T24" fmla="*/ 233 w 429"/>
                  <a:gd name="T25" fmla="*/ 392 h 478"/>
                  <a:gd name="T26" fmla="*/ 258 w 429"/>
                  <a:gd name="T27" fmla="*/ 409 h 478"/>
                  <a:gd name="T28" fmla="*/ 297 w 429"/>
                  <a:gd name="T29" fmla="*/ 450 h 478"/>
                  <a:gd name="T30" fmla="*/ 319 w 429"/>
                  <a:gd name="T31" fmla="*/ 459 h 478"/>
                  <a:gd name="T32" fmla="*/ 360 w 429"/>
                  <a:gd name="T33" fmla="*/ 477 h 478"/>
                  <a:gd name="T34" fmla="*/ 321 w 429"/>
                  <a:gd name="T35" fmla="*/ 416 h 478"/>
                  <a:gd name="T36" fmla="*/ 378 w 429"/>
                  <a:gd name="T37" fmla="*/ 457 h 478"/>
                  <a:gd name="T38" fmla="*/ 376 w 429"/>
                  <a:gd name="T39" fmla="*/ 433 h 478"/>
                  <a:gd name="T40" fmla="*/ 372 w 429"/>
                  <a:gd name="T41" fmla="*/ 405 h 478"/>
                  <a:gd name="T42" fmla="*/ 356 w 429"/>
                  <a:gd name="T43" fmla="*/ 381 h 478"/>
                  <a:gd name="T44" fmla="*/ 342 w 429"/>
                  <a:gd name="T45" fmla="*/ 367 h 478"/>
                  <a:gd name="T46" fmla="*/ 329 w 429"/>
                  <a:gd name="T47" fmla="*/ 324 h 478"/>
                  <a:gd name="T48" fmla="*/ 346 w 429"/>
                  <a:gd name="T49" fmla="*/ 327 h 478"/>
                  <a:gd name="T50" fmla="*/ 377 w 429"/>
                  <a:gd name="T51" fmla="*/ 360 h 478"/>
                  <a:gd name="T52" fmla="*/ 397 w 429"/>
                  <a:gd name="T53" fmla="*/ 377 h 478"/>
                  <a:gd name="T54" fmla="*/ 420 w 429"/>
                  <a:gd name="T55" fmla="*/ 337 h 478"/>
                  <a:gd name="T56" fmla="*/ 427 w 429"/>
                  <a:gd name="T57" fmla="*/ 328 h 478"/>
                  <a:gd name="T58" fmla="*/ 405 w 429"/>
                  <a:gd name="T59" fmla="*/ 291 h 478"/>
                  <a:gd name="T60" fmla="*/ 376 w 429"/>
                  <a:gd name="T61" fmla="*/ 260 h 478"/>
                  <a:gd name="T62" fmla="*/ 347 w 429"/>
                  <a:gd name="T63" fmla="*/ 254 h 478"/>
                  <a:gd name="T64" fmla="*/ 334 w 429"/>
                  <a:gd name="T65" fmla="*/ 221 h 478"/>
                  <a:gd name="T66" fmla="*/ 345 w 429"/>
                  <a:gd name="T67" fmla="*/ 187 h 478"/>
                  <a:gd name="T68" fmla="*/ 321 w 429"/>
                  <a:gd name="T69" fmla="*/ 172 h 478"/>
                  <a:gd name="T70" fmla="*/ 295 w 429"/>
                  <a:gd name="T71" fmla="*/ 159 h 478"/>
                  <a:gd name="T72" fmla="*/ 269 w 429"/>
                  <a:gd name="T73" fmla="*/ 134 h 478"/>
                  <a:gd name="T74" fmla="*/ 258 w 429"/>
                  <a:gd name="T75" fmla="*/ 110 h 478"/>
                  <a:gd name="T76" fmla="*/ 240 w 429"/>
                  <a:gd name="T77" fmla="*/ 115 h 478"/>
                  <a:gd name="T78" fmla="*/ 223 w 429"/>
                  <a:gd name="T79" fmla="*/ 83 h 478"/>
                  <a:gd name="T80" fmla="*/ 176 w 429"/>
                  <a:gd name="T81" fmla="*/ 71 h 478"/>
                  <a:gd name="T82" fmla="*/ 137 w 429"/>
                  <a:gd name="T83" fmla="*/ 92 h 478"/>
                  <a:gd name="T84" fmla="*/ 139 w 429"/>
                  <a:gd name="T85" fmla="*/ 44 h 478"/>
                  <a:gd name="T86" fmla="*/ 98 w 429"/>
                  <a:gd name="T87" fmla="*/ 8 h 478"/>
                  <a:gd name="T88" fmla="*/ 86 w 429"/>
                  <a:gd name="T89" fmla="*/ 27 h 478"/>
                  <a:gd name="T90" fmla="*/ 69 w 429"/>
                  <a:gd name="T91" fmla="*/ 36 h 478"/>
                  <a:gd name="T92" fmla="*/ 63 w 429"/>
                  <a:gd name="T93" fmla="*/ 89 h 478"/>
                  <a:gd name="T94" fmla="*/ 76 w 429"/>
                  <a:gd name="T95" fmla="*/ 128 h 478"/>
                  <a:gd name="T96" fmla="*/ 58 w 429"/>
                  <a:gd name="T97" fmla="*/ 70 h 478"/>
                  <a:gd name="T98" fmla="*/ 15 w 429"/>
                  <a:gd name="T99" fmla="*/ 32 h 478"/>
                  <a:gd name="T100" fmla="*/ 5 w 429"/>
                  <a:gd name="T101" fmla="*/ 7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78">
                    <a:moveTo>
                      <a:pt x="5" y="99"/>
                    </a:moveTo>
                    <a:lnTo>
                      <a:pt x="2" y="115"/>
                    </a:lnTo>
                    <a:lnTo>
                      <a:pt x="45" y="135"/>
                    </a:lnTo>
                    <a:lnTo>
                      <a:pt x="11" y="133"/>
                    </a:lnTo>
                    <a:lnTo>
                      <a:pt x="13" y="135"/>
                    </a:lnTo>
                    <a:lnTo>
                      <a:pt x="11" y="140"/>
                    </a:lnTo>
                    <a:lnTo>
                      <a:pt x="30" y="166"/>
                    </a:lnTo>
                    <a:lnTo>
                      <a:pt x="46" y="167"/>
                    </a:lnTo>
                    <a:lnTo>
                      <a:pt x="53" y="160"/>
                    </a:lnTo>
                    <a:lnTo>
                      <a:pt x="54" y="168"/>
                    </a:lnTo>
                    <a:lnTo>
                      <a:pt x="63" y="179"/>
                    </a:lnTo>
                    <a:lnTo>
                      <a:pt x="105" y="179"/>
                    </a:lnTo>
                    <a:lnTo>
                      <a:pt x="123" y="188"/>
                    </a:lnTo>
                    <a:lnTo>
                      <a:pt x="128" y="181"/>
                    </a:lnTo>
                    <a:lnTo>
                      <a:pt x="136" y="189"/>
                    </a:lnTo>
                    <a:lnTo>
                      <a:pt x="138" y="189"/>
                    </a:lnTo>
                    <a:lnTo>
                      <a:pt x="136" y="187"/>
                    </a:lnTo>
                    <a:lnTo>
                      <a:pt x="128" y="174"/>
                    </a:lnTo>
                    <a:lnTo>
                      <a:pt x="152" y="181"/>
                    </a:lnTo>
                    <a:lnTo>
                      <a:pt x="156" y="187"/>
                    </a:lnTo>
                    <a:lnTo>
                      <a:pt x="169" y="183"/>
                    </a:lnTo>
                    <a:lnTo>
                      <a:pt x="171" y="181"/>
                    </a:lnTo>
                    <a:lnTo>
                      <a:pt x="164" y="166"/>
                    </a:lnTo>
                    <a:lnTo>
                      <a:pt x="158" y="163"/>
                    </a:lnTo>
                    <a:lnTo>
                      <a:pt x="169" y="162"/>
                    </a:lnTo>
                    <a:lnTo>
                      <a:pt x="178" y="172"/>
                    </a:lnTo>
                    <a:lnTo>
                      <a:pt x="187" y="170"/>
                    </a:lnTo>
                    <a:lnTo>
                      <a:pt x="188" y="187"/>
                    </a:lnTo>
                    <a:lnTo>
                      <a:pt x="197" y="187"/>
                    </a:lnTo>
                    <a:lnTo>
                      <a:pt x="199" y="193"/>
                    </a:lnTo>
                    <a:lnTo>
                      <a:pt x="195" y="196"/>
                    </a:lnTo>
                    <a:lnTo>
                      <a:pt x="214" y="211"/>
                    </a:lnTo>
                    <a:lnTo>
                      <a:pt x="216" y="217"/>
                    </a:lnTo>
                    <a:lnTo>
                      <a:pt x="210" y="221"/>
                    </a:lnTo>
                    <a:lnTo>
                      <a:pt x="202" y="220"/>
                    </a:lnTo>
                    <a:lnTo>
                      <a:pt x="202" y="235"/>
                    </a:lnTo>
                    <a:lnTo>
                      <a:pt x="217" y="225"/>
                    </a:lnTo>
                    <a:lnTo>
                      <a:pt x="228" y="224"/>
                    </a:lnTo>
                    <a:lnTo>
                      <a:pt x="228" y="230"/>
                    </a:lnTo>
                    <a:lnTo>
                      <a:pt x="238" y="241"/>
                    </a:lnTo>
                    <a:lnTo>
                      <a:pt x="238" y="233"/>
                    </a:lnTo>
                    <a:lnTo>
                      <a:pt x="243" y="235"/>
                    </a:lnTo>
                    <a:lnTo>
                      <a:pt x="243" y="250"/>
                    </a:lnTo>
                    <a:lnTo>
                      <a:pt x="256" y="257"/>
                    </a:lnTo>
                    <a:lnTo>
                      <a:pt x="266" y="291"/>
                    </a:lnTo>
                    <a:lnTo>
                      <a:pt x="258" y="302"/>
                    </a:lnTo>
                    <a:lnTo>
                      <a:pt x="256" y="311"/>
                    </a:lnTo>
                    <a:lnTo>
                      <a:pt x="235" y="332"/>
                    </a:lnTo>
                    <a:lnTo>
                      <a:pt x="248" y="353"/>
                    </a:lnTo>
                    <a:lnTo>
                      <a:pt x="248" y="358"/>
                    </a:lnTo>
                    <a:lnTo>
                      <a:pt x="239" y="355"/>
                    </a:lnTo>
                    <a:lnTo>
                      <a:pt x="221" y="364"/>
                    </a:lnTo>
                    <a:lnTo>
                      <a:pt x="191" y="358"/>
                    </a:lnTo>
                    <a:lnTo>
                      <a:pt x="194" y="362"/>
                    </a:lnTo>
                    <a:lnTo>
                      <a:pt x="190" y="362"/>
                    </a:lnTo>
                    <a:lnTo>
                      <a:pt x="191" y="368"/>
                    </a:lnTo>
                    <a:lnTo>
                      <a:pt x="183" y="374"/>
                    </a:lnTo>
                    <a:lnTo>
                      <a:pt x="180" y="386"/>
                    </a:lnTo>
                    <a:lnTo>
                      <a:pt x="186" y="395"/>
                    </a:lnTo>
                    <a:lnTo>
                      <a:pt x="201" y="401"/>
                    </a:lnTo>
                    <a:lnTo>
                      <a:pt x="214" y="395"/>
                    </a:lnTo>
                    <a:lnTo>
                      <a:pt x="213" y="389"/>
                    </a:lnTo>
                    <a:lnTo>
                      <a:pt x="216" y="388"/>
                    </a:lnTo>
                    <a:lnTo>
                      <a:pt x="232" y="394"/>
                    </a:lnTo>
                    <a:lnTo>
                      <a:pt x="233" y="392"/>
                    </a:lnTo>
                    <a:lnTo>
                      <a:pt x="227" y="381"/>
                    </a:lnTo>
                    <a:lnTo>
                      <a:pt x="232" y="379"/>
                    </a:lnTo>
                    <a:lnTo>
                      <a:pt x="233" y="386"/>
                    </a:lnTo>
                    <a:lnTo>
                      <a:pt x="248" y="388"/>
                    </a:lnTo>
                    <a:lnTo>
                      <a:pt x="258" y="409"/>
                    </a:lnTo>
                    <a:lnTo>
                      <a:pt x="281" y="422"/>
                    </a:lnTo>
                    <a:lnTo>
                      <a:pt x="273" y="427"/>
                    </a:lnTo>
                    <a:lnTo>
                      <a:pt x="271" y="424"/>
                    </a:lnTo>
                    <a:lnTo>
                      <a:pt x="282" y="441"/>
                    </a:lnTo>
                    <a:lnTo>
                      <a:pt x="297" y="450"/>
                    </a:lnTo>
                    <a:lnTo>
                      <a:pt x="303" y="445"/>
                    </a:lnTo>
                    <a:lnTo>
                      <a:pt x="304" y="450"/>
                    </a:lnTo>
                    <a:lnTo>
                      <a:pt x="310" y="448"/>
                    </a:lnTo>
                    <a:lnTo>
                      <a:pt x="316" y="460"/>
                    </a:lnTo>
                    <a:lnTo>
                      <a:pt x="319" y="459"/>
                    </a:lnTo>
                    <a:lnTo>
                      <a:pt x="323" y="465"/>
                    </a:lnTo>
                    <a:lnTo>
                      <a:pt x="342" y="473"/>
                    </a:lnTo>
                    <a:lnTo>
                      <a:pt x="349" y="470"/>
                    </a:lnTo>
                    <a:lnTo>
                      <a:pt x="356" y="478"/>
                    </a:lnTo>
                    <a:lnTo>
                      <a:pt x="360" y="477"/>
                    </a:lnTo>
                    <a:lnTo>
                      <a:pt x="359" y="463"/>
                    </a:lnTo>
                    <a:lnTo>
                      <a:pt x="337" y="441"/>
                    </a:lnTo>
                    <a:lnTo>
                      <a:pt x="321" y="424"/>
                    </a:lnTo>
                    <a:lnTo>
                      <a:pt x="318" y="418"/>
                    </a:lnTo>
                    <a:lnTo>
                      <a:pt x="321" y="416"/>
                    </a:lnTo>
                    <a:lnTo>
                      <a:pt x="331" y="427"/>
                    </a:lnTo>
                    <a:lnTo>
                      <a:pt x="337" y="424"/>
                    </a:lnTo>
                    <a:lnTo>
                      <a:pt x="350" y="440"/>
                    </a:lnTo>
                    <a:lnTo>
                      <a:pt x="369" y="442"/>
                    </a:lnTo>
                    <a:lnTo>
                      <a:pt x="378" y="457"/>
                    </a:lnTo>
                    <a:lnTo>
                      <a:pt x="379" y="455"/>
                    </a:lnTo>
                    <a:lnTo>
                      <a:pt x="376" y="446"/>
                    </a:lnTo>
                    <a:lnTo>
                      <a:pt x="383" y="447"/>
                    </a:lnTo>
                    <a:lnTo>
                      <a:pt x="382" y="440"/>
                    </a:lnTo>
                    <a:lnTo>
                      <a:pt x="376" y="433"/>
                    </a:lnTo>
                    <a:lnTo>
                      <a:pt x="376" y="427"/>
                    </a:lnTo>
                    <a:lnTo>
                      <a:pt x="383" y="432"/>
                    </a:lnTo>
                    <a:lnTo>
                      <a:pt x="384" y="418"/>
                    </a:lnTo>
                    <a:lnTo>
                      <a:pt x="382" y="408"/>
                    </a:lnTo>
                    <a:lnTo>
                      <a:pt x="372" y="405"/>
                    </a:lnTo>
                    <a:lnTo>
                      <a:pt x="376" y="389"/>
                    </a:lnTo>
                    <a:lnTo>
                      <a:pt x="370" y="385"/>
                    </a:lnTo>
                    <a:lnTo>
                      <a:pt x="366" y="388"/>
                    </a:lnTo>
                    <a:lnTo>
                      <a:pt x="365" y="380"/>
                    </a:lnTo>
                    <a:lnTo>
                      <a:pt x="356" y="381"/>
                    </a:lnTo>
                    <a:lnTo>
                      <a:pt x="359" y="377"/>
                    </a:lnTo>
                    <a:lnTo>
                      <a:pt x="352" y="377"/>
                    </a:lnTo>
                    <a:lnTo>
                      <a:pt x="350" y="381"/>
                    </a:lnTo>
                    <a:lnTo>
                      <a:pt x="345" y="367"/>
                    </a:lnTo>
                    <a:lnTo>
                      <a:pt x="342" y="367"/>
                    </a:lnTo>
                    <a:lnTo>
                      <a:pt x="342" y="353"/>
                    </a:lnTo>
                    <a:lnTo>
                      <a:pt x="331" y="353"/>
                    </a:lnTo>
                    <a:lnTo>
                      <a:pt x="333" y="342"/>
                    </a:lnTo>
                    <a:lnTo>
                      <a:pt x="344" y="340"/>
                    </a:lnTo>
                    <a:lnTo>
                      <a:pt x="329" y="324"/>
                    </a:lnTo>
                    <a:lnTo>
                      <a:pt x="334" y="321"/>
                    </a:lnTo>
                    <a:lnTo>
                      <a:pt x="343" y="328"/>
                    </a:lnTo>
                    <a:lnTo>
                      <a:pt x="339" y="318"/>
                    </a:lnTo>
                    <a:lnTo>
                      <a:pt x="347" y="318"/>
                    </a:lnTo>
                    <a:lnTo>
                      <a:pt x="346" y="327"/>
                    </a:lnTo>
                    <a:lnTo>
                      <a:pt x="362" y="335"/>
                    </a:lnTo>
                    <a:lnTo>
                      <a:pt x="363" y="340"/>
                    </a:lnTo>
                    <a:lnTo>
                      <a:pt x="370" y="340"/>
                    </a:lnTo>
                    <a:lnTo>
                      <a:pt x="370" y="350"/>
                    </a:lnTo>
                    <a:lnTo>
                      <a:pt x="377" y="360"/>
                    </a:lnTo>
                    <a:lnTo>
                      <a:pt x="381" y="356"/>
                    </a:lnTo>
                    <a:lnTo>
                      <a:pt x="379" y="364"/>
                    </a:lnTo>
                    <a:lnTo>
                      <a:pt x="383" y="368"/>
                    </a:lnTo>
                    <a:lnTo>
                      <a:pt x="388" y="367"/>
                    </a:lnTo>
                    <a:lnTo>
                      <a:pt x="397" y="377"/>
                    </a:lnTo>
                    <a:lnTo>
                      <a:pt x="402" y="363"/>
                    </a:lnTo>
                    <a:lnTo>
                      <a:pt x="399" y="348"/>
                    </a:lnTo>
                    <a:lnTo>
                      <a:pt x="410" y="354"/>
                    </a:lnTo>
                    <a:lnTo>
                      <a:pt x="414" y="340"/>
                    </a:lnTo>
                    <a:lnTo>
                      <a:pt x="420" y="337"/>
                    </a:lnTo>
                    <a:lnTo>
                      <a:pt x="412" y="336"/>
                    </a:lnTo>
                    <a:lnTo>
                      <a:pt x="416" y="329"/>
                    </a:lnTo>
                    <a:lnTo>
                      <a:pt x="412" y="328"/>
                    </a:lnTo>
                    <a:lnTo>
                      <a:pt x="424" y="329"/>
                    </a:lnTo>
                    <a:lnTo>
                      <a:pt x="427" y="328"/>
                    </a:lnTo>
                    <a:lnTo>
                      <a:pt x="424" y="324"/>
                    </a:lnTo>
                    <a:lnTo>
                      <a:pt x="429" y="317"/>
                    </a:lnTo>
                    <a:lnTo>
                      <a:pt x="417" y="302"/>
                    </a:lnTo>
                    <a:lnTo>
                      <a:pt x="401" y="306"/>
                    </a:lnTo>
                    <a:lnTo>
                      <a:pt x="405" y="291"/>
                    </a:lnTo>
                    <a:lnTo>
                      <a:pt x="388" y="293"/>
                    </a:lnTo>
                    <a:lnTo>
                      <a:pt x="391" y="286"/>
                    </a:lnTo>
                    <a:lnTo>
                      <a:pt x="383" y="271"/>
                    </a:lnTo>
                    <a:lnTo>
                      <a:pt x="375" y="269"/>
                    </a:lnTo>
                    <a:lnTo>
                      <a:pt x="376" y="260"/>
                    </a:lnTo>
                    <a:lnTo>
                      <a:pt x="362" y="266"/>
                    </a:lnTo>
                    <a:lnTo>
                      <a:pt x="357" y="263"/>
                    </a:lnTo>
                    <a:lnTo>
                      <a:pt x="360" y="258"/>
                    </a:lnTo>
                    <a:lnTo>
                      <a:pt x="358" y="254"/>
                    </a:lnTo>
                    <a:lnTo>
                      <a:pt x="347" y="254"/>
                    </a:lnTo>
                    <a:lnTo>
                      <a:pt x="350" y="247"/>
                    </a:lnTo>
                    <a:lnTo>
                      <a:pt x="326" y="238"/>
                    </a:lnTo>
                    <a:lnTo>
                      <a:pt x="336" y="235"/>
                    </a:lnTo>
                    <a:lnTo>
                      <a:pt x="329" y="227"/>
                    </a:lnTo>
                    <a:lnTo>
                      <a:pt x="334" y="221"/>
                    </a:lnTo>
                    <a:lnTo>
                      <a:pt x="323" y="214"/>
                    </a:lnTo>
                    <a:lnTo>
                      <a:pt x="353" y="211"/>
                    </a:lnTo>
                    <a:lnTo>
                      <a:pt x="318" y="199"/>
                    </a:lnTo>
                    <a:lnTo>
                      <a:pt x="342" y="192"/>
                    </a:lnTo>
                    <a:lnTo>
                      <a:pt x="345" y="187"/>
                    </a:lnTo>
                    <a:lnTo>
                      <a:pt x="343" y="183"/>
                    </a:lnTo>
                    <a:lnTo>
                      <a:pt x="329" y="167"/>
                    </a:lnTo>
                    <a:lnTo>
                      <a:pt x="326" y="175"/>
                    </a:lnTo>
                    <a:lnTo>
                      <a:pt x="316" y="181"/>
                    </a:lnTo>
                    <a:lnTo>
                      <a:pt x="321" y="172"/>
                    </a:lnTo>
                    <a:lnTo>
                      <a:pt x="306" y="173"/>
                    </a:lnTo>
                    <a:lnTo>
                      <a:pt x="323" y="163"/>
                    </a:lnTo>
                    <a:lnTo>
                      <a:pt x="324" y="154"/>
                    </a:lnTo>
                    <a:lnTo>
                      <a:pt x="308" y="146"/>
                    </a:lnTo>
                    <a:lnTo>
                      <a:pt x="295" y="159"/>
                    </a:lnTo>
                    <a:lnTo>
                      <a:pt x="303" y="143"/>
                    </a:lnTo>
                    <a:lnTo>
                      <a:pt x="288" y="151"/>
                    </a:lnTo>
                    <a:lnTo>
                      <a:pt x="293" y="138"/>
                    </a:lnTo>
                    <a:lnTo>
                      <a:pt x="292" y="134"/>
                    </a:lnTo>
                    <a:lnTo>
                      <a:pt x="269" y="134"/>
                    </a:lnTo>
                    <a:lnTo>
                      <a:pt x="284" y="129"/>
                    </a:lnTo>
                    <a:lnTo>
                      <a:pt x="285" y="125"/>
                    </a:lnTo>
                    <a:lnTo>
                      <a:pt x="280" y="112"/>
                    </a:lnTo>
                    <a:lnTo>
                      <a:pt x="262" y="102"/>
                    </a:lnTo>
                    <a:lnTo>
                      <a:pt x="258" y="110"/>
                    </a:lnTo>
                    <a:lnTo>
                      <a:pt x="252" y="110"/>
                    </a:lnTo>
                    <a:lnTo>
                      <a:pt x="252" y="121"/>
                    </a:lnTo>
                    <a:lnTo>
                      <a:pt x="247" y="115"/>
                    </a:lnTo>
                    <a:lnTo>
                      <a:pt x="247" y="110"/>
                    </a:lnTo>
                    <a:lnTo>
                      <a:pt x="240" y="115"/>
                    </a:lnTo>
                    <a:lnTo>
                      <a:pt x="248" y="98"/>
                    </a:lnTo>
                    <a:lnTo>
                      <a:pt x="226" y="104"/>
                    </a:lnTo>
                    <a:lnTo>
                      <a:pt x="235" y="96"/>
                    </a:lnTo>
                    <a:lnTo>
                      <a:pt x="236" y="85"/>
                    </a:lnTo>
                    <a:lnTo>
                      <a:pt x="223" y="83"/>
                    </a:lnTo>
                    <a:lnTo>
                      <a:pt x="226" y="73"/>
                    </a:lnTo>
                    <a:lnTo>
                      <a:pt x="216" y="60"/>
                    </a:lnTo>
                    <a:lnTo>
                      <a:pt x="188" y="52"/>
                    </a:lnTo>
                    <a:lnTo>
                      <a:pt x="173" y="62"/>
                    </a:lnTo>
                    <a:lnTo>
                      <a:pt x="176" y="71"/>
                    </a:lnTo>
                    <a:lnTo>
                      <a:pt x="165" y="77"/>
                    </a:lnTo>
                    <a:lnTo>
                      <a:pt x="154" y="72"/>
                    </a:lnTo>
                    <a:lnTo>
                      <a:pt x="154" y="63"/>
                    </a:lnTo>
                    <a:lnTo>
                      <a:pt x="150" y="78"/>
                    </a:lnTo>
                    <a:lnTo>
                      <a:pt x="137" y="92"/>
                    </a:lnTo>
                    <a:lnTo>
                      <a:pt x="136" y="85"/>
                    </a:lnTo>
                    <a:lnTo>
                      <a:pt x="142" y="83"/>
                    </a:lnTo>
                    <a:lnTo>
                      <a:pt x="138" y="81"/>
                    </a:lnTo>
                    <a:lnTo>
                      <a:pt x="145" y="53"/>
                    </a:lnTo>
                    <a:lnTo>
                      <a:pt x="139" y="44"/>
                    </a:lnTo>
                    <a:lnTo>
                      <a:pt x="142" y="36"/>
                    </a:lnTo>
                    <a:lnTo>
                      <a:pt x="130" y="27"/>
                    </a:lnTo>
                    <a:lnTo>
                      <a:pt x="134" y="23"/>
                    </a:lnTo>
                    <a:lnTo>
                      <a:pt x="129" y="1"/>
                    </a:lnTo>
                    <a:lnTo>
                      <a:pt x="98" y="8"/>
                    </a:lnTo>
                    <a:lnTo>
                      <a:pt x="93" y="14"/>
                    </a:lnTo>
                    <a:lnTo>
                      <a:pt x="97" y="18"/>
                    </a:lnTo>
                    <a:lnTo>
                      <a:pt x="97" y="24"/>
                    </a:lnTo>
                    <a:lnTo>
                      <a:pt x="85" y="17"/>
                    </a:lnTo>
                    <a:lnTo>
                      <a:pt x="86" y="27"/>
                    </a:lnTo>
                    <a:lnTo>
                      <a:pt x="76" y="23"/>
                    </a:lnTo>
                    <a:lnTo>
                      <a:pt x="76" y="27"/>
                    </a:lnTo>
                    <a:lnTo>
                      <a:pt x="78" y="31"/>
                    </a:lnTo>
                    <a:lnTo>
                      <a:pt x="93" y="38"/>
                    </a:lnTo>
                    <a:lnTo>
                      <a:pt x="69" y="36"/>
                    </a:lnTo>
                    <a:lnTo>
                      <a:pt x="91" y="51"/>
                    </a:lnTo>
                    <a:lnTo>
                      <a:pt x="66" y="45"/>
                    </a:lnTo>
                    <a:lnTo>
                      <a:pt x="69" y="68"/>
                    </a:lnTo>
                    <a:lnTo>
                      <a:pt x="79" y="70"/>
                    </a:lnTo>
                    <a:lnTo>
                      <a:pt x="63" y="89"/>
                    </a:lnTo>
                    <a:lnTo>
                      <a:pt x="71" y="103"/>
                    </a:lnTo>
                    <a:lnTo>
                      <a:pt x="82" y="105"/>
                    </a:lnTo>
                    <a:lnTo>
                      <a:pt x="79" y="133"/>
                    </a:lnTo>
                    <a:lnTo>
                      <a:pt x="77" y="137"/>
                    </a:lnTo>
                    <a:lnTo>
                      <a:pt x="76" y="128"/>
                    </a:lnTo>
                    <a:lnTo>
                      <a:pt x="52" y="134"/>
                    </a:lnTo>
                    <a:lnTo>
                      <a:pt x="77" y="122"/>
                    </a:lnTo>
                    <a:lnTo>
                      <a:pt x="58" y="94"/>
                    </a:lnTo>
                    <a:lnTo>
                      <a:pt x="54" y="85"/>
                    </a:lnTo>
                    <a:lnTo>
                      <a:pt x="58" y="70"/>
                    </a:lnTo>
                    <a:lnTo>
                      <a:pt x="52" y="58"/>
                    </a:lnTo>
                    <a:lnTo>
                      <a:pt x="59" y="30"/>
                    </a:lnTo>
                    <a:lnTo>
                      <a:pt x="77" y="0"/>
                    </a:lnTo>
                    <a:lnTo>
                      <a:pt x="40" y="1"/>
                    </a:lnTo>
                    <a:lnTo>
                      <a:pt x="15" y="32"/>
                    </a:lnTo>
                    <a:lnTo>
                      <a:pt x="11" y="50"/>
                    </a:lnTo>
                    <a:lnTo>
                      <a:pt x="14" y="51"/>
                    </a:lnTo>
                    <a:lnTo>
                      <a:pt x="9" y="51"/>
                    </a:lnTo>
                    <a:lnTo>
                      <a:pt x="4" y="70"/>
                    </a:lnTo>
                    <a:lnTo>
                      <a:pt x="5" y="79"/>
                    </a:lnTo>
                    <a:lnTo>
                      <a:pt x="8" y="79"/>
                    </a:lnTo>
                    <a:lnTo>
                      <a:pt x="0" y="89"/>
                    </a:lnTo>
                    <a:lnTo>
                      <a:pt x="5" y="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Freeform 40"/>
              <p:cNvSpPr>
                <a:spLocks/>
              </p:cNvSpPr>
              <p:nvPr/>
            </p:nvSpPr>
            <p:spPr bwMode="auto">
              <a:xfrm>
                <a:off x="2160" y="-1539"/>
                <a:ext cx="98" cy="113"/>
              </a:xfrm>
              <a:custGeom>
                <a:avLst/>
                <a:gdLst>
                  <a:gd name="T0" fmla="*/ 46 w 98"/>
                  <a:gd name="T1" fmla="*/ 2 h 113"/>
                  <a:gd name="T2" fmla="*/ 39 w 98"/>
                  <a:gd name="T3" fmla="*/ 5 h 113"/>
                  <a:gd name="T4" fmla="*/ 28 w 98"/>
                  <a:gd name="T5" fmla="*/ 21 h 113"/>
                  <a:gd name="T6" fmla="*/ 31 w 98"/>
                  <a:gd name="T7" fmla="*/ 23 h 113"/>
                  <a:gd name="T8" fmla="*/ 27 w 98"/>
                  <a:gd name="T9" fmla="*/ 31 h 113"/>
                  <a:gd name="T10" fmla="*/ 28 w 98"/>
                  <a:gd name="T11" fmla="*/ 32 h 113"/>
                  <a:gd name="T12" fmla="*/ 24 w 98"/>
                  <a:gd name="T13" fmla="*/ 35 h 113"/>
                  <a:gd name="T14" fmla="*/ 21 w 98"/>
                  <a:gd name="T15" fmla="*/ 48 h 113"/>
                  <a:gd name="T16" fmla="*/ 16 w 98"/>
                  <a:gd name="T17" fmla="*/ 50 h 113"/>
                  <a:gd name="T18" fmla="*/ 19 w 98"/>
                  <a:gd name="T19" fmla="*/ 58 h 113"/>
                  <a:gd name="T20" fmla="*/ 13 w 98"/>
                  <a:gd name="T21" fmla="*/ 58 h 113"/>
                  <a:gd name="T22" fmla="*/ 9 w 98"/>
                  <a:gd name="T23" fmla="*/ 68 h 113"/>
                  <a:gd name="T24" fmla="*/ 1 w 98"/>
                  <a:gd name="T25" fmla="*/ 70 h 113"/>
                  <a:gd name="T26" fmla="*/ 12 w 98"/>
                  <a:gd name="T27" fmla="*/ 73 h 113"/>
                  <a:gd name="T28" fmla="*/ 0 w 98"/>
                  <a:gd name="T29" fmla="*/ 84 h 113"/>
                  <a:gd name="T30" fmla="*/ 0 w 98"/>
                  <a:gd name="T31" fmla="*/ 88 h 113"/>
                  <a:gd name="T32" fmla="*/ 5 w 98"/>
                  <a:gd name="T33" fmla="*/ 92 h 113"/>
                  <a:gd name="T34" fmla="*/ 38 w 98"/>
                  <a:gd name="T35" fmla="*/ 92 h 113"/>
                  <a:gd name="T36" fmla="*/ 53 w 98"/>
                  <a:gd name="T37" fmla="*/ 86 h 113"/>
                  <a:gd name="T38" fmla="*/ 51 w 98"/>
                  <a:gd name="T39" fmla="*/ 90 h 113"/>
                  <a:gd name="T40" fmla="*/ 47 w 98"/>
                  <a:gd name="T41" fmla="*/ 94 h 113"/>
                  <a:gd name="T42" fmla="*/ 57 w 98"/>
                  <a:gd name="T43" fmla="*/ 94 h 113"/>
                  <a:gd name="T44" fmla="*/ 59 w 98"/>
                  <a:gd name="T45" fmla="*/ 89 h 113"/>
                  <a:gd name="T46" fmla="*/ 66 w 98"/>
                  <a:gd name="T47" fmla="*/ 92 h 113"/>
                  <a:gd name="T48" fmla="*/ 51 w 98"/>
                  <a:gd name="T49" fmla="*/ 103 h 113"/>
                  <a:gd name="T50" fmla="*/ 53 w 98"/>
                  <a:gd name="T51" fmla="*/ 107 h 113"/>
                  <a:gd name="T52" fmla="*/ 72 w 98"/>
                  <a:gd name="T53" fmla="*/ 95 h 113"/>
                  <a:gd name="T54" fmla="*/ 76 w 98"/>
                  <a:gd name="T55" fmla="*/ 83 h 113"/>
                  <a:gd name="T56" fmla="*/ 78 w 98"/>
                  <a:gd name="T57" fmla="*/ 83 h 113"/>
                  <a:gd name="T58" fmla="*/ 80 w 98"/>
                  <a:gd name="T59" fmla="*/ 96 h 113"/>
                  <a:gd name="T60" fmla="*/ 77 w 98"/>
                  <a:gd name="T61" fmla="*/ 107 h 113"/>
                  <a:gd name="T62" fmla="*/ 84 w 98"/>
                  <a:gd name="T63" fmla="*/ 101 h 113"/>
                  <a:gd name="T64" fmla="*/ 86 w 98"/>
                  <a:gd name="T65" fmla="*/ 113 h 113"/>
                  <a:gd name="T66" fmla="*/ 92 w 98"/>
                  <a:gd name="T67" fmla="*/ 110 h 113"/>
                  <a:gd name="T68" fmla="*/ 98 w 98"/>
                  <a:gd name="T69" fmla="*/ 95 h 113"/>
                  <a:gd name="T70" fmla="*/ 96 w 98"/>
                  <a:gd name="T71" fmla="*/ 88 h 113"/>
                  <a:gd name="T72" fmla="*/ 91 w 98"/>
                  <a:gd name="T73" fmla="*/ 94 h 113"/>
                  <a:gd name="T74" fmla="*/ 94 w 98"/>
                  <a:gd name="T75" fmla="*/ 79 h 113"/>
                  <a:gd name="T76" fmla="*/ 84 w 98"/>
                  <a:gd name="T77" fmla="*/ 90 h 113"/>
                  <a:gd name="T78" fmla="*/ 81 w 98"/>
                  <a:gd name="T79" fmla="*/ 87 h 113"/>
                  <a:gd name="T80" fmla="*/ 84 w 98"/>
                  <a:gd name="T81" fmla="*/ 81 h 113"/>
                  <a:gd name="T82" fmla="*/ 80 w 98"/>
                  <a:gd name="T83" fmla="*/ 79 h 113"/>
                  <a:gd name="T84" fmla="*/ 91 w 98"/>
                  <a:gd name="T85" fmla="*/ 73 h 113"/>
                  <a:gd name="T86" fmla="*/ 92 w 98"/>
                  <a:gd name="T87" fmla="*/ 68 h 113"/>
                  <a:gd name="T88" fmla="*/ 78 w 98"/>
                  <a:gd name="T89" fmla="*/ 71 h 113"/>
                  <a:gd name="T90" fmla="*/ 85 w 98"/>
                  <a:gd name="T91" fmla="*/ 51 h 113"/>
                  <a:gd name="T92" fmla="*/ 72 w 98"/>
                  <a:gd name="T93" fmla="*/ 49 h 113"/>
                  <a:gd name="T94" fmla="*/ 58 w 98"/>
                  <a:gd name="T95" fmla="*/ 54 h 113"/>
                  <a:gd name="T96" fmla="*/ 61 w 98"/>
                  <a:gd name="T97" fmla="*/ 47 h 113"/>
                  <a:gd name="T98" fmla="*/ 51 w 98"/>
                  <a:gd name="T99" fmla="*/ 49 h 113"/>
                  <a:gd name="T100" fmla="*/ 47 w 98"/>
                  <a:gd name="T101" fmla="*/ 43 h 113"/>
                  <a:gd name="T102" fmla="*/ 57 w 98"/>
                  <a:gd name="T103" fmla="*/ 39 h 113"/>
                  <a:gd name="T104" fmla="*/ 47 w 98"/>
                  <a:gd name="T105" fmla="*/ 37 h 113"/>
                  <a:gd name="T106" fmla="*/ 47 w 98"/>
                  <a:gd name="T107" fmla="*/ 35 h 113"/>
                  <a:gd name="T108" fmla="*/ 38 w 98"/>
                  <a:gd name="T109" fmla="*/ 45 h 113"/>
                  <a:gd name="T110" fmla="*/ 38 w 98"/>
                  <a:gd name="T111" fmla="*/ 35 h 113"/>
                  <a:gd name="T112" fmla="*/ 46 w 98"/>
                  <a:gd name="T113" fmla="*/ 23 h 113"/>
                  <a:gd name="T114" fmla="*/ 46 w 98"/>
                  <a:gd name="T115" fmla="*/ 16 h 113"/>
                  <a:gd name="T116" fmla="*/ 51 w 98"/>
                  <a:gd name="T117" fmla="*/ 16 h 113"/>
                  <a:gd name="T118" fmla="*/ 51 w 98"/>
                  <a:gd name="T119" fmla="*/ 10 h 113"/>
                  <a:gd name="T120" fmla="*/ 50 w 98"/>
                  <a:gd name="T121" fmla="*/ 5 h 113"/>
                  <a:gd name="T122" fmla="*/ 55 w 98"/>
                  <a:gd name="T123" fmla="*/ 0 h 113"/>
                  <a:gd name="T124" fmla="*/ 46 w 98"/>
                  <a:gd name="T125"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 h="113">
                    <a:moveTo>
                      <a:pt x="46" y="2"/>
                    </a:moveTo>
                    <a:lnTo>
                      <a:pt x="39" y="5"/>
                    </a:lnTo>
                    <a:lnTo>
                      <a:pt x="28" y="21"/>
                    </a:lnTo>
                    <a:lnTo>
                      <a:pt x="31" y="23"/>
                    </a:lnTo>
                    <a:lnTo>
                      <a:pt x="27" y="31"/>
                    </a:lnTo>
                    <a:lnTo>
                      <a:pt x="28" y="32"/>
                    </a:lnTo>
                    <a:lnTo>
                      <a:pt x="24" y="35"/>
                    </a:lnTo>
                    <a:lnTo>
                      <a:pt x="21" y="48"/>
                    </a:lnTo>
                    <a:lnTo>
                      <a:pt x="16" y="50"/>
                    </a:lnTo>
                    <a:lnTo>
                      <a:pt x="19" y="58"/>
                    </a:lnTo>
                    <a:lnTo>
                      <a:pt x="13" y="58"/>
                    </a:lnTo>
                    <a:lnTo>
                      <a:pt x="9" y="68"/>
                    </a:lnTo>
                    <a:lnTo>
                      <a:pt x="1" y="70"/>
                    </a:lnTo>
                    <a:lnTo>
                      <a:pt x="12" y="73"/>
                    </a:lnTo>
                    <a:lnTo>
                      <a:pt x="0" y="84"/>
                    </a:lnTo>
                    <a:lnTo>
                      <a:pt x="0" y="88"/>
                    </a:lnTo>
                    <a:lnTo>
                      <a:pt x="5" y="92"/>
                    </a:lnTo>
                    <a:lnTo>
                      <a:pt x="38" y="92"/>
                    </a:lnTo>
                    <a:lnTo>
                      <a:pt x="53" y="86"/>
                    </a:lnTo>
                    <a:lnTo>
                      <a:pt x="51" y="90"/>
                    </a:lnTo>
                    <a:lnTo>
                      <a:pt x="47" y="94"/>
                    </a:lnTo>
                    <a:lnTo>
                      <a:pt x="57" y="94"/>
                    </a:lnTo>
                    <a:lnTo>
                      <a:pt x="59" y="89"/>
                    </a:lnTo>
                    <a:lnTo>
                      <a:pt x="66" y="92"/>
                    </a:lnTo>
                    <a:lnTo>
                      <a:pt x="51" y="103"/>
                    </a:lnTo>
                    <a:lnTo>
                      <a:pt x="53" y="107"/>
                    </a:lnTo>
                    <a:lnTo>
                      <a:pt x="72" y="95"/>
                    </a:lnTo>
                    <a:lnTo>
                      <a:pt x="76" y="83"/>
                    </a:lnTo>
                    <a:lnTo>
                      <a:pt x="78" y="83"/>
                    </a:lnTo>
                    <a:lnTo>
                      <a:pt x="80" y="96"/>
                    </a:lnTo>
                    <a:lnTo>
                      <a:pt x="77" y="107"/>
                    </a:lnTo>
                    <a:lnTo>
                      <a:pt x="84" y="101"/>
                    </a:lnTo>
                    <a:lnTo>
                      <a:pt x="86" y="113"/>
                    </a:lnTo>
                    <a:lnTo>
                      <a:pt x="92" y="110"/>
                    </a:lnTo>
                    <a:lnTo>
                      <a:pt x="98" y="95"/>
                    </a:lnTo>
                    <a:lnTo>
                      <a:pt x="96" y="88"/>
                    </a:lnTo>
                    <a:lnTo>
                      <a:pt x="91" y="94"/>
                    </a:lnTo>
                    <a:lnTo>
                      <a:pt x="94" y="79"/>
                    </a:lnTo>
                    <a:lnTo>
                      <a:pt x="84" y="90"/>
                    </a:lnTo>
                    <a:lnTo>
                      <a:pt x="81" y="87"/>
                    </a:lnTo>
                    <a:lnTo>
                      <a:pt x="84" y="81"/>
                    </a:lnTo>
                    <a:lnTo>
                      <a:pt x="80" y="79"/>
                    </a:lnTo>
                    <a:lnTo>
                      <a:pt x="91" y="73"/>
                    </a:lnTo>
                    <a:lnTo>
                      <a:pt x="92" y="68"/>
                    </a:lnTo>
                    <a:lnTo>
                      <a:pt x="78" y="71"/>
                    </a:lnTo>
                    <a:lnTo>
                      <a:pt x="85" y="51"/>
                    </a:lnTo>
                    <a:lnTo>
                      <a:pt x="72" y="49"/>
                    </a:lnTo>
                    <a:lnTo>
                      <a:pt x="58" y="54"/>
                    </a:lnTo>
                    <a:lnTo>
                      <a:pt x="61" y="47"/>
                    </a:lnTo>
                    <a:lnTo>
                      <a:pt x="51" y="49"/>
                    </a:lnTo>
                    <a:lnTo>
                      <a:pt x="47" y="43"/>
                    </a:lnTo>
                    <a:lnTo>
                      <a:pt x="57" y="39"/>
                    </a:lnTo>
                    <a:lnTo>
                      <a:pt x="47" y="37"/>
                    </a:lnTo>
                    <a:lnTo>
                      <a:pt x="47" y="35"/>
                    </a:lnTo>
                    <a:lnTo>
                      <a:pt x="38" y="45"/>
                    </a:lnTo>
                    <a:lnTo>
                      <a:pt x="38" y="35"/>
                    </a:lnTo>
                    <a:lnTo>
                      <a:pt x="46" y="23"/>
                    </a:lnTo>
                    <a:lnTo>
                      <a:pt x="46" y="16"/>
                    </a:lnTo>
                    <a:lnTo>
                      <a:pt x="51" y="16"/>
                    </a:lnTo>
                    <a:lnTo>
                      <a:pt x="51" y="10"/>
                    </a:lnTo>
                    <a:lnTo>
                      <a:pt x="50" y="5"/>
                    </a:lnTo>
                    <a:lnTo>
                      <a:pt x="55" y="0"/>
                    </a:lnTo>
                    <a:lnTo>
                      <a:pt x="46"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Freeform 41"/>
              <p:cNvSpPr>
                <a:spLocks/>
              </p:cNvSpPr>
              <p:nvPr/>
            </p:nvSpPr>
            <p:spPr bwMode="auto">
              <a:xfrm>
                <a:off x="1779" y="-998"/>
                <a:ext cx="159" cy="53"/>
              </a:xfrm>
              <a:custGeom>
                <a:avLst/>
                <a:gdLst>
                  <a:gd name="T0" fmla="*/ 159 w 159"/>
                  <a:gd name="T1" fmla="*/ 48 h 53"/>
                  <a:gd name="T2" fmla="*/ 148 w 159"/>
                  <a:gd name="T3" fmla="*/ 40 h 53"/>
                  <a:gd name="T4" fmla="*/ 136 w 159"/>
                  <a:gd name="T5" fmla="*/ 40 h 53"/>
                  <a:gd name="T6" fmla="*/ 136 w 159"/>
                  <a:gd name="T7" fmla="*/ 34 h 53"/>
                  <a:gd name="T8" fmla="*/ 121 w 159"/>
                  <a:gd name="T9" fmla="*/ 30 h 53"/>
                  <a:gd name="T10" fmla="*/ 114 w 159"/>
                  <a:gd name="T11" fmla="*/ 25 h 53"/>
                  <a:gd name="T12" fmla="*/ 101 w 159"/>
                  <a:gd name="T13" fmla="*/ 21 h 53"/>
                  <a:gd name="T14" fmla="*/ 93 w 159"/>
                  <a:gd name="T15" fmla="*/ 14 h 53"/>
                  <a:gd name="T16" fmla="*/ 81 w 159"/>
                  <a:gd name="T17" fmla="*/ 13 h 53"/>
                  <a:gd name="T18" fmla="*/ 70 w 159"/>
                  <a:gd name="T19" fmla="*/ 4 h 53"/>
                  <a:gd name="T20" fmla="*/ 48 w 159"/>
                  <a:gd name="T21" fmla="*/ 0 h 53"/>
                  <a:gd name="T22" fmla="*/ 35 w 159"/>
                  <a:gd name="T23" fmla="*/ 0 h 53"/>
                  <a:gd name="T24" fmla="*/ 16 w 159"/>
                  <a:gd name="T25" fmla="*/ 7 h 53"/>
                  <a:gd name="T26" fmla="*/ 7 w 159"/>
                  <a:gd name="T27" fmla="*/ 11 h 53"/>
                  <a:gd name="T28" fmla="*/ 5 w 159"/>
                  <a:gd name="T29" fmla="*/ 20 h 53"/>
                  <a:gd name="T30" fmla="*/ 0 w 159"/>
                  <a:gd name="T31" fmla="*/ 21 h 53"/>
                  <a:gd name="T32" fmla="*/ 5 w 159"/>
                  <a:gd name="T33" fmla="*/ 24 h 53"/>
                  <a:gd name="T34" fmla="*/ 16 w 159"/>
                  <a:gd name="T35" fmla="*/ 18 h 53"/>
                  <a:gd name="T36" fmla="*/ 24 w 159"/>
                  <a:gd name="T37" fmla="*/ 15 h 53"/>
                  <a:gd name="T38" fmla="*/ 31 w 159"/>
                  <a:gd name="T39" fmla="*/ 9 h 53"/>
                  <a:gd name="T40" fmla="*/ 43 w 159"/>
                  <a:gd name="T41" fmla="*/ 9 h 53"/>
                  <a:gd name="T42" fmla="*/ 46 w 159"/>
                  <a:gd name="T43" fmla="*/ 11 h 53"/>
                  <a:gd name="T44" fmla="*/ 41 w 159"/>
                  <a:gd name="T45" fmla="*/ 14 h 53"/>
                  <a:gd name="T46" fmla="*/ 43 w 159"/>
                  <a:gd name="T47" fmla="*/ 18 h 53"/>
                  <a:gd name="T48" fmla="*/ 64 w 159"/>
                  <a:gd name="T49" fmla="*/ 19 h 53"/>
                  <a:gd name="T50" fmla="*/ 74 w 159"/>
                  <a:gd name="T51" fmla="*/ 26 h 53"/>
                  <a:gd name="T52" fmla="*/ 91 w 159"/>
                  <a:gd name="T53" fmla="*/ 27 h 53"/>
                  <a:gd name="T54" fmla="*/ 101 w 159"/>
                  <a:gd name="T55" fmla="*/ 40 h 53"/>
                  <a:gd name="T56" fmla="*/ 116 w 159"/>
                  <a:gd name="T57" fmla="*/ 44 h 53"/>
                  <a:gd name="T58" fmla="*/ 106 w 159"/>
                  <a:gd name="T59" fmla="*/ 52 h 53"/>
                  <a:gd name="T60" fmla="*/ 108 w 159"/>
                  <a:gd name="T61" fmla="*/ 53 h 53"/>
                  <a:gd name="T62" fmla="*/ 141 w 159"/>
                  <a:gd name="T63" fmla="*/ 53 h 53"/>
                  <a:gd name="T64" fmla="*/ 159 w 159"/>
                  <a:gd name="T65"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53">
                    <a:moveTo>
                      <a:pt x="159" y="48"/>
                    </a:moveTo>
                    <a:lnTo>
                      <a:pt x="148" y="40"/>
                    </a:lnTo>
                    <a:lnTo>
                      <a:pt x="136" y="40"/>
                    </a:lnTo>
                    <a:lnTo>
                      <a:pt x="136" y="34"/>
                    </a:lnTo>
                    <a:lnTo>
                      <a:pt x="121" y="30"/>
                    </a:lnTo>
                    <a:lnTo>
                      <a:pt x="114" y="25"/>
                    </a:lnTo>
                    <a:lnTo>
                      <a:pt x="101" y="21"/>
                    </a:lnTo>
                    <a:lnTo>
                      <a:pt x="93" y="14"/>
                    </a:lnTo>
                    <a:lnTo>
                      <a:pt x="81" y="13"/>
                    </a:lnTo>
                    <a:lnTo>
                      <a:pt x="70" y="4"/>
                    </a:lnTo>
                    <a:lnTo>
                      <a:pt x="48" y="0"/>
                    </a:lnTo>
                    <a:lnTo>
                      <a:pt x="35" y="0"/>
                    </a:lnTo>
                    <a:lnTo>
                      <a:pt x="16" y="7"/>
                    </a:lnTo>
                    <a:lnTo>
                      <a:pt x="7" y="11"/>
                    </a:lnTo>
                    <a:lnTo>
                      <a:pt x="5" y="20"/>
                    </a:lnTo>
                    <a:lnTo>
                      <a:pt x="0" y="21"/>
                    </a:lnTo>
                    <a:lnTo>
                      <a:pt x="5" y="24"/>
                    </a:lnTo>
                    <a:lnTo>
                      <a:pt x="16" y="18"/>
                    </a:lnTo>
                    <a:lnTo>
                      <a:pt x="24" y="15"/>
                    </a:lnTo>
                    <a:lnTo>
                      <a:pt x="31" y="9"/>
                    </a:lnTo>
                    <a:lnTo>
                      <a:pt x="43" y="9"/>
                    </a:lnTo>
                    <a:lnTo>
                      <a:pt x="46" y="11"/>
                    </a:lnTo>
                    <a:lnTo>
                      <a:pt x="41" y="14"/>
                    </a:lnTo>
                    <a:lnTo>
                      <a:pt x="43" y="18"/>
                    </a:lnTo>
                    <a:lnTo>
                      <a:pt x="64" y="19"/>
                    </a:lnTo>
                    <a:lnTo>
                      <a:pt x="74" y="26"/>
                    </a:lnTo>
                    <a:lnTo>
                      <a:pt x="91" y="27"/>
                    </a:lnTo>
                    <a:lnTo>
                      <a:pt x="101" y="40"/>
                    </a:lnTo>
                    <a:lnTo>
                      <a:pt x="116" y="44"/>
                    </a:lnTo>
                    <a:lnTo>
                      <a:pt x="106" y="52"/>
                    </a:lnTo>
                    <a:lnTo>
                      <a:pt x="108" y="53"/>
                    </a:lnTo>
                    <a:lnTo>
                      <a:pt x="141" y="53"/>
                    </a:lnTo>
                    <a:lnTo>
                      <a:pt x="159" y="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42"/>
              <p:cNvSpPr>
                <a:spLocks/>
              </p:cNvSpPr>
              <p:nvPr/>
            </p:nvSpPr>
            <p:spPr bwMode="auto">
              <a:xfrm>
                <a:off x="1870" y="-987"/>
                <a:ext cx="16" cy="10"/>
              </a:xfrm>
              <a:custGeom>
                <a:avLst/>
                <a:gdLst>
                  <a:gd name="T0" fmla="*/ 16 w 16"/>
                  <a:gd name="T1" fmla="*/ 10 h 10"/>
                  <a:gd name="T2" fmla="*/ 16 w 16"/>
                  <a:gd name="T3" fmla="*/ 7 h 10"/>
                  <a:gd name="T4" fmla="*/ 10 w 16"/>
                  <a:gd name="T5" fmla="*/ 4 h 10"/>
                  <a:gd name="T6" fmla="*/ 0 w 16"/>
                  <a:gd name="T7" fmla="*/ 0 h 10"/>
                  <a:gd name="T8" fmla="*/ 13 w 16"/>
                  <a:gd name="T9" fmla="*/ 10 h 10"/>
                  <a:gd name="T10" fmla="*/ 16 w 16"/>
                  <a:gd name="T11" fmla="*/ 10 h 10"/>
                </a:gdLst>
                <a:ahLst/>
                <a:cxnLst>
                  <a:cxn ang="0">
                    <a:pos x="T0" y="T1"/>
                  </a:cxn>
                  <a:cxn ang="0">
                    <a:pos x="T2" y="T3"/>
                  </a:cxn>
                  <a:cxn ang="0">
                    <a:pos x="T4" y="T5"/>
                  </a:cxn>
                  <a:cxn ang="0">
                    <a:pos x="T6" y="T7"/>
                  </a:cxn>
                  <a:cxn ang="0">
                    <a:pos x="T8" y="T9"/>
                  </a:cxn>
                  <a:cxn ang="0">
                    <a:pos x="T10" y="T11"/>
                  </a:cxn>
                </a:cxnLst>
                <a:rect l="0" t="0" r="r" b="b"/>
                <a:pathLst>
                  <a:path w="16" h="10">
                    <a:moveTo>
                      <a:pt x="16" y="10"/>
                    </a:moveTo>
                    <a:lnTo>
                      <a:pt x="16" y="7"/>
                    </a:lnTo>
                    <a:lnTo>
                      <a:pt x="10" y="4"/>
                    </a:lnTo>
                    <a:lnTo>
                      <a:pt x="0" y="0"/>
                    </a:lnTo>
                    <a:lnTo>
                      <a:pt x="13" y="10"/>
                    </a:lnTo>
                    <a:lnTo>
                      <a:pt x="16"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43"/>
              <p:cNvSpPr>
                <a:spLocks/>
              </p:cNvSpPr>
              <p:nvPr/>
            </p:nvSpPr>
            <p:spPr bwMode="auto">
              <a:xfrm>
                <a:off x="1804" y="-977"/>
                <a:ext cx="7" cy="7"/>
              </a:xfrm>
              <a:custGeom>
                <a:avLst/>
                <a:gdLst>
                  <a:gd name="T0" fmla="*/ 3 w 7"/>
                  <a:gd name="T1" fmla="*/ 0 h 7"/>
                  <a:gd name="T2" fmla="*/ 0 w 7"/>
                  <a:gd name="T3" fmla="*/ 7 h 7"/>
                  <a:gd name="T4" fmla="*/ 7 w 7"/>
                  <a:gd name="T5" fmla="*/ 6 h 7"/>
                  <a:gd name="T6" fmla="*/ 5 w 7"/>
                  <a:gd name="T7" fmla="*/ 0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lnTo>
                      <a:pt x="0" y="7"/>
                    </a:lnTo>
                    <a:lnTo>
                      <a:pt x="7" y="6"/>
                    </a:lnTo>
                    <a:lnTo>
                      <a:pt x="5" y="0"/>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44"/>
              <p:cNvSpPr>
                <a:spLocks/>
              </p:cNvSpPr>
              <p:nvPr/>
            </p:nvSpPr>
            <p:spPr bwMode="auto">
              <a:xfrm>
                <a:off x="1951" y="-931"/>
                <a:ext cx="7" cy="4"/>
              </a:xfrm>
              <a:custGeom>
                <a:avLst/>
                <a:gdLst>
                  <a:gd name="T0" fmla="*/ 4 w 7"/>
                  <a:gd name="T1" fmla="*/ 0 h 4"/>
                  <a:gd name="T2" fmla="*/ 0 w 7"/>
                  <a:gd name="T3" fmla="*/ 0 h 4"/>
                  <a:gd name="T4" fmla="*/ 2 w 7"/>
                  <a:gd name="T5" fmla="*/ 3 h 4"/>
                  <a:gd name="T6" fmla="*/ 7 w 7"/>
                  <a:gd name="T7" fmla="*/ 4 h 4"/>
                  <a:gd name="T8" fmla="*/ 4 w 7"/>
                  <a:gd name="T9" fmla="*/ 0 h 4"/>
                </a:gdLst>
                <a:ahLst/>
                <a:cxnLst>
                  <a:cxn ang="0">
                    <a:pos x="T0" y="T1"/>
                  </a:cxn>
                  <a:cxn ang="0">
                    <a:pos x="T2" y="T3"/>
                  </a:cxn>
                  <a:cxn ang="0">
                    <a:pos x="T4" y="T5"/>
                  </a:cxn>
                  <a:cxn ang="0">
                    <a:pos x="T6" y="T7"/>
                  </a:cxn>
                  <a:cxn ang="0">
                    <a:pos x="T8" y="T9"/>
                  </a:cxn>
                </a:cxnLst>
                <a:rect l="0" t="0" r="r" b="b"/>
                <a:pathLst>
                  <a:path w="7" h="4">
                    <a:moveTo>
                      <a:pt x="4" y="0"/>
                    </a:moveTo>
                    <a:lnTo>
                      <a:pt x="0" y="0"/>
                    </a:lnTo>
                    <a:lnTo>
                      <a:pt x="2" y="3"/>
                    </a:lnTo>
                    <a:lnTo>
                      <a:pt x="7" y="4"/>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Freeform 45"/>
              <p:cNvSpPr>
                <a:spLocks/>
              </p:cNvSpPr>
              <p:nvPr/>
            </p:nvSpPr>
            <p:spPr bwMode="auto">
              <a:xfrm>
                <a:off x="1957" y="-947"/>
                <a:ext cx="3" cy="1"/>
              </a:xfrm>
              <a:custGeom>
                <a:avLst/>
                <a:gdLst>
                  <a:gd name="T0" fmla="*/ 3 w 3"/>
                  <a:gd name="T1" fmla="*/ 1 h 1"/>
                  <a:gd name="T2" fmla="*/ 1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1" y="0"/>
                    </a:lnTo>
                    <a:lnTo>
                      <a:pt x="0" y="0"/>
                    </a:lnTo>
                    <a:lnTo>
                      <a:pt x="3"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Freeform 46"/>
              <p:cNvSpPr>
                <a:spLocks/>
              </p:cNvSpPr>
              <p:nvPr/>
            </p:nvSpPr>
            <p:spPr bwMode="auto">
              <a:xfrm>
                <a:off x="1935" y="-946"/>
                <a:ext cx="89" cy="36"/>
              </a:xfrm>
              <a:custGeom>
                <a:avLst/>
                <a:gdLst>
                  <a:gd name="T0" fmla="*/ 12 w 89"/>
                  <a:gd name="T1" fmla="*/ 26 h 36"/>
                  <a:gd name="T2" fmla="*/ 24 w 89"/>
                  <a:gd name="T3" fmla="*/ 30 h 36"/>
                  <a:gd name="T4" fmla="*/ 32 w 89"/>
                  <a:gd name="T5" fmla="*/ 27 h 36"/>
                  <a:gd name="T6" fmla="*/ 39 w 89"/>
                  <a:gd name="T7" fmla="*/ 30 h 36"/>
                  <a:gd name="T8" fmla="*/ 43 w 89"/>
                  <a:gd name="T9" fmla="*/ 36 h 36"/>
                  <a:gd name="T10" fmla="*/ 54 w 89"/>
                  <a:gd name="T11" fmla="*/ 24 h 36"/>
                  <a:gd name="T12" fmla="*/ 57 w 89"/>
                  <a:gd name="T13" fmla="*/ 28 h 36"/>
                  <a:gd name="T14" fmla="*/ 71 w 89"/>
                  <a:gd name="T15" fmla="*/ 24 h 36"/>
                  <a:gd name="T16" fmla="*/ 87 w 89"/>
                  <a:gd name="T17" fmla="*/ 26 h 36"/>
                  <a:gd name="T18" fmla="*/ 89 w 89"/>
                  <a:gd name="T19" fmla="*/ 21 h 36"/>
                  <a:gd name="T20" fmla="*/ 82 w 89"/>
                  <a:gd name="T21" fmla="*/ 15 h 36"/>
                  <a:gd name="T22" fmla="*/ 72 w 89"/>
                  <a:gd name="T23" fmla="*/ 13 h 36"/>
                  <a:gd name="T24" fmla="*/ 76 w 89"/>
                  <a:gd name="T25" fmla="*/ 11 h 36"/>
                  <a:gd name="T26" fmla="*/ 68 w 89"/>
                  <a:gd name="T27" fmla="*/ 10 h 36"/>
                  <a:gd name="T28" fmla="*/ 65 w 89"/>
                  <a:gd name="T29" fmla="*/ 5 h 36"/>
                  <a:gd name="T30" fmla="*/ 54 w 89"/>
                  <a:gd name="T31" fmla="*/ 0 h 36"/>
                  <a:gd name="T32" fmla="*/ 38 w 89"/>
                  <a:gd name="T33" fmla="*/ 1 h 36"/>
                  <a:gd name="T34" fmla="*/ 30 w 89"/>
                  <a:gd name="T35" fmla="*/ 4 h 36"/>
                  <a:gd name="T36" fmla="*/ 22 w 89"/>
                  <a:gd name="T37" fmla="*/ 0 h 36"/>
                  <a:gd name="T38" fmla="*/ 13 w 89"/>
                  <a:gd name="T39" fmla="*/ 4 h 36"/>
                  <a:gd name="T40" fmla="*/ 23 w 89"/>
                  <a:gd name="T41" fmla="*/ 7 h 36"/>
                  <a:gd name="T42" fmla="*/ 24 w 89"/>
                  <a:gd name="T43" fmla="*/ 15 h 36"/>
                  <a:gd name="T44" fmla="*/ 30 w 89"/>
                  <a:gd name="T45" fmla="*/ 19 h 36"/>
                  <a:gd name="T46" fmla="*/ 29 w 89"/>
                  <a:gd name="T47" fmla="*/ 23 h 36"/>
                  <a:gd name="T48" fmla="*/ 0 w 89"/>
                  <a:gd name="T49" fmla="*/ 21 h 36"/>
                  <a:gd name="T50" fmla="*/ 0 w 89"/>
                  <a:gd name="T51" fmla="*/ 24 h 36"/>
                  <a:gd name="T52" fmla="*/ 7 w 89"/>
                  <a:gd name="T53" fmla="*/ 30 h 36"/>
                  <a:gd name="T54" fmla="*/ 12 w 89"/>
                  <a:gd name="T55"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 h="36">
                    <a:moveTo>
                      <a:pt x="12" y="26"/>
                    </a:moveTo>
                    <a:lnTo>
                      <a:pt x="24" y="30"/>
                    </a:lnTo>
                    <a:lnTo>
                      <a:pt x="32" y="27"/>
                    </a:lnTo>
                    <a:lnTo>
                      <a:pt x="39" y="30"/>
                    </a:lnTo>
                    <a:lnTo>
                      <a:pt x="43" y="36"/>
                    </a:lnTo>
                    <a:lnTo>
                      <a:pt x="54" y="24"/>
                    </a:lnTo>
                    <a:lnTo>
                      <a:pt x="57" y="28"/>
                    </a:lnTo>
                    <a:lnTo>
                      <a:pt x="71" y="24"/>
                    </a:lnTo>
                    <a:lnTo>
                      <a:pt x="87" y="26"/>
                    </a:lnTo>
                    <a:lnTo>
                      <a:pt x="89" y="21"/>
                    </a:lnTo>
                    <a:lnTo>
                      <a:pt x="82" y="15"/>
                    </a:lnTo>
                    <a:lnTo>
                      <a:pt x="72" y="13"/>
                    </a:lnTo>
                    <a:lnTo>
                      <a:pt x="76" y="11"/>
                    </a:lnTo>
                    <a:lnTo>
                      <a:pt x="68" y="10"/>
                    </a:lnTo>
                    <a:lnTo>
                      <a:pt x="65" y="5"/>
                    </a:lnTo>
                    <a:lnTo>
                      <a:pt x="54" y="0"/>
                    </a:lnTo>
                    <a:lnTo>
                      <a:pt x="38" y="1"/>
                    </a:lnTo>
                    <a:lnTo>
                      <a:pt x="30" y="4"/>
                    </a:lnTo>
                    <a:lnTo>
                      <a:pt x="22" y="0"/>
                    </a:lnTo>
                    <a:lnTo>
                      <a:pt x="13" y="4"/>
                    </a:lnTo>
                    <a:lnTo>
                      <a:pt x="23" y="7"/>
                    </a:lnTo>
                    <a:lnTo>
                      <a:pt x="24" y="15"/>
                    </a:lnTo>
                    <a:lnTo>
                      <a:pt x="30" y="19"/>
                    </a:lnTo>
                    <a:lnTo>
                      <a:pt x="29" y="23"/>
                    </a:lnTo>
                    <a:lnTo>
                      <a:pt x="0" y="21"/>
                    </a:lnTo>
                    <a:lnTo>
                      <a:pt x="0" y="24"/>
                    </a:lnTo>
                    <a:lnTo>
                      <a:pt x="7" y="30"/>
                    </a:lnTo>
                    <a:lnTo>
                      <a:pt x="12"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Freeform 47"/>
              <p:cNvSpPr>
                <a:spLocks/>
              </p:cNvSpPr>
              <p:nvPr/>
            </p:nvSpPr>
            <p:spPr bwMode="auto">
              <a:xfrm>
                <a:off x="1876" y="-925"/>
                <a:ext cx="31" cy="13"/>
              </a:xfrm>
              <a:custGeom>
                <a:avLst/>
                <a:gdLst>
                  <a:gd name="T0" fmla="*/ 6 w 31"/>
                  <a:gd name="T1" fmla="*/ 0 h 13"/>
                  <a:gd name="T2" fmla="*/ 0 w 31"/>
                  <a:gd name="T3" fmla="*/ 5 h 13"/>
                  <a:gd name="T4" fmla="*/ 10 w 31"/>
                  <a:gd name="T5" fmla="*/ 12 h 13"/>
                  <a:gd name="T6" fmla="*/ 18 w 31"/>
                  <a:gd name="T7" fmla="*/ 13 h 13"/>
                  <a:gd name="T8" fmla="*/ 25 w 31"/>
                  <a:gd name="T9" fmla="*/ 10 h 13"/>
                  <a:gd name="T10" fmla="*/ 31 w 31"/>
                  <a:gd name="T11" fmla="*/ 11 h 13"/>
                  <a:gd name="T12" fmla="*/ 29 w 31"/>
                  <a:gd name="T13" fmla="*/ 6 h 13"/>
                  <a:gd name="T14" fmla="*/ 18 w 31"/>
                  <a:gd name="T15" fmla="*/ 3 h 13"/>
                  <a:gd name="T16" fmla="*/ 6 w 3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3">
                    <a:moveTo>
                      <a:pt x="6" y="0"/>
                    </a:moveTo>
                    <a:lnTo>
                      <a:pt x="0" y="5"/>
                    </a:lnTo>
                    <a:lnTo>
                      <a:pt x="10" y="12"/>
                    </a:lnTo>
                    <a:lnTo>
                      <a:pt x="18" y="13"/>
                    </a:lnTo>
                    <a:lnTo>
                      <a:pt x="25" y="10"/>
                    </a:lnTo>
                    <a:lnTo>
                      <a:pt x="31" y="11"/>
                    </a:lnTo>
                    <a:lnTo>
                      <a:pt x="29" y="6"/>
                    </a:lnTo>
                    <a:lnTo>
                      <a:pt x="18" y="3"/>
                    </a:ln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Freeform 48"/>
              <p:cNvSpPr>
                <a:spLocks/>
              </p:cNvSpPr>
              <p:nvPr/>
            </p:nvSpPr>
            <p:spPr bwMode="auto">
              <a:xfrm>
                <a:off x="1370" y="-1095"/>
                <a:ext cx="4" cy="6"/>
              </a:xfrm>
              <a:custGeom>
                <a:avLst/>
                <a:gdLst>
                  <a:gd name="T0" fmla="*/ 0 w 4"/>
                  <a:gd name="T1" fmla="*/ 6 h 6"/>
                  <a:gd name="T2" fmla="*/ 4 w 4"/>
                  <a:gd name="T3" fmla="*/ 6 h 6"/>
                  <a:gd name="T4" fmla="*/ 3 w 4"/>
                  <a:gd name="T5" fmla="*/ 0 h 6"/>
                  <a:gd name="T6" fmla="*/ 0 w 4"/>
                  <a:gd name="T7" fmla="*/ 2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lnTo>
                      <a:pt x="4" y="6"/>
                    </a:lnTo>
                    <a:lnTo>
                      <a:pt x="3" y="0"/>
                    </a:lnTo>
                    <a:lnTo>
                      <a:pt x="0" y="2"/>
                    </a:lnTo>
                    <a:lnTo>
                      <a:pt x="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Freeform 49"/>
              <p:cNvSpPr>
                <a:spLocks/>
              </p:cNvSpPr>
              <p:nvPr/>
            </p:nvSpPr>
            <p:spPr bwMode="auto">
              <a:xfrm>
                <a:off x="1823" y="-758"/>
                <a:ext cx="4" cy="5"/>
              </a:xfrm>
              <a:custGeom>
                <a:avLst/>
                <a:gdLst>
                  <a:gd name="T0" fmla="*/ 0 w 4"/>
                  <a:gd name="T1" fmla="*/ 4 h 5"/>
                  <a:gd name="T2" fmla="*/ 4 w 4"/>
                  <a:gd name="T3" fmla="*/ 5 h 5"/>
                  <a:gd name="T4" fmla="*/ 2 w 4"/>
                  <a:gd name="T5" fmla="*/ 0 h 5"/>
                  <a:gd name="T6" fmla="*/ 0 w 4"/>
                  <a:gd name="T7" fmla="*/ 4 h 5"/>
                </a:gdLst>
                <a:ahLst/>
                <a:cxnLst>
                  <a:cxn ang="0">
                    <a:pos x="T0" y="T1"/>
                  </a:cxn>
                  <a:cxn ang="0">
                    <a:pos x="T2" y="T3"/>
                  </a:cxn>
                  <a:cxn ang="0">
                    <a:pos x="T4" y="T5"/>
                  </a:cxn>
                  <a:cxn ang="0">
                    <a:pos x="T6" y="T7"/>
                  </a:cxn>
                </a:cxnLst>
                <a:rect l="0" t="0" r="r" b="b"/>
                <a:pathLst>
                  <a:path w="4" h="5">
                    <a:moveTo>
                      <a:pt x="0" y="4"/>
                    </a:moveTo>
                    <a:lnTo>
                      <a:pt x="4" y="5"/>
                    </a:lnTo>
                    <a:lnTo>
                      <a:pt x="2" y="0"/>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Freeform 50"/>
              <p:cNvSpPr>
                <a:spLocks/>
              </p:cNvSpPr>
              <p:nvPr/>
            </p:nvSpPr>
            <p:spPr bwMode="auto">
              <a:xfrm>
                <a:off x="2081" y="329"/>
                <a:ext cx="14" cy="4"/>
              </a:xfrm>
              <a:custGeom>
                <a:avLst/>
                <a:gdLst>
                  <a:gd name="T0" fmla="*/ 0 w 14"/>
                  <a:gd name="T1" fmla="*/ 4 h 4"/>
                  <a:gd name="T2" fmla="*/ 2 w 14"/>
                  <a:gd name="T3" fmla="*/ 4 h 4"/>
                  <a:gd name="T4" fmla="*/ 14 w 14"/>
                  <a:gd name="T5" fmla="*/ 0 h 4"/>
                  <a:gd name="T6" fmla="*/ 2 w 14"/>
                  <a:gd name="T7" fmla="*/ 1 h 4"/>
                  <a:gd name="T8" fmla="*/ 0 w 14"/>
                  <a:gd name="T9" fmla="*/ 4 h 4"/>
                </a:gdLst>
                <a:ahLst/>
                <a:cxnLst>
                  <a:cxn ang="0">
                    <a:pos x="T0" y="T1"/>
                  </a:cxn>
                  <a:cxn ang="0">
                    <a:pos x="T2" y="T3"/>
                  </a:cxn>
                  <a:cxn ang="0">
                    <a:pos x="T4" y="T5"/>
                  </a:cxn>
                  <a:cxn ang="0">
                    <a:pos x="T6" y="T7"/>
                  </a:cxn>
                  <a:cxn ang="0">
                    <a:pos x="T8" y="T9"/>
                  </a:cxn>
                </a:cxnLst>
                <a:rect l="0" t="0" r="r" b="b"/>
                <a:pathLst>
                  <a:path w="14" h="4">
                    <a:moveTo>
                      <a:pt x="0" y="4"/>
                    </a:moveTo>
                    <a:lnTo>
                      <a:pt x="2" y="4"/>
                    </a:lnTo>
                    <a:lnTo>
                      <a:pt x="14" y="0"/>
                    </a:lnTo>
                    <a:lnTo>
                      <a:pt x="2" y="1"/>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Freeform 51"/>
              <p:cNvSpPr>
                <a:spLocks/>
              </p:cNvSpPr>
              <p:nvPr/>
            </p:nvSpPr>
            <p:spPr bwMode="auto">
              <a:xfrm>
                <a:off x="1980" y="272"/>
                <a:ext cx="94" cy="64"/>
              </a:xfrm>
              <a:custGeom>
                <a:avLst/>
                <a:gdLst>
                  <a:gd name="T0" fmla="*/ 52 w 94"/>
                  <a:gd name="T1" fmla="*/ 31 h 64"/>
                  <a:gd name="T2" fmla="*/ 43 w 94"/>
                  <a:gd name="T3" fmla="*/ 17 h 64"/>
                  <a:gd name="T4" fmla="*/ 48 w 94"/>
                  <a:gd name="T5" fmla="*/ 16 h 64"/>
                  <a:gd name="T6" fmla="*/ 40 w 94"/>
                  <a:gd name="T7" fmla="*/ 4 h 64"/>
                  <a:gd name="T8" fmla="*/ 31 w 94"/>
                  <a:gd name="T9" fmla="*/ 4 h 64"/>
                  <a:gd name="T10" fmla="*/ 29 w 94"/>
                  <a:gd name="T11" fmla="*/ 0 h 64"/>
                  <a:gd name="T12" fmla="*/ 24 w 94"/>
                  <a:gd name="T13" fmla="*/ 6 h 64"/>
                  <a:gd name="T14" fmla="*/ 14 w 94"/>
                  <a:gd name="T15" fmla="*/ 7 h 64"/>
                  <a:gd name="T16" fmla="*/ 19 w 94"/>
                  <a:gd name="T17" fmla="*/ 11 h 64"/>
                  <a:gd name="T18" fmla="*/ 14 w 94"/>
                  <a:gd name="T19" fmla="*/ 12 h 64"/>
                  <a:gd name="T20" fmla="*/ 14 w 94"/>
                  <a:gd name="T21" fmla="*/ 20 h 64"/>
                  <a:gd name="T22" fmla="*/ 31 w 94"/>
                  <a:gd name="T23" fmla="*/ 23 h 64"/>
                  <a:gd name="T24" fmla="*/ 19 w 94"/>
                  <a:gd name="T25" fmla="*/ 31 h 64"/>
                  <a:gd name="T26" fmla="*/ 20 w 94"/>
                  <a:gd name="T27" fmla="*/ 42 h 64"/>
                  <a:gd name="T28" fmla="*/ 30 w 94"/>
                  <a:gd name="T29" fmla="*/ 46 h 64"/>
                  <a:gd name="T30" fmla="*/ 19 w 94"/>
                  <a:gd name="T31" fmla="*/ 44 h 64"/>
                  <a:gd name="T32" fmla="*/ 18 w 94"/>
                  <a:gd name="T33" fmla="*/ 45 h 64"/>
                  <a:gd name="T34" fmla="*/ 20 w 94"/>
                  <a:gd name="T35" fmla="*/ 48 h 64"/>
                  <a:gd name="T36" fmla="*/ 18 w 94"/>
                  <a:gd name="T37" fmla="*/ 50 h 64"/>
                  <a:gd name="T38" fmla="*/ 6 w 94"/>
                  <a:gd name="T39" fmla="*/ 39 h 64"/>
                  <a:gd name="T40" fmla="*/ 11 w 94"/>
                  <a:gd name="T41" fmla="*/ 46 h 64"/>
                  <a:gd name="T42" fmla="*/ 0 w 94"/>
                  <a:gd name="T43" fmla="*/ 50 h 64"/>
                  <a:gd name="T44" fmla="*/ 0 w 94"/>
                  <a:gd name="T45" fmla="*/ 55 h 64"/>
                  <a:gd name="T46" fmla="*/ 9 w 94"/>
                  <a:gd name="T47" fmla="*/ 55 h 64"/>
                  <a:gd name="T48" fmla="*/ 7 w 94"/>
                  <a:gd name="T49" fmla="*/ 58 h 64"/>
                  <a:gd name="T50" fmla="*/ 35 w 94"/>
                  <a:gd name="T51" fmla="*/ 62 h 64"/>
                  <a:gd name="T52" fmla="*/ 42 w 94"/>
                  <a:gd name="T53" fmla="*/ 61 h 64"/>
                  <a:gd name="T54" fmla="*/ 50 w 94"/>
                  <a:gd name="T55" fmla="*/ 58 h 64"/>
                  <a:gd name="T56" fmla="*/ 75 w 94"/>
                  <a:gd name="T57" fmla="*/ 64 h 64"/>
                  <a:gd name="T58" fmla="*/ 88 w 94"/>
                  <a:gd name="T59" fmla="*/ 62 h 64"/>
                  <a:gd name="T60" fmla="*/ 94 w 94"/>
                  <a:gd name="T61" fmla="*/ 56 h 64"/>
                  <a:gd name="T62" fmla="*/ 79 w 94"/>
                  <a:gd name="T63" fmla="*/ 52 h 64"/>
                  <a:gd name="T64" fmla="*/ 52 w 94"/>
                  <a:gd name="T65"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4">
                    <a:moveTo>
                      <a:pt x="52" y="31"/>
                    </a:moveTo>
                    <a:lnTo>
                      <a:pt x="43" y="17"/>
                    </a:lnTo>
                    <a:lnTo>
                      <a:pt x="48" y="16"/>
                    </a:lnTo>
                    <a:lnTo>
                      <a:pt x="40" y="4"/>
                    </a:lnTo>
                    <a:lnTo>
                      <a:pt x="31" y="4"/>
                    </a:lnTo>
                    <a:lnTo>
                      <a:pt x="29" y="0"/>
                    </a:lnTo>
                    <a:lnTo>
                      <a:pt x="24" y="6"/>
                    </a:lnTo>
                    <a:lnTo>
                      <a:pt x="14" y="7"/>
                    </a:lnTo>
                    <a:lnTo>
                      <a:pt x="19" y="11"/>
                    </a:lnTo>
                    <a:lnTo>
                      <a:pt x="14" y="12"/>
                    </a:lnTo>
                    <a:lnTo>
                      <a:pt x="14" y="20"/>
                    </a:lnTo>
                    <a:lnTo>
                      <a:pt x="31" y="23"/>
                    </a:lnTo>
                    <a:lnTo>
                      <a:pt x="19" y="31"/>
                    </a:lnTo>
                    <a:lnTo>
                      <a:pt x="20" y="42"/>
                    </a:lnTo>
                    <a:lnTo>
                      <a:pt x="30" y="46"/>
                    </a:lnTo>
                    <a:lnTo>
                      <a:pt x="19" y="44"/>
                    </a:lnTo>
                    <a:lnTo>
                      <a:pt x="18" y="45"/>
                    </a:lnTo>
                    <a:lnTo>
                      <a:pt x="20" y="48"/>
                    </a:lnTo>
                    <a:lnTo>
                      <a:pt x="18" y="50"/>
                    </a:lnTo>
                    <a:lnTo>
                      <a:pt x="6" y="39"/>
                    </a:lnTo>
                    <a:lnTo>
                      <a:pt x="11" y="46"/>
                    </a:lnTo>
                    <a:lnTo>
                      <a:pt x="0" y="50"/>
                    </a:lnTo>
                    <a:lnTo>
                      <a:pt x="0" y="55"/>
                    </a:lnTo>
                    <a:lnTo>
                      <a:pt x="9" y="55"/>
                    </a:lnTo>
                    <a:lnTo>
                      <a:pt x="7" y="58"/>
                    </a:lnTo>
                    <a:lnTo>
                      <a:pt x="35" y="62"/>
                    </a:lnTo>
                    <a:lnTo>
                      <a:pt x="42" y="61"/>
                    </a:lnTo>
                    <a:lnTo>
                      <a:pt x="50" y="58"/>
                    </a:lnTo>
                    <a:lnTo>
                      <a:pt x="75" y="64"/>
                    </a:lnTo>
                    <a:lnTo>
                      <a:pt x="88" y="62"/>
                    </a:lnTo>
                    <a:lnTo>
                      <a:pt x="94" y="56"/>
                    </a:lnTo>
                    <a:lnTo>
                      <a:pt x="79" y="52"/>
                    </a:lnTo>
                    <a:lnTo>
                      <a:pt x="52" y="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Freeform 52"/>
              <p:cNvSpPr>
                <a:spLocks/>
              </p:cNvSpPr>
              <p:nvPr/>
            </p:nvSpPr>
            <p:spPr bwMode="auto">
              <a:xfrm>
                <a:off x="2290" y="-642"/>
                <a:ext cx="32" cy="24"/>
              </a:xfrm>
              <a:custGeom>
                <a:avLst/>
                <a:gdLst>
                  <a:gd name="T0" fmla="*/ 0 w 32"/>
                  <a:gd name="T1" fmla="*/ 5 h 24"/>
                  <a:gd name="T2" fmla="*/ 0 w 32"/>
                  <a:gd name="T3" fmla="*/ 21 h 24"/>
                  <a:gd name="T4" fmla="*/ 11 w 32"/>
                  <a:gd name="T5" fmla="*/ 24 h 24"/>
                  <a:gd name="T6" fmla="*/ 22 w 32"/>
                  <a:gd name="T7" fmla="*/ 20 h 24"/>
                  <a:gd name="T8" fmla="*/ 31 w 32"/>
                  <a:gd name="T9" fmla="*/ 9 h 24"/>
                  <a:gd name="T10" fmla="*/ 32 w 32"/>
                  <a:gd name="T11" fmla="*/ 2 h 24"/>
                  <a:gd name="T12" fmla="*/ 25 w 32"/>
                  <a:gd name="T13" fmla="*/ 0 h 24"/>
                  <a:gd name="T14" fmla="*/ 3 w 32"/>
                  <a:gd name="T15" fmla="*/ 1 h 24"/>
                  <a:gd name="T16" fmla="*/ 0 w 32"/>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4">
                    <a:moveTo>
                      <a:pt x="0" y="5"/>
                    </a:moveTo>
                    <a:lnTo>
                      <a:pt x="0" y="21"/>
                    </a:lnTo>
                    <a:lnTo>
                      <a:pt x="11" y="24"/>
                    </a:lnTo>
                    <a:lnTo>
                      <a:pt x="22" y="20"/>
                    </a:lnTo>
                    <a:lnTo>
                      <a:pt x="31" y="9"/>
                    </a:lnTo>
                    <a:lnTo>
                      <a:pt x="32" y="2"/>
                    </a:lnTo>
                    <a:lnTo>
                      <a:pt x="25" y="0"/>
                    </a:lnTo>
                    <a:lnTo>
                      <a:pt x="3" y="1"/>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53"/>
              <p:cNvSpPr>
                <a:spLocks noEditPoints="1"/>
              </p:cNvSpPr>
              <p:nvPr/>
            </p:nvSpPr>
            <p:spPr bwMode="auto">
              <a:xfrm>
                <a:off x="542" y="-2208"/>
                <a:ext cx="1981" cy="2512"/>
              </a:xfrm>
              <a:custGeom>
                <a:avLst/>
                <a:gdLst>
                  <a:gd name="T0" fmla="*/ 1746 w 1981"/>
                  <a:gd name="T1" fmla="*/ 1575 h 2512"/>
                  <a:gd name="T2" fmla="*/ 1581 w 1981"/>
                  <a:gd name="T3" fmla="*/ 1419 h 2512"/>
                  <a:gd name="T4" fmla="*/ 1435 w 1981"/>
                  <a:gd name="T5" fmla="*/ 1404 h 2512"/>
                  <a:gd name="T6" fmla="*/ 1261 w 1981"/>
                  <a:gd name="T7" fmla="*/ 1412 h 2512"/>
                  <a:gd name="T8" fmla="*/ 1149 w 1981"/>
                  <a:gd name="T9" fmla="*/ 1273 h 2512"/>
                  <a:gd name="T10" fmla="*/ 1085 w 1981"/>
                  <a:gd name="T11" fmla="*/ 1117 h 2512"/>
                  <a:gd name="T12" fmla="*/ 1272 w 1981"/>
                  <a:gd name="T13" fmla="*/ 1133 h 2512"/>
                  <a:gd name="T14" fmla="*/ 1373 w 1981"/>
                  <a:gd name="T15" fmla="*/ 998 h 2512"/>
                  <a:gd name="T16" fmla="*/ 1384 w 1981"/>
                  <a:gd name="T17" fmla="*/ 944 h 2512"/>
                  <a:gd name="T18" fmla="*/ 1540 w 1981"/>
                  <a:gd name="T19" fmla="*/ 796 h 2512"/>
                  <a:gd name="T20" fmla="*/ 1538 w 1981"/>
                  <a:gd name="T21" fmla="*/ 783 h 2512"/>
                  <a:gd name="T22" fmla="*/ 1575 w 1981"/>
                  <a:gd name="T23" fmla="*/ 700 h 2512"/>
                  <a:gd name="T24" fmla="*/ 1595 w 1981"/>
                  <a:gd name="T25" fmla="*/ 614 h 2512"/>
                  <a:gd name="T26" fmla="*/ 1581 w 1981"/>
                  <a:gd name="T27" fmla="*/ 536 h 2512"/>
                  <a:gd name="T28" fmla="*/ 1529 w 1981"/>
                  <a:gd name="T29" fmla="*/ 461 h 2512"/>
                  <a:gd name="T30" fmla="*/ 1463 w 1981"/>
                  <a:gd name="T31" fmla="*/ 465 h 2512"/>
                  <a:gd name="T32" fmla="*/ 1341 w 1981"/>
                  <a:gd name="T33" fmla="*/ 425 h 2512"/>
                  <a:gd name="T34" fmla="*/ 1326 w 1981"/>
                  <a:gd name="T35" fmla="*/ 677 h 2512"/>
                  <a:gd name="T36" fmla="*/ 1124 w 1981"/>
                  <a:gd name="T37" fmla="*/ 518 h 2512"/>
                  <a:gd name="T38" fmla="*/ 1112 w 1981"/>
                  <a:gd name="T39" fmla="*/ 321 h 2512"/>
                  <a:gd name="T40" fmla="*/ 1242 w 1981"/>
                  <a:gd name="T41" fmla="*/ 240 h 2512"/>
                  <a:gd name="T42" fmla="*/ 1240 w 1981"/>
                  <a:gd name="T43" fmla="*/ 130 h 2512"/>
                  <a:gd name="T44" fmla="*/ 1138 w 1981"/>
                  <a:gd name="T45" fmla="*/ 84 h 2512"/>
                  <a:gd name="T46" fmla="*/ 1103 w 1981"/>
                  <a:gd name="T47" fmla="*/ 137 h 2512"/>
                  <a:gd name="T48" fmla="*/ 1052 w 1981"/>
                  <a:gd name="T49" fmla="*/ 187 h 2512"/>
                  <a:gd name="T50" fmla="*/ 924 w 1981"/>
                  <a:gd name="T51" fmla="*/ 144 h 2512"/>
                  <a:gd name="T52" fmla="*/ 788 w 1981"/>
                  <a:gd name="T53" fmla="*/ 160 h 2512"/>
                  <a:gd name="T54" fmla="*/ 592 w 1981"/>
                  <a:gd name="T55" fmla="*/ 71 h 2512"/>
                  <a:gd name="T56" fmla="*/ 369 w 1981"/>
                  <a:gd name="T57" fmla="*/ 84 h 2512"/>
                  <a:gd name="T58" fmla="*/ 123 w 1981"/>
                  <a:gd name="T59" fmla="*/ 69 h 2512"/>
                  <a:gd name="T60" fmla="*/ 85 w 1981"/>
                  <a:gd name="T61" fmla="*/ 205 h 2512"/>
                  <a:gd name="T62" fmla="*/ 28 w 1981"/>
                  <a:gd name="T63" fmla="*/ 273 h 2512"/>
                  <a:gd name="T64" fmla="*/ 27 w 1981"/>
                  <a:gd name="T65" fmla="*/ 400 h 2512"/>
                  <a:gd name="T66" fmla="*/ 97 w 1981"/>
                  <a:gd name="T67" fmla="*/ 480 h 2512"/>
                  <a:gd name="T68" fmla="*/ 72 w 1981"/>
                  <a:gd name="T69" fmla="*/ 580 h 2512"/>
                  <a:gd name="T70" fmla="*/ 204 w 1981"/>
                  <a:gd name="T71" fmla="*/ 493 h 2512"/>
                  <a:gd name="T72" fmla="*/ 240 w 1981"/>
                  <a:gd name="T73" fmla="*/ 466 h 2512"/>
                  <a:gd name="T74" fmla="*/ 331 w 1981"/>
                  <a:gd name="T75" fmla="*/ 425 h 2512"/>
                  <a:gd name="T76" fmla="*/ 461 w 1981"/>
                  <a:gd name="T77" fmla="*/ 477 h 2512"/>
                  <a:gd name="T78" fmla="*/ 515 w 1981"/>
                  <a:gd name="T79" fmla="*/ 525 h 2512"/>
                  <a:gd name="T80" fmla="*/ 579 w 1981"/>
                  <a:gd name="T81" fmla="*/ 634 h 2512"/>
                  <a:gd name="T82" fmla="*/ 668 w 1981"/>
                  <a:gd name="T83" fmla="*/ 712 h 2512"/>
                  <a:gd name="T84" fmla="*/ 654 w 1981"/>
                  <a:gd name="T85" fmla="*/ 880 h 2512"/>
                  <a:gd name="T86" fmla="*/ 781 w 1981"/>
                  <a:gd name="T87" fmla="*/ 1102 h 2512"/>
                  <a:gd name="T88" fmla="*/ 814 w 1981"/>
                  <a:gd name="T89" fmla="*/ 1118 h 2512"/>
                  <a:gd name="T90" fmla="*/ 937 w 1981"/>
                  <a:gd name="T91" fmla="*/ 1254 h 2512"/>
                  <a:gd name="T92" fmla="*/ 1226 w 1981"/>
                  <a:gd name="T93" fmla="*/ 1415 h 2512"/>
                  <a:gd name="T94" fmla="*/ 1348 w 1981"/>
                  <a:gd name="T95" fmla="*/ 1468 h 2512"/>
                  <a:gd name="T96" fmla="*/ 1345 w 1981"/>
                  <a:gd name="T97" fmla="*/ 1734 h 2512"/>
                  <a:gd name="T98" fmla="*/ 1404 w 1981"/>
                  <a:gd name="T99" fmla="*/ 2208 h 2512"/>
                  <a:gd name="T100" fmla="*/ 1405 w 1981"/>
                  <a:gd name="T101" fmla="*/ 2330 h 2512"/>
                  <a:gd name="T102" fmla="*/ 1409 w 1981"/>
                  <a:gd name="T103" fmla="*/ 2380 h 2512"/>
                  <a:gd name="T104" fmla="*/ 1415 w 1981"/>
                  <a:gd name="T105" fmla="*/ 2465 h 2512"/>
                  <a:gd name="T106" fmla="*/ 1481 w 1981"/>
                  <a:gd name="T107" fmla="*/ 2426 h 2512"/>
                  <a:gd name="T108" fmla="*/ 1551 w 1981"/>
                  <a:gd name="T109" fmla="*/ 2251 h 2512"/>
                  <a:gd name="T110" fmla="*/ 1630 w 1981"/>
                  <a:gd name="T111" fmla="*/ 2099 h 2512"/>
                  <a:gd name="T112" fmla="*/ 1910 w 1981"/>
                  <a:gd name="T113" fmla="*/ 1838 h 2512"/>
                  <a:gd name="T114" fmla="*/ 1311 w 1981"/>
                  <a:gd name="T115" fmla="*/ 873 h 2512"/>
                  <a:gd name="T116" fmla="*/ 1314 w 1981"/>
                  <a:gd name="T117" fmla="*/ 820 h 2512"/>
                  <a:gd name="T118" fmla="*/ 1216 w 1981"/>
                  <a:gd name="T119" fmla="*/ 823 h 2512"/>
                  <a:gd name="T120" fmla="*/ 1179 w 1981"/>
                  <a:gd name="T121" fmla="*/ 743 h 2512"/>
                  <a:gd name="T122" fmla="*/ 1146 w 1981"/>
                  <a:gd name="T123" fmla="*/ 775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1" h="2512">
                    <a:moveTo>
                      <a:pt x="1971" y="1642"/>
                    </a:moveTo>
                    <a:lnTo>
                      <a:pt x="1948" y="1638"/>
                    </a:lnTo>
                    <a:lnTo>
                      <a:pt x="1912" y="1610"/>
                    </a:lnTo>
                    <a:lnTo>
                      <a:pt x="1906" y="1607"/>
                    </a:lnTo>
                    <a:lnTo>
                      <a:pt x="1877" y="1607"/>
                    </a:lnTo>
                    <a:lnTo>
                      <a:pt x="1852" y="1598"/>
                    </a:lnTo>
                    <a:lnTo>
                      <a:pt x="1839" y="1604"/>
                    </a:lnTo>
                    <a:lnTo>
                      <a:pt x="1841" y="1598"/>
                    </a:lnTo>
                    <a:lnTo>
                      <a:pt x="1835" y="1596"/>
                    </a:lnTo>
                    <a:lnTo>
                      <a:pt x="1838" y="1592"/>
                    </a:lnTo>
                    <a:lnTo>
                      <a:pt x="1833" y="1586"/>
                    </a:lnTo>
                    <a:lnTo>
                      <a:pt x="1826" y="1590"/>
                    </a:lnTo>
                    <a:lnTo>
                      <a:pt x="1824" y="1584"/>
                    </a:lnTo>
                    <a:lnTo>
                      <a:pt x="1800" y="1574"/>
                    </a:lnTo>
                    <a:lnTo>
                      <a:pt x="1786" y="1575"/>
                    </a:lnTo>
                    <a:lnTo>
                      <a:pt x="1780" y="1586"/>
                    </a:lnTo>
                    <a:lnTo>
                      <a:pt x="1773" y="1590"/>
                    </a:lnTo>
                    <a:lnTo>
                      <a:pt x="1767" y="1600"/>
                    </a:lnTo>
                    <a:lnTo>
                      <a:pt x="1766" y="1591"/>
                    </a:lnTo>
                    <a:lnTo>
                      <a:pt x="1736" y="1592"/>
                    </a:lnTo>
                    <a:lnTo>
                      <a:pt x="1735" y="1594"/>
                    </a:lnTo>
                    <a:lnTo>
                      <a:pt x="1735" y="1590"/>
                    </a:lnTo>
                    <a:lnTo>
                      <a:pt x="1747" y="1590"/>
                    </a:lnTo>
                    <a:lnTo>
                      <a:pt x="1747" y="1583"/>
                    </a:lnTo>
                    <a:lnTo>
                      <a:pt x="1743" y="1579"/>
                    </a:lnTo>
                    <a:lnTo>
                      <a:pt x="1746" y="1575"/>
                    </a:lnTo>
                    <a:lnTo>
                      <a:pt x="1737" y="1581"/>
                    </a:lnTo>
                    <a:lnTo>
                      <a:pt x="1735" y="1571"/>
                    </a:lnTo>
                    <a:lnTo>
                      <a:pt x="1755" y="1549"/>
                    </a:lnTo>
                    <a:lnTo>
                      <a:pt x="1759" y="1540"/>
                    </a:lnTo>
                    <a:lnTo>
                      <a:pt x="1750" y="1538"/>
                    </a:lnTo>
                    <a:lnTo>
                      <a:pt x="1740" y="1506"/>
                    </a:lnTo>
                    <a:lnTo>
                      <a:pt x="1735" y="1502"/>
                    </a:lnTo>
                    <a:lnTo>
                      <a:pt x="1734" y="1505"/>
                    </a:lnTo>
                    <a:lnTo>
                      <a:pt x="1729" y="1499"/>
                    </a:lnTo>
                    <a:lnTo>
                      <a:pt x="1717" y="1488"/>
                    </a:lnTo>
                    <a:lnTo>
                      <a:pt x="1699" y="1481"/>
                    </a:lnTo>
                    <a:lnTo>
                      <a:pt x="1697" y="1483"/>
                    </a:lnTo>
                    <a:lnTo>
                      <a:pt x="1697" y="1480"/>
                    </a:lnTo>
                    <a:lnTo>
                      <a:pt x="1683" y="1476"/>
                    </a:lnTo>
                    <a:lnTo>
                      <a:pt x="1652" y="1477"/>
                    </a:lnTo>
                    <a:lnTo>
                      <a:pt x="1642" y="1465"/>
                    </a:lnTo>
                    <a:lnTo>
                      <a:pt x="1630" y="1463"/>
                    </a:lnTo>
                    <a:lnTo>
                      <a:pt x="1627" y="1451"/>
                    </a:lnTo>
                    <a:lnTo>
                      <a:pt x="1614" y="1442"/>
                    </a:lnTo>
                    <a:lnTo>
                      <a:pt x="1611" y="1442"/>
                    </a:lnTo>
                    <a:lnTo>
                      <a:pt x="1605" y="1436"/>
                    </a:lnTo>
                    <a:lnTo>
                      <a:pt x="1599" y="1439"/>
                    </a:lnTo>
                    <a:lnTo>
                      <a:pt x="1593" y="1438"/>
                    </a:lnTo>
                    <a:lnTo>
                      <a:pt x="1597" y="1435"/>
                    </a:lnTo>
                    <a:lnTo>
                      <a:pt x="1593" y="1425"/>
                    </a:lnTo>
                    <a:lnTo>
                      <a:pt x="1581" y="1419"/>
                    </a:lnTo>
                    <a:lnTo>
                      <a:pt x="1573" y="1419"/>
                    </a:lnTo>
                    <a:lnTo>
                      <a:pt x="1569" y="1412"/>
                    </a:lnTo>
                    <a:lnTo>
                      <a:pt x="1564" y="1410"/>
                    </a:lnTo>
                    <a:lnTo>
                      <a:pt x="1578" y="1405"/>
                    </a:lnTo>
                    <a:lnTo>
                      <a:pt x="1546" y="1405"/>
                    </a:lnTo>
                    <a:lnTo>
                      <a:pt x="1545" y="1406"/>
                    </a:lnTo>
                    <a:lnTo>
                      <a:pt x="1551" y="1409"/>
                    </a:lnTo>
                    <a:lnTo>
                      <a:pt x="1532" y="1412"/>
                    </a:lnTo>
                    <a:lnTo>
                      <a:pt x="1523" y="1412"/>
                    </a:lnTo>
                    <a:lnTo>
                      <a:pt x="1516" y="1406"/>
                    </a:lnTo>
                    <a:lnTo>
                      <a:pt x="1488" y="1409"/>
                    </a:lnTo>
                    <a:lnTo>
                      <a:pt x="1483" y="1397"/>
                    </a:lnTo>
                    <a:lnTo>
                      <a:pt x="1465" y="1393"/>
                    </a:lnTo>
                    <a:lnTo>
                      <a:pt x="1460" y="1382"/>
                    </a:lnTo>
                    <a:lnTo>
                      <a:pt x="1455" y="1390"/>
                    </a:lnTo>
                    <a:lnTo>
                      <a:pt x="1461" y="1391"/>
                    </a:lnTo>
                    <a:lnTo>
                      <a:pt x="1462" y="1393"/>
                    </a:lnTo>
                    <a:lnTo>
                      <a:pt x="1447" y="1397"/>
                    </a:lnTo>
                    <a:lnTo>
                      <a:pt x="1437" y="1404"/>
                    </a:lnTo>
                    <a:lnTo>
                      <a:pt x="1437" y="1410"/>
                    </a:lnTo>
                    <a:lnTo>
                      <a:pt x="1442" y="1419"/>
                    </a:lnTo>
                    <a:lnTo>
                      <a:pt x="1443" y="1425"/>
                    </a:lnTo>
                    <a:lnTo>
                      <a:pt x="1435" y="1430"/>
                    </a:lnTo>
                    <a:lnTo>
                      <a:pt x="1430" y="1421"/>
                    </a:lnTo>
                    <a:lnTo>
                      <a:pt x="1430" y="1415"/>
                    </a:lnTo>
                    <a:lnTo>
                      <a:pt x="1435" y="1404"/>
                    </a:lnTo>
                    <a:lnTo>
                      <a:pt x="1431" y="1391"/>
                    </a:lnTo>
                    <a:lnTo>
                      <a:pt x="1438" y="1387"/>
                    </a:lnTo>
                    <a:lnTo>
                      <a:pt x="1441" y="1383"/>
                    </a:lnTo>
                    <a:lnTo>
                      <a:pt x="1434" y="1379"/>
                    </a:lnTo>
                    <a:lnTo>
                      <a:pt x="1428" y="1383"/>
                    </a:lnTo>
                    <a:lnTo>
                      <a:pt x="1424" y="1389"/>
                    </a:lnTo>
                    <a:lnTo>
                      <a:pt x="1411" y="1395"/>
                    </a:lnTo>
                    <a:lnTo>
                      <a:pt x="1397" y="1396"/>
                    </a:lnTo>
                    <a:lnTo>
                      <a:pt x="1392" y="1404"/>
                    </a:lnTo>
                    <a:lnTo>
                      <a:pt x="1390" y="1400"/>
                    </a:lnTo>
                    <a:lnTo>
                      <a:pt x="1384" y="1400"/>
                    </a:lnTo>
                    <a:lnTo>
                      <a:pt x="1374" y="1409"/>
                    </a:lnTo>
                    <a:lnTo>
                      <a:pt x="1373" y="1423"/>
                    </a:lnTo>
                    <a:lnTo>
                      <a:pt x="1357" y="1436"/>
                    </a:lnTo>
                    <a:lnTo>
                      <a:pt x="1357" y="1445"/>
                    </a:lnTo>
                    <a:lnTo>
                      <a:pt x="1348" y="1436"/>
                    </a:lnTo>
                    <a:lnTo>
                      <a:pt x="1337" y="1425"/>
                    </a:lnTo>
                    <a:lnTo>
                      <a:pt x="1321" y="1421"/>
                    </a:lnTo>
                    <a:lnTo>
                      <a:pt x="1314" y="1421"/>
                    </a:lnTo>
                    <a:lnTo>
                      <a:pt x="1311" y="1429"/>
                    </a:lnTo>
                    <a:lnTo>
                      <a:pt x="1307" y="1426"/>
                    </a:lnTo>
                    <a:lnTo>
                      <a:pt x="1292" y="1432"/>
                    </a:lnTo>
                    <a:lnTo>
                      <a:pt x="1278" y="1430"/>
                    </a:lnTo>
                    <a:lnTo>
                      <a:pt x="1275" y="1423"/>
                    </a:lnTo>
                    <a:lnTo>
                      <a:pt x="1270" y="1421"/>
                    </a:lnTo>
                    <a:lnTo>
                      <a:pt x="1261" y="1412"/>
                    </a:lnTo>
                    <a:lnTo>
                      <a:pt x="1255" y="1400"/>
                    </a:lnTo>
                    <a:lnTo>
                      <a:pt x="1253" y="1393"/>
                    </a:lnTo>
                    <a:lnTo>
                      <a:pt x="1261" y="1340"/>
                    </a:lnTo>
                    <a:lnTo>
                      <a:pt x="1248" y="1329"/>
                    </a:lnTo>
                    <a:lnTo>
                      <a:pt x="1234" y="1324"/>
                    </a:lnTo>
                    <a:lnTo>
                      <a:pt x="1185" y="1327"/>
                    </a:lnTo>
                    <a:lnTo>
                      <a:pt x="1178" y="1324"/>
                    </a:lnTo>
                    <a:lnTo>
                      <a:pt x="1187" y="1308"/>
                    </a:lnTo>
                    <a:lnTo>
                      <a:pt x="1189" y="1289"/>
                    </a:lnTo>
                    <a:lnTo>
                      <a:pt x="1184" y="1286"/>
                    </a:lnTo>
                    <a:lnTo>
                      <a:pt x="1188" y="1280"/>
                    </a:lnTo>
                    <a:lnTo>
                      <a:pt x="1190" y="1280"/>
                    </a:lnTo>
                    <a:lnTo>
                      <a:pt x="1189" y="1285"/>
                    </a:lnTo>
                    <a:lnTo>
                      <a:pt x="1192" y="1292"/>
                    </a:lnTo>
                    <a:lnTo>
                      <a:pt x="1197" y="1273"/>
                    </a:lnTo>
                    <a:lnTo>
                      <a:pt x="1195" y="1270"/>
                    </a:lnTo>
                    <a:lnTo>
                      <a:pt x="1197" y="1268"/>
                    </a:lnTo>
                    <a:lnTo>
                      <a:pt x="1195" y="1267"/>
                    </a:lnTo>
                    <a:lnTo>
                      <a:pt x="1208" y="1242"/>
                    </a:lnTo>
                    <a:lnTo>
                      <a:pt x="1205" y="1237"/>
                    </a:lnTo>
                    <a:lnTo>
                      <a:pt x="1197" y="1236"/>
                    </a:lnTo>
                    <a:lnTo>
                      <a:pt x="1194" y="1240"/>
                    </a:lnTo>
                    <a:lnTo>
                      <a:pt x="1194" y="1236"/>
                    </a:lnTo>
                    <a:lnTo>
                      <a:pt x="1189" y="1235"/>
                    </a:lnTo>
                    <a:lnTo>
                      <a:pt x="1155" y="1244"/>
                    </a:lnTo>
                    <a:lnTo>
                      <a:pt x="1149" y="1273"/>
                    </a:lnTo>
                    <a:lnTo>
                      <a:pt x="1140" y="1277"/>
                    </a:lnTo>
                    <a:lnTo>
                      <a:pt x="1142" y="1281"/>
                    </a:lnTo>
                    <a:lnTo>
                      <a:pt x="1137" y="1285"/>
                    </a:lnTo>
                    <a:lnTo>
                      <a:pt x="1125" y="1281"/>
                    </a:lnTo>
                    <a:lnTo>
                      <a:pt x="1094" y="1289"/>
                    </a:lnTo>
                    <a:lnTo>
                      <a:pt x="1086" y="1283"/>
                    </a:lnTo>
                    <a:lnTo>
                      <a:pt x="1077" y="1280"/>
                    </a:lnTo>
                    <a:lnTo>
                      <a:pt x="1070" y="1274"/>
                    </a:lnTo>
                    <a:lnTo>
                      <a:pt x="1065" y="1262"/>
                    </a:lnTo>
                    <a:lnTo>
                      <a:pt x="1053" y="1245"/>
                    </a:lnTo>
                    <a:lnTo>
                      <a:pt x="1054" y="1237"/>
                    </a:lnTo>
                    <a:lnTo>
                      <a:pt x="1047" y="1228"/>
                    </a:lnTo>
                    <a:lnTo>
                      <a:pt x="1047" y="1208"/>
                    </a:lnTo>
                    <a:lnTo>
                      <a:pt x="1045" y="1186"/>
                    </a:lnTo>
                    <a:lnTo>
                      <a:pt x="1049" y="1176"/>
                    </a:lnTo>
                    <a:lnTo>
                      <a:pt x="1057" y="1173"/>
                    </a:lnTo>
                    <a:lnTo>
                      <a:pt x="1057" y="1167"/>
                    </a:lnTo>
                    <a:lnTo>
                      <a:pt x="1052" y="1153"/>
                    </a:lnTo>
                    <a:lnTo>
                      <a:pt x="1052" y="1147"/>
                    </a:lnTo>
                    <a:lnTo>
                      <a:pt x="1049" y="1145"/>
                    </a:lnTo>
                    <a:lnTo>
                      <a:pt x="1053" y="1144"/>
                    </a:lnTo>
                    <a:lnTo>
                      <a:pt x="1052" y="1135"/>
                    </a:lnTo>
                    <a:lnTo>
                      <a:pt x="1066" y="1125"/>
                    </a:lnTo>
                    <a:lnTo>
                      <a:pt x="1065" y="1120"/>
                    </a:lnTo>
                    <a:lnTo>
                      <a:pt x="1077" y="1120"/>
                    </a:lnTo>
                    <a:lnTo>
                      <a:pt x="1085" y="1117"/>
                    </a:lnTo>
                    <a:lnTo>
                      <a:pt x="1088" y="1102"/>
                    </a:lnTo>
                    <a:lnTo>
                      <a:pt x="1092" y="1105"/>
                    </a:lnTo>
                    <a:lnTo>
                      <a:pt x="1090" y="1107"/>
                    </a:lnTo>
                    <a:lnTo>
                      <a:pt x="1103" y="1102"/>
                    </a:lnTo>
                    <a:lnTo>
                      <a:pt x="1126" y="1105"/>
                    </a:lnTo>
                    <a:lnTo>
                      <a:pt x="1132" y="1102"/>
                    </a:lnTo>
                    <a:lnTo>
                      <a:pt x="1149" y="1112"/>
                    </a:lnTo>
                    <a:lnTo>
                      <a:pt x="1157" y="1112"/>
                    </a:lnTo>
                    <a:lnTo>
                      <a:pt x="1161" y="1107"/>
                    </a:lnTo>
                    <a:lnTo>
                      <a:pt x="1170" y="1114"/>
                    </a:lnTo>
                    <a:lnTo>
                      <a:pt x="1172" y="1113"/>
                    </a:lnTo>
                    <a:lnTo>
                      <a:pt x="1165" y="1105"/>
                    </a:lnTo>
                    <a:lnTo>
                      <a:pt x="1170" y="1096"/>
                    </a:lnTo>
                    <a:lnTo>
                      <a:pt x="1156" y="1096"/>
                    </a:lnTo>
                    <a:lnTo>
                      <a:pt x="1155" y="1092"/>
                    </a:lnTo>
                    <a:lnTo>
                      <a:pt x="1187" y="1092"/>
                    </a:lnTo>
                    <a:lnTo>
                      <a:pt x="1190" y="1081"/>
                    </a:lnTo>
                    <a:lnTo>
                      <a:pt x="1190" y="1093"/>
                    </a:lnTo>
                    <a:lnTo>
                      <a:pt x="1204" y="1088"/>
                    </a:lnTo>
                    <a:lnTo>
                      <a:pt x="1204" y="1089"/>
                    </a:lnTo>
                    <a:lnTo>
                      <a:pt x="1215" y="1089"/>
                    </a:lnTo>
                    <a:lnTo>
                      <a:pt x="1230" y="1102"/>
                    </a:lnTo>
                    <a:lnTo>
                      <a:pt x="1249" y="1096"/>
                    </a:lnTo>
                    <a:lnTo>
                      <a:pt x="1267" y="1112"/>
                    </a:lnTo>
                    <a:lnTo>
                      <a:pt x="1268" y="1134"/>
                    </a:lnTo>
                    <a:lnTo>
                      <a:pt x="1272" y="1133"/>
                    </a:lnTo>
                    <a:lnTo>
                      <a:pt x="1269" y="1141"/>
                    </a:lnTo>
                    <a:lnTo>
                      <a:pt x="1276" y="1150"/>
                    </a:lnTo>
                    <a:lnTo>
                      <a:pt x="1278" y="1150"/>
                    </a:lnTo>
                    <a:lnTo>
                      <a:pt x="1283" y="1165"/>
                    </a:lnTo>
                    <a:lnTo>
                      <a:pt x="1288" y="1169"/>
                    </a:lnTo>
                    <a:lnTo>
                      <a:pt x="1293" y="1179"/>
                    </a:lnTo>
                    <a:lnTo>
                      <a:pt x="1304" y="1175"/>
                    </a:lnTo>
                    <a:lnTo>
                      <a:pt x="1307" y="1164"/>
                    </a:lnTo>
                    <a:lnTo>
                      <a:pt x="1307" y="1150"/>
                    </a:lnTo>
                    <a:lnTo>
                      <a:pt x="1286" y="1087"/>
                    </a:lnTo>
                    <a:lnTo>
                      <a:pt x="1295" y="1061"/>
                    </a:lnTo>
                    <a:lnTo>
                      <a:pt x="1301" y="1059"/>
                    </a:lnTo>
                    <a:lnTo>
                      <a:pt x="1299" y="1054"/>
                    </a:lnTo>
                    <a:lnTo>
                      <a:pt x="1308" y="1054"/>
                    </a:lnTo>
                    <a:lnTo>
                      <a:pt x="1321" y="1043"/>
                    </a:lnTo>
                    <a:lnTo>
                      <a:pt x="1326" y="1034"/>
                    </a:lnTo>
                    <a:lnTo>
                      <a:pt x="1343" y="1027"/>
                    </a:lnTo>
                    <a:lnTo>
                      <a:pt x="1348" y="1020"/>
                    </a:lnTo>
                    <a:lnTo>
                      <a:pt x="1363" y="1014"/>
                    </a:lnTo>
                    <a:lnTo>
                      <a:pt x="1363" y="1010"/>
                    </a:lnTo>
                    <a:lnTo>
                      <a:pt x="1359" y="1010"/>
                    </a:lnTo>
                    <a:lnTo>
                      <a:pt x="1363" y="1005"/>
                    </a:lnTo>
                    <a:lnTo>
                      <a:pt x="1358" y="1002"/>
                    </a:lnTo>
                    <a:lnTo>
                      <a:pt x="1363" y="1001"/>
                    </a:lnTo>
                    <a:lnTo>
                      <a:pt x="1367" y="1004"/>
                    </a:lnTo>
                    <a:lnTo>
                      <a:pt x="1373" y="998"/>
                    </a:lnTo>
                    <a:lnTo>
                      <a:pt x="1371" y="994"/>
                    </a:lnTo>
                    <a:lnTo>
                      <a:pt x="1370" y="998"/>
                    </a:lnTo>
                    <a:lnTo>
                      <a:pt x="1367" y="994"/>
                    </a:lnTo>
                    <a:lnTo>
                      <a:pt x="1359" y="994"/>
                    </a:lnTo>
                    <a:lnTo>
                      <a:pt x="1360" y="986"/>
                    </a:lnTo>
                    <a:lnTo>
                      <a:pt x="1363" y="991"/>
                    </a:lnTo>
                    <a:lnTo>
                      <a:pt x="1367" y="989"/>
                    </a:lnTo>
                    <a:lnTo>
                      <a:pt x="1373" y="990"/>
                    </a:lnTo>
                    <a:lnTo>
                      <a:pt x="1370" y="975"/>
                    </a:lnTo>
                    <a:lnTo>
                      <a:pt x="1363" y="975"/>
                    </a:lnTo>
                    <a:lnTo>
                      <a:pt x="1366" y="972"/>
                    </a:lnTo>
                    <a:lnTo>
                      <a:pt x="1363" y="962"/>
                    </a:lnTo>
                    <a:lnTo>
                      <a:pt x="1365" y="958"/>
                    </a:lnTo>
                    <a:lnTo>
                      <a:pt x="1351" y="946"/>
                    </a:lnTo>
                    <a:lnTo>
                      <a:pt x="1351" y="944"/>
                    </a:lnTo>
                    <a:lnTo>
                      <a:pt x="1364" y="952"/>
                    </a:lnTo>
                    <a:lnTo>
                      <a:pt x="1361" y="946"/>
                    </a:lnTo>
                    <a:lnTo>
                      <a:pt x="1361" y="931"/>
                    </a:lnTo>
                    <a:lnTo>
                      <a:pt x="1371" y="925"/>
                    </a:lnTo>
                    <a:lnTo>
                      <a:pt x="1365" y="938"/>
                    </a:lnTo>
                    <a:lnTo>
                      <a:pt x="1367" y="938"/>
                    </a:lnTo>
                    <a:lnTo>
                      <a:pt x="1366" y="946"/>
                    </a:lnTo>
                    <a:lnTo>
                      <a:pt x="1374" y="956"/>
                    </a:lnTo>
                    <a:lnTo>
                      <a:pt x="1370" y="965"/>
                    </a:lnTo>
                    <a:lnTo>
                      <a:pt x="1371" y="971"/>
                    </a:lnTo>
                    <a:lnTo>
                      <a:pt x="1384" y="944"/>
                    </a:lnTo>
                    <a:lnTo>
                      <a:pt x="1377" y="924"/>
                    </a:lnTo>
                    <a:lnTo>
                      <a:pt x="1386" y="931"/>
                    </a:lnTo>
                    <a:lnTo>
                      <a:pt x="1386" y="937"/>
                    </a:lnTo>
                    <a:lnTo>
                      <a:pt x="1397" y="923"/>
                    </a:lnTo>
                    <a:lnTo>
                      <a:pt x="1400" y="913"/>
                    </a:lnTo>
                    <a:lnTo>
                      <a:pt x="1397" y="907"/>
                    </a:lnTo>
                    <a:lnTo>
                      <a:pt x="1397" y="904"/>
                    </a:lnTo>
                    <a:lnTo>
                      <a:pt x="1415" y="892"/>
                    </a:lnTo>
                    <a:lnTo>
                      <a:pt x="1436" y="889"/>
                    </a:lnTo>
                    <a:lnTo>
                      <a:pt x="1441" y="884"/>
                    </a:lnTo>
                    <a:lnTo>
                      <a:pt x="1443" y="886"/>
                    </a:lnTo>
                    <a:lnTo>
                      <a:pt x="1461" y="884"/>
                    </a:lnTo>
                    <a:lnTo>
                      <a:pt x="1460" y="878"/>
                    </a:lnTo>
                    <a:lnTo>
                      <a:pt x="1458" y="884"/>
                    </a:lnTo>
                    <a:lnTo>
                      <a:pt x="1454" y="884"/>
                    </a:lnTo>
                    <a:lnTo>
                      <a:pt x="1444" y="871"/>
                    </a:lnTo>
                    <a:lnTo>
                      <a:pt x="1456" y="843"/>
                    </a:lnTo>
                    <a:lnTo>
                      <a:pt x="1471" y="836"/>
                    </a:lnTo>
                    <a:lnTo>
                      <a:pt x="1476" y="826"/>
                    </a:lnTo>
                    <a:lnTo>
                      <a:pt x="1483" y="832"/>
                    </a:lnTo>
                    <a:lnTo>
                      <a:pt x="1502" y="823"/>
                    </a:lnTo>
                    <a:lnTo>
                      <a:pt x="1503" y="821"/>
                    </a:lnTo>
                    <a:lnTo>
                      <a:pt x="1502" y="818"/>
                    </a:lnTo>
                    <a:lnTo>
                      <a:pt x="1502" y="813"/>
                    </a:lnTo>
                    <a:lnTo>
                      <a:pt x="1523" y="810"/>
                    </a:lnTo>
                    <a:lnTo>
                      <a:pt x="1540" y="796"/>
                    </a:lnTo>
                    <a:lnTo>
                      <a:pt x="1543" y="798"/>
                    </a:lnTo>
                    <a:lnTo>
                      <a:pt x="1535" y="805"/>
                    </a:lnTo>
                    <a:lnTo>
                      <a:pt x="1536" y="808"/>
                    </a:lnTo>
                    <a:lnTo>
                      <a:pt x="1559" y="808"/>
                    </a:lnTo>
                    <a:lnTo>
                      <a:pt x="1546" y="814"/>
                    </a:lnTo>
                    <a:lnTo>
                      <a:pt x="1542" y="809"/>
                    </a:lnTo>
                    <a:lnTo>
                      <a:pt x="1517" y="824"/>
                    </a:lnTo>
                    <a:lnTo>
                      <a:pt x="1521" y="824"/>
                    </a:lnTo>
                    <a:lnTo>
                      <a:pt x="1517" y="833"/>
                    </a:lnTo>
                    <a:lnTo>
                      <a:pt x="1517" y="840"/>
                    </a:lnTo>
                    <a:lnTo>
                      <a:pt x="1527" y="847"/>
                    </a:lnTo>
                    <a:lnTo>
                      <a:pt x="1545" y="830"/>
                    </a:lnTo>
                    <a:lnTo>
                      <a:pt x="1547" y="824"/>
                    </a:lnTo>
                    <a:lnTo>
                      <a:pt x="1554" y="826"/>
                    </a:lnTo>
                    <a:lnTo>
                      <a:pt x="1554" y="821"/>
                    </a:lnTo>
                    <a:lnTo>
                      <a:pt x="1565" y="821"/>
                    </a:lnTo>
                    <a:lnTo>
                      <a:pt x="1593" y="809"/>
                    </a:lnTo>
                    <a:lnTo>
                      <a:pt x="1587" y="808"/>
                    </a:lnTo>
                    <a:lnTo>
                      <a:pt x="1588" y="803"/>
                    </a:lnTo>
                    <a:lnTo>
                      <a:pt x="1580" y="802"/>
                    </a:lnTo>
                    <a:lnTo>
                      <a:pt x="1579" y="797"/>
                    </a:lnTo>
                    <a:lnTo>
                      <a:pt x="1567" y="802"/>
                    </a:lnTo>
                    <a:lnTo>
                      <a:pt x="1548" y="795"/>
                    </a:lnTo>
                    <a:lnTo>
                      <a:pt x="1552" y="792"/>
                    </a:lnTo>
                    <a:lnTo>
                      <a:pt x="1540" y="788"/>
                    </a:lnTo>
                    <a:lnTo>
                      <a:pt x="1538" y="783"/>
                    </a:lnTo>
                    <a:lnTo>
                      <a:pt x="1535" y="771"/>
                    </a:lnTo>
                    <a:lnTo>
                      <a:pt x="1529" y="771"/>
                    </a:lnTo>
                    <a:lnTo>
                      <a:pt x="1536" y="756"/>
                    </a:lnTo>
                    <a:lnTo>
                      <a:pt x="1532" y="753"/>
                    </a:lnTo>
                    <a:lnTo>
                      <a:pt x="1523" y="757"/>
                    </a:lnTo>
                    <a:lnTo>
                      <a:pt x="1521" y="752"/>
                    </a:lnTo>
                    <a:lnTo>
                      <a:pt x="1510" y="750"/>
                    </a:lnTo>
                    <a:lnTo>
                      <a:pt x="1521" y="748"/>
                    </a:lnTo>
                    <a:lnTo>
                      <a:pt x="1529" y="750"/>
                    </a:lnTo>
                    <a:lnTo>
                      <a:pt x="1545" y="738"/>
                    </a:lnTo>
                    <a:lnTo>
                      <a:pt x="1543" y="729"/>
                    </a:lnTo>
                    <a:lnTo>
                      <a:pt x="1533" y="723"/>
                    </a:lnTo>
                    <a:lnTo>
                      <a:pt x="1509" y="725"/>
                    </a:lnTo>
                    <a:lnTo>
                      <a:pt x="1483" y="737"/>
                    </a:lnTo>
                    <a:lnTo>
                      <a:pt x="1465" y="752"/>
                    </a:lnTo>
                    <a:lnTo>
                      <a:pt x="1449" y="772"/>
                    </a:lnTo>
                    <a:lnTo>
                      <a:pt x="1442" y="776"/>
                    </a:lnTo>
                    <a:lnTo>
                      <a:pt x="1455" y="763"/>
                    </a:lnTo>
                    <a:lnTo>
                      <a:pt x="1462" y="748"/>
                    </a:lnTo>
                    <a:lnTo>
                      <a:pt x="1468" y="744"/>
                    </a:lnTo>
                    <a:lnTo>
                      <a:pt x="1475" y="732"/>
                    </a:lnTo>
                    <a:lnTo>
                      <a:pt x="1488" y="721"/>
                    </a:lnTo>
                    <a:lnTo>
                      <a:pt x="1499" y="720"/>
                    </a:lnTo>
                    <a:lnTo>
                      <a:pt x="1506" y="706"/>
                    </a:lnTo>
                    <a:lnTo>
                      <a:pt x="1514" y="700"/>
                    </a:lnTo>
                    <a:lnTo>
                      <a:pt x="1575" y="700"/>
                    </a:lnTo>
                    <a:lnTo>
                      <a:pt x="1584" y="704"/>
                    </a:lnTo>
                    <a:lnTo>
                      <a:pt x="1605" y="695"/>
                    </a:lnTo>
                    <a:lnTo>
                      <a:pt x="1605" y="699"/>
                    </a:lnTo>
                    <a:lnTo>
                      <a:pt x="1607" y="700"/>
                    </a:lnTo>
                    <a:lnTo>
                      <a:pt x="1631" y="675"/>
                    </a:lnTo>
                    <a:lnTo>
                      <a:pt x="1658" y="669"/>
                    </a:lnTo>
                    <a:lnTo>
                      <a:pt x="1672" y="654"/>
                    </a:lnTo>
                    <a:lnTo>
                      <a:pt x="1666" y="649"/>
                    </a:lnTo>
                    <a:lnTo>
                      <a:pt x="1672" y="649"/>
                    </a:lnTo>
                    <a:lnTo>
                      <a:pt x="1666" y="645"/>
                    </a:lnTo>
                    <a:lnTo>
                      <a:pt x="1671" y="643"/>
                    </a:lnTo>
                    <a:lnTo>
                      <a:pt x="1669" y="634"/>
                    </a:lnTo>
                    <a:lnTo>
                      <a:pt x="1662" y="629"/>
                    </a:lnTo>
                    <a:lnTo>
                      <a:pt x="1671" y="629"/>
                    </a:lnTo>
                    <a:lnTo>
                      <a:pt x="1666" y="622"/>
                    </a:lnTo>
                    <a:lnTo>
                      <a:pt x="1669" y="621"/>
                    </a:lnTo>
                    <a:lnTo>
                      <a:pt x="1653" y="614"/>
                    </a:lnTo>
                    <a:lnTo>
                      <a:pt x="1647" y="625"/>
                    </a:lnTo>
                    <a:lnTo>
                      <a:pt x="1647" y="604"/>
                    </a:lnTo>
                    <a:lnTo>
                      <a:pt x="1636" y="606"/>
                    </a:lnTo>
                    <a:lnTo>
                      <a:pt x="1642" y="607"/>
                    </a:lnTo>
                    <a:lnTo>
                      <a:pt x="1627" y="609"/>
                    </a:lnTo>
                    <a:lnTo>
                      <a:pt x="1603" y="628"/>
                    </a:lnTo>
                    <a:lnTo>
                      <a:pt x="1604" y="621"/>
                    </a:lnTo>
                    <a:lnTo>
                      <a:pt x="1592" y="616"/>
                    </a:lnTo>
                    <a:lnTo>
                      <a:pt x="1595" y="614"/>
                    </a:lnTo>
                    <a:lnTo>
                      <a:pt x="1605" y="619"/>
                    </a:lnTo>
                    <a:lnTo>
                      <a:pt x="1608" y="613"/>
                    </a:lnTo>
                    <a:lnTo>
                      <a:pt x="1627" y="606"/>
                    </a:lnTo>
                    <a:lnTo>
                      <a:pt x="1617" y="607"/>
                    </a:lnTo>
                    <a:lnTo>
                      <a:pt x="1646" y="595"/>
                    </a:lnTo>
                    <a:lnTo>
                      <a:pt x="1637" y="584"/>
                    </a:lnTo>
                    <a:lnTo>
                      <a:pt x="1631" y="589"/>
                    </a:lnTo>
                    <a:lnTo>
                      <a:pt x="1625" y="588"/>
                    </a:lnTo>
                    <a:lnTo>
                      <a:pt x="1619" y="578"/>
                    </a:lnTo>
                    <a:lnTo>
                      <a:pt x="1612" y="587"/>
                    </a:lnTo>
                    <a:lnTo>
                      <a:pt x="1614" y="578"/>
                    </a:lnTo>
                    <a:lnTo>
                      <a:pt x="1612" y="575"/>
                    </a:lnTo>
                    <a:lnTo>
                      <a:pt x="1600" y="577"/>
                    </a:lnTo>
                    <a:lnTo>
                      <a:pt x="1604" y="572"/>
                    </a:lnTo>
                    <a:lnTo>
                      <a:pt x="1603" y="564"/>
                    </a:lnTo>
                    <a:lnTo>
                      <a:pt x="1588" y="561"/>
                    </a:lnTo>
                    <a:lnTo>
                      <a:pt x="1587" y="552"/>
                    </a:lnTo>
                    <a:lnTo>
                      <a:pt x="1579" y="552"/>
                    </a:lnTo>
                    <a:lnTo>
                      <a:pt x="1581" y="550"/>
                    </a:lnTo>
                    <a:lnTo>
                      <a:pt x="1578" y="545"/>
                    </a:lnTo>
                    <a:lnTo>
                      <a:pt x="1581" y="542"/>
                    </a:lnTo>
                    <a:lnTo>
                      <a:pt x="1564" y="541"/>
                    </a:lnTo>
                    <a:lnTo>
                      <a:pt x="1575" y="538"/>
                    </a:lnTo>
                    <a:lnTo>
                      <a:pt x="1573" y="536"/>
                    </a:lnTo>
                    <a:lnTo>
                      <a:pt x="1581" y="539"/>
                    </a:lnTo>
                    <a:lnTo>
                      <a:pt x="1581" y="536"/>
                    </a:lnTo>
                    <a:lnTo>
                      <a:pt x="1586" y="530"/>
                    </a:lnTo>
                    <a:lnTo>
                      <a:pt x="1579" y="518"/>
                    </a:lnTo>
                    <a:lnTo>
                      <a:pt x="1571" y="519"/>
                    </a:lnTo>
                    <a:lnTo>
                      <a:pt x="1580" y="515"/>
                    </a:lnTo>
                    <a:lnTo>
                      <a:pt x="1574" y="506"/>
                    </a:lnTo>
                    <a:lnTo>
                      <a:pt x="1569" y="506"/>
                    </a:lnTo>
                    <a:lnTo>
                      <a:pt x="1573" y="503"/>
                    </a:lnTo>
                    <a:lnTo>
                      <a:pt x="1569" y="499"/>
                    </a:lnTo>
                    <a:lnTo>
                      <a:pt x="1560" y="501"/>
                    </a:lnTo>
                    <a:lnTo>
                      <a:pt x="1569" y="492"/>
                    </a:lnTo>
                    <a:lnTo>
                      <a:pt x="1554" y="490"/>
                    </a:lnTo>
                    <a:lnTo>
                      <a:pt x="1565" y="485"/>
                    </a:lnTo>
                    <a:lnTo>
                      <a:pt x="1559" y="480"/>
                    </a:lnTo>
                    <a:lnTo>
                      <a:pt x="1560" y="473"/>
                    </a:lnTo>
                    <a:lnTo>
                      <a:pt x="1545" y="475"/>
                    </a:lnTo>
                    <a:lnTo>
                      <a:pt x="1558" y="468"/>
                    </a:lnTo>
                    <a:lnTo>
                      <a:pt x="1548" y="462"/>
                    </a:lnTo>
                    <a:lnTo>
                      <a:pt x="1552" y="459"/>
                    </a:lnTo>
                    <a:lnTo>
                      <a:pt x="1546" y="458"/>
                    </a:lnTo>
                    <a:lnTo>
                      <a:pt x="1545" y="448"/>
                    </a:lnTo>
                    <a:lnTo>
                      <a:pt x="1540" y="448"/>
                    </a:lnTo>
                    <a:lnTo>
                      <a:pt x="1542" y="444"/>
                    </a:lnTo>
                    <a:lnTo>
                      <a:pt x="1540" y="436"/>
                    </a:lnTo>
                    <a:lnTo>
                      <a:pt x="1535" y="436"/>
                    </a:lnTo>
                    <a:lnTo>
                      <a:pt x="1525" y="453"/>
                    </a:lnTo>
                    <a:lnTo>
                      <a:pt x="1529" y="461"/>
                    </a:lnTo>
                    <a:lnTo>
                      <a:pt x="1522" y="466"/>
                    </a:lnTo>
                    <a:lnTo>
                      <a:pt x="1523" y="470"/>
                    </a:lnTo>
                    <a:lnTo>
                      <a:pt x="1521" y="477"/>
                    </a:lnTo>
                    <a:lnTo>
                      <a:pt x="1516" y="477"/>
                    </a:lnTo>
                    <a:lnTo>
                      <a:pt x="1521" y="484"/>
                    </a:lnTo>
                    <a:lnTo>
                      <a:pt x="1517" y="491"/>
                    </a:lnTo>
                    <a:lnTo>
                      <a:pt x="1517" y="483"/>
                    </a:lnTo>
                    <a:lnTo>
                      <a:pt x="1510" y="479"/>
                    </a:lnTo>
                    <a:lnTo>
                      <a:pt x="1507" y="490"/>
                    </a:lnTo>
                    <a:lnTo>
                      <a:pt x="1493" y="500"/>
                    </a:lnTo>
                    <a:lnTo>
                      <a:pt x="1490" y="491"/>
                    </a:lnTo>
                    <a:lnTo>
                      <a:pt x="1488" y="493"/>
                    </a:lnTo>
                    <a:lnTo>
                      <a:pt x="1490" y="485"/>
                    </a:lnTo>
                    <a:lnTo>
                      <a:pt x="1483" y="500"/>
                    </a:lnTo>
                    <a:lnTo>
                      <a:pt x="1474" y="501"/>
                    </a:lnTo>
                    <a:lnTo>
                      <a:pt x="1483" y="499"/>
                    </a:lnTo>
                    <a:lnTo>
                      <a:pt x="1484" y="491"/>
                    </a:lnTo>
                    <a:lnTo>
                      <a:pt x="1481" y="478"/>
                    </a:lnTo>
                    <a:lnTo>
                      <a:pt x="1452" y="484"/>
                    </a:lnTo>
                    <a:lnTo>
                      <a:pt x="1460" y="480"/>
                    </a:lnTo>
                    <a:lnTo>
                      <a:pt x="1457" y="475"/>
                    </a:lnTo>
                    <a:lnTo>
                      <a:pt x="1463" y="479"/>
                    </a:lnTo>
                    <a:lnTo>
                      <a:pt x="1469" y="475"/>
                    </a:lnTo>
                    <a:lnTo>
                      <a:pt x="1465" y="470"/>
                    </a:lnTo>
                    <a:lnTo>
                      <a:pt x="1469" y="466"/>
                    </a:lnTo>
                    <a:lnTo>
                      <a:pt x="1463" y="465"/>
                    </a:lnTo>
                    <a:lnTo>
                      <a:pt x="1467" y="457"/>
                    </a:lnTo>
                    <a:lnTo>
                      <a:pt x="1463" y="448"/>
                    </a:lnTo>
                    <a:lnTo>
                      <a:pt x="1439" y="444"/>
                    </a:lnTo>
                    <a:lnTo>
                      <a:pt x="1467" y="444"/>
                    </a:lnTo>
                    <a:lnTo>
                      <a:pt x="1462" y="431"/>
                    </a:lnTo>
                    <a:lnTo>
                      <a:pt x="1467" y="418"/>
                    </a:lnTo>
                    <a:lnTo>
                      <a:pt x="1463" y="413"/>
                    </a:lnTo>
                    <a:lnTo>
                      <a:pt x="1457" y="420"/>
                    </a:lnTo>
                    <a:lnTo>
                      <a:pt x="1454" y="413"/>
                    </a:lnTo>
                    <a:lnTo>
                      <a:pt x="1434" y="410"/>
                    </a:lnTo>
                    <a:lnTo>
                      <a:pt x="1430" y="401"/>
                    </a:lnTo>
                    <a:lnTo>
                      <a:pt x="1435" y="397"/>
                    </a:lnTo>
                    <a:lnTo>
                      <a:pt x="1424" y="399"/>
                    </a:lnTo>
                    <a:lnTo>
                      <a:pt x="1426" y="395"/>
                    </a:lnTo>
                    <a:lnTo>
                      <a:pt x="1424" y="387"/>
                    </a:lnTo>
                    <a:lnTo>
                      <a:pt x="1416" y="390"/>
                    </a:lnTo>
                    <a:lnTo>
                      <a:pt x="1419" y="378"/>
                    </a:lnTo>
                    <a:lnTo>
                      <a:pt x="1400" y="369"/>
                    </a:lnTo>
                    <a:lnTo>
                      <a:pt x="1382" y="378"/>
                    </a:lnTo>
                    <a:lnTo>
                      <a:pt x="1346" y="365"/>
                    </a:lnTo>
                    <a:lnTo>
                      <a:pt x="1337" y="376"/>
                    </a:lnTo>
                    <a:lnTo>
                      <a:pt x="1338" y="390"/>
                    </a:lnTo>
                    <a:lnTo>
                      <a:pt x="1347" y="393"/>
                    </a:lnTo>
                    <a:lnTo>
                      <a:pt x="1337" y="421"/>
                    </a:lnTo>
                    <a:lnTo>
                      <a:pt x="1346" y="423"/>
                    </a:lnTo>
                    <a:lnTo>
                      <a:pt x="1341" y="425"/>
                    </a:lnTo>
                    <a:lnTo>
                      <a:pt x="1343" y="433"/>
                    </a:lnTo>
                    <a:lnTo>
                      <a:pt x="1346" y="440"/>
                    </a:lnTo>
                    <a:lnTo>
                      <a:pt x="1344" y="446"/>
                    </a:lnTo>
                    <a:lnTo>
                      <a:pt x="1351" y="446"/>
                    </a:lnTo>
                    <a:lnTo>
                      <a:pt x="1347" y="454"/>
                    </a:lnTo>
                    <a:lnTo>
                      <a:pt x="1353" y="458"/>
                    </a:lnTo>
                    <a:lnTo>
                      <a:pt x="1344" y="457"/>
                    </a:lnTo>
                    <a:lnTo>
                      <a:pt x="1344" y="466"/>
                    </a:lnTo>
                    <a:lnTo>
                      <a:pt x="1328" y="473"/>
                    </a:lnTo>
                    <a:lnTo>
                      <a:pt x="1328" y="480"/>
                    </a:lnTo>
                    <a:lnTo>
                      <a:pt x="1346" y="496"/>
                    </a:lnTo>
                    <a:lnTo>
                      <a:pt x="1356" y="531"/>
                    </a:lnTo>
                    <a:lnTo>
                      <a:pt x="1358" y="550"/>
                    </a:lnTo>
                    <a:lnTo>
                      <a:pt x="1363" y="542"/>
                    </a:lnTo>
                    <a:lnTo>
                      <a:pt x="1366" y="551"/>
                    </a:lnTo>
                    <a:lnTo>
                      <a:pt x="1358" y="552"/>
                    </a:lnTo>
                    <a:lnTo>
                      <a:pt x="1345" y="575"/>
                    </a:lnTo>
                    <a:lnTo>
                      <a:pt x="1315" y="596"/>
                    </a:lnTo>
                    <a:lnTo>
                      <a:pt x="1325" y="611"/>
                    </a:lnTo>
                    <a:lnTo>
                      <a:pt x="1328" y="647"/>
                    </a:lnTo>
                    <a:lnTo>
                      <a:pt x="1334" y="652"/>
                    </a:lnTo>
                    <a:lnTo>
                      <a:pt x="1340" y="654"/>
                    </a:lnTo>
                    <a:lnTo>
                      <a:pt x="1333" y="654"/>
                    </a:lnTo>
                    <a:lnTo>
                      <a:pt x="1324" y="662"/>
                    </a:lnTo>
                    <a:lnTo>
                      <a:pt x="1330" y="671"/>
                    </a:lnTo>
                    <a:lnTo>
                      <a:pt x="1326" y="677"/>
                    </a:lnTo>
                    <a:lnTo>
                      <a:pt x="1318" y="671"/>
                    </a:lnTo>
                    <a:lnTo>
                      <a:pt x="1315" y="673"/>
                    </a:lnTo>
                    <a:lnTo>
                      <a:pt x="1313" y="673"/>
                    </a:lnTo>
                    <a:lnTo>
                      <a:pt x="1314" y="681"/>
                    </a:lnTo>
                    <a:lnTo>
                      <a:pt x="1304" y="675"/>
                    </a:lnTo>
                    <a:lnTo>
                      <a:pt x="1293" y="682"/>
                    </a:lnTo>
                    <a:lnTo>
                      <a:pt x="1301" y="673"/>
                    </a:lnTo>
                    <a:lnTo>
                      <a:pt x="1299" y="665"/>
                    </a:lnTo>
                    <a:lnTo>
                      <a:pt x="1292" y="658"/>
                    </a:lnTo>
                    <a:lnTo>
                      <a:pt x="1278" y="658"/>
                    </a:lnTo>
                    <a:lnTo>
                      <a:pt x="1288" y="652"/>
                    </a:lnTo>
                    <a:lnTo>
                      <a:pt x="1275" y="635"/>
                    </a:lnTo>
                    <a:lnTo>
                      <a:pt x="1276" y="628"/>
                    </a:lnTo>
                    <a:lnTo>
                      <a:pt x="1274" y="606"/>
                    </a:lnTo>
                    <a:lnTo>
                      <a:pt x="1275" y="581"/>
                    </a:lnTo>
                    <a:lnTo>
                      <a:pt x="1230" y="577"/>
                    </a:lnTo>
                    <a:lnTo>
                      <a:pt x="1224" y="589"/>
                    </a:lnTo>
                    <a:lnTo>
                      <a:pt x="1230" y="575"/>
                    </a:lnTo>
                    <a:lnTo>
                      <a:pt x="1221" y="567"/>
                    </a:lnTo>
                    <a:lnTo>
                      <a:pt x="1197" y="559"/>
                    </a:lnTo>
                    <a:lnTo>
                      <a:pt x="1188" y="545"/>
                    </a:lnTo>
                    <a:lnTo>
                      <a:pt x="1172" y="537"/>
                    </a:lnTo>
                    <a:lnTo>
                      <a:pt x="1144" y="523"/>
                    </a:lnTo>
                    <a:lnTo>
                      <a:pt x="1118" y="533"/>
                    </a:lnTo>
                    <a:lnTo>
                      <a:pt x="1124" y="526"/>
                    </a:lnTo>
                    <a:lnTo>
                      <a:pt x="1124" y="518"/>
                    </a:lnTo>
                    <a:lnTo>
                      <a:pt x="1112" y="483"/>
                    </a:lnTo>
                    <a:lnTo>
                      <a:pt x="1099" y="481"/>
                    </a:lnTo>
                    <a:lnTo>
                      <a:pt x="1097" y="490"/>
                    </a:lnTo>
                    <a:lnTo>
                      <a:pt x="1094" y="479"/>
                    </a:lnTo>
                    <a:lnTo>
                      <a:pt x="1087" y="473"/>
                    </a:lnTo>
                    <a:lnTo>
                      <a:pt x="1088" y="468"/>
                    </a:lnTo>
                    <a:lnTo>
                      <a:pt x="1090" y="431"/>
                    </a:lnTo>
                    <a:lnTo>
                      <a:pt x="1099" y="410"/>
                    </a:lnTo>
                    <a:lnTo>
                      <a:pt x="1093" y="403"/>
                    </a:lnTo>
                    <a:lnTo>
                      <a:pt x="1107" y="395"/>
                    </a:lnTo>
                    <a:lnTo>
                      <a:pt x="1111" y="390"/>
                    </a:lnTo>
                    <a:lnTo>
                      <a:pt x="1110" y="387"/>
                    </a:lnTo>
                    <a:lnTo>
                      <a:pt x="1112" y="387"/>
                    </a:lnTo>
                    <a:lnTo>
                      <a:pt x="1117" y="378"/>
                    </a:lnTo>
                    <a:lnTo>
                      <a:pt x="1122" y="382"/>
                    </a:lnTo>
                    <a:lnTo>
                      <a:pt x="1122" y="365"/>
                    </a:lnTo>
                    <a:lnTo>
                      <a:pt x="1132" y="365"/>
                    </a:lnTo>
                    <a:lnTo>
                      <a:pt x="1126" y="364"/>
                    </a:lnTo>
                    <a:lnTo>
                      <a:pt x="1125" y="357"/>
                    </a:lnTo>
                    <a:lnTo>
                      <a:pt x="1139" y="358"/>
                    </a:lnTo>
                    <a:lnTo>
                      <a:pt x="1151" y="351"/>
                    </a:lnTo>
                    <a:lnTo>
                      <a:pt x="1148" y="335"/>
                    </a:lnTo>
                    <a:lnTo>
                      <a:pt x="1135" y="328"/>
                    </a:lnTo>
                    <a:lnTo>
                      <a:pt x="1126" y="334"/>
                    </a:lnTo>
                    <a:lnTo>
                      <a:pt x="1129" y="329"/>
                    </a:lnTo>
                    <a:lnTo>
                      <a:pt x="1112" y="321"/>
                    </a:lnTo>
                    <a:lnTo>
                      <a:pt x="1111" y="325"/>
                    </a:lnTo>
                    <a:lnTo>
                      <a:pt x="1107" y="321"/>
                    </a:lnTo>
                    <a:lnTo>
                      <a:pt x="1110" y="317"/>
                    </a:lnTo>
                    <a:lnTo>
                      <a:pt x="1129" y="326"/>
                    </a:lnTo>
                    <a:lnTo>
                      <a:pt x="1138" y="325"/>
                    </a:lnTo>
                    <a:lnTo>
                      <a:pt x="1151" y="335"/>
                    </a:lnTo>
                    <a:lnTo>
                      <a:pt x="1159" y="329"/>
                    </a:lnTo>
                    <a:lnTo>
                      <a:pt x="1161" y="319"/>
                    </a:lnTo>
                    <a:lnTo>
                      <a:pt x="1164" y="319"/>
                    </a:lnTo>
                    <a:lnTo>
                      <a:pt x="1163" y="315"/>
                    </a:lnTo>
                    <a:lnTo>
                      <a:pt x="1174" y="318"/>
                    </a:lnTo>
                    <a:lnTo>
                      <a:pt x="1189" y="312"/>
                    </a:lnTo>
                    <a:lnTo>
                      <a:pt x="1207" y="277"/>
                    </a:lnTo>
                    <a:lnTo>
                      <a:pt x="1175" y="272"/>
                    </a:lnTo>
                    <a:lnTo>
                      <a:pt x="1157" y="254"/>
                    </a:lnTo>
                    <a:lnTo>
                      <a:pt x="1159" y="252"/>
                    </a:lnTo>
                    <a:lnTo>
                      <a:pt x="1181" y="259"/>
                    </a:lnTo>
                    <a:lnTo>
                      <a:pt x="1190" y="272"/>
                    </a:lnTo>
                    <a:lnTo>
                      <a:pt x="1201" y="271"/>
                    </a:lnTo>
                    <a:lnTo>
                      <a:pt x="1220" y="245"/>
                    </a:lnTo>
                    <a:lnTo>
                      <a:pt x="1220" y="238"/>
                    </a:lnTo>
                    <a:lnTo>
                      <a:pt x="1210" y="235"/>
                    </a:lnTo>
                    <a:lnTo>
                      <a:pt x="1214" y="227"/>
                    </a:lnTo>
                    <a:lnTo>
                      <a:pt x="1230" y="227"/>
                    </a:lnTo>
                    <a:lnTo>
                      <a:pt x="1233" y="239"/>
                    </a:lnTo>
                    <a:lnTo>
                      <a:pt x="1242" y="240"/>
                    </a:lnTo>
                    <a:lnTo>
                      <a:pt x="1243" y="234"/>
                    </a:lnTo>
                    <a:lnTo>
                      <a:pt x="1254" y="241"/>
                    </a:lnTo>
                    <a:lnTo>
                      <a:pt x="1248" y="227"/>
                    </a:lnTo>
                    <a:lnTo>
                      <a:pt x="1250" y="222"/>
                    </a:lnTo>
                    <a:lnTo>
                      <a:pt x="1260" y="234"/>
                    </a:lnTo>
                    <a:lnTo>
                      <a:pt x="1270" y="227"/>
                    </a:lnTo>
                    <a:lnTo>
                      <a:pt x="1291" y="202"/>
                    </a:lnTo>
                    <a:lnTo>
                      <a:pt x="1291" y="192"/>
                    </a:lnTo>
                    <a:lnTo>
                      <a:pt x="1278" y="176"/>
                    </a:lnTo>
                    <a:lnTo>
                      <a:pt x="1280" y="164"/>
                    </a:lnTo>
                    <a:lnTo>
                      <a:pt x="1276" y="167"/>
                    </a:lnTo>
                    <a:lnTo>
                      <a:pt x="1276" y="160"/>
                    </a:lnTo>
                    <a:lnTo>
                      <a:pt x="1270" y="154"/>
                    </a:lnTo>
                    <a:lnTo>
                      <a:pt x="1278" y="151"/>
                    </a:lnTo>
                    <a:lnTo>
                      <a:pt x="1281" y="156"/>
                    </a:lnTo>
                    <a:lnTo>
                      <a:pt x="1288" y="149"/>
                    </a:lnTo>
                    <a:lnTo>
                      <a:pt x="1291" y="140"/>
                    </a:lnTo>
                    <a:lnTo>
                      <a:pt x="1280" y="137"/>
                    </a:lnTo>
                    <a:lnTo>
                      <a:pt x="1291" y="127"/>
                    </a:lnTo>
                    <a:lnTo>
                      <a:pt x="1276" y="123"/>
                    </a:lnTo>
                    <a:lnTo>
                      <a:pt x="1269" y="114"/>
                    </a:lnTo>
                    <a:lnTo>
                      <a:pt x="1272" y="111"/>
                    </a:lnTo>
                    <a:lnTo>
                      <a:pt x="1269" y="103"/>
                    </a:lnTo>
                    <a:lnTo>
                      <a:pt x="1228" y="98"/>
                    </a:lnTo>
                    <a:lnTo>
                      <a:pt x="1228" y="119"/>
                    </a:lnTo>
                    <a:lnTo>
                      <a:pt x="1240" y="130"/>
                    </a:lnTo>
                    <a:lnTo>
                      <a:pt x="1233" y="137"/>
                    </a:lnTo>
                    <a:lnTo>
                      <a:pt x="1240" y="141"/>
                    </a:lnTo>
                    <a:lnTo>
                      <a:pt x="1224" y="145"/>
                    </a:lnTo>
                    <a:lnTo>
                      <a:pt x="1223" y="158"/>
                    </a:lnTo>
                    <a:lnTo>
                      <a:pt x="1213" y="183"/>
                    </a:lnTo>
                    <a:lnTo>
                      <a:pt x="1211" y="195"/>
                    </a:lnTo>
                    <a:lnTo>
                      <a:pt x="1201" y="202"/>
                    </a:lnTo>
                    <a:lnTo>
                      <a:pt x="1184" y="175"/>
                    </a:lnTo>
                    <a:lnTo>
                      <a:pt x="1187" y="156"/>
                    </a:lnTo>
                    <a:lnTo>
                      <a:pt x="1188" y="161"/>
                    </a:lnTo>
                    <a:lnTo>
                      <a:pt x="1192" y="160"/>
                    </a:lnTo>
                    <a:lnTo>
                      <a:pt x="1187" y="137"/>
                    </a:lnTo>
                    <a:lnTo>
                      <a:pt x="1175" y="121"/>
                    </a:lnTo>
                    <a:lnTo>
                      <a:pt x="1168" y="122"/>
                    </a:lnTo>
                    <a:lnTo>
                      <a:pt x="1164" y="130"/>
                    </a:lnTo>
                    <a:lnTo>
                      <a:pt x="1164" y="144"/>
                    </a:lnTo>
                    <a:lnTo>
                      <a:pt x="1156" y="160"/>
                    </a:lnTo>
                    <a:lnTo>
                      <a:pt x="1152" y="151"/>
                    </a:lnTo>
                    <a:lnTo>
                      <a:pt x="1155" y="140"/>
                    </a:lnTo>
                    <a:lnTo>
                      <a:pt x="1140" y="116"/>
                    </a:lnTo>
                    <a:lnTo>
                      <a:pt x="1146" y="118"/>
                    </a:lnTo>
                    <a:lnTo>
                      <a:pt x="1148" y="110"/>
                    </a:lnTo>
                    <a:lnTo>
                      <a:pt x="1120" y="104"/>
                    </a:lnTo>
                    <a:lnTo>
                      <a:pt x="1132" y="91"/>
                    </a:lnTo>
                    <a:lnTo>
                      <a:pt x="1125" y="82"/>
                    </a:lnTo>
                    <a:lnTo>
                      <a:pt x="1138" y="84"/>
                    </a:lnTo>
                    <a:lnTo>
                      <a:pt x="1117" y="53"/>
                    </a:lnTo>
                    <a:lnTo>
                      <a:pt x="1116" y="31"/>
                    </a:lnTo>
                    <a:lnTo>
                      <a:pt x="1106" y="20"/>
                    </a:lnTo>
                    <a:lnTo>
                      <a:pt x="1105" y="9"/>
                    </a:lnTo>
                    <a:lnTo>
                      <a:pt x="1094" y="13"/>
                    </a:lnTo>
                    <a:lnTo>
                      <a:pt x="1092" y="8"/>
                    </a:lnTo>
                    <a:lnTo>
                      <a:pt x="1094" y="2"/>
                    </a:lnTo>
                    <a:lnTo>
                      <a:pt x="1086" y="0"/>
                    </a:lnTo>
                    <a:lnTo>
                      <a:pt x="1074" y="18"/>
                    </a:lnTo>
                    <a:lnTo>
                      <a:pt x="1079" y="24"/>
                    </a:lnTo>
                    <a:lnTo>
                      <a:pt x="1078" y="33"/>
                    </a:lnTo>
                    <a:lnTo>
                      <a:pt x="1072" y="27"/>
                    </a:lnTo>
                    <a:lnTo>
                      <a:pt x="1066" y="33"/>
                    </a:lnTo>
                    <a:lnTo>
                      <a:pt x="1065" y="53"/>
                    </a:lnTo>
                    <a:lnTo>
                      <a:pt x="1072" y="60"/>
                    </a:lnTo>
                    <a:lnTo>
                      <a:pt x="1062" y="72"/>
                    </a:lnTo>
                    <a:lnTo>
                      <a:pt x="1062" y="85"/>
                    </a:lnTo>
                    <a:lnTo>
                      <a:pt x="1094" y="114"/>
                    </a:lnTo>
                    <a:lnTo>
                      <a:pt x="1105" y="110"/>
                    </a:lnTo>
                    <a:lnTo>
                      <a:pt x="1106" y="121"/>
                    </a:lnTo>
                    <a:lnTo>
                      <a:pt x="1103" y="123"/>
                    </a:lnTo>
                    <a:lnTo>
                      <a:pt x="1104" y="115"/>
                    </a:lnTo>
                    <a:lnTo>
                      <a:pt x="1099" y="116"/>
                    </a:lnTo>
                    <a:lnTo>
                      <a:pt x="1091" y="142"/>
                    </a:lnTo>
                    <a:lnTo>
                      <a:pt x="1099" y="141"/>
                    </a:lnTo>
                    <a:lnTo>
                      <a:pt x="1103" y="137"/>
                    </a:lnTo>
                    <a:lnTo>
                      <a:pt x="1099" y="137"/>
                    </a:lnTo>
                    <a:lnTo>
                      <a:pt x="1101" y="131"/>
                    </a:lnTo>
                    <a:lnTo>
                      <a:pt x="1107" y="148"/>
                    </a:lnTo>
                    <a:lnTo>
                      <a:pt x="1091" y="169"/>
                    </a:lnTo>
                    <a:lnTo>
                      <a:pt x="1077" y="168"/>
                    </a:lnTo>
                    <a:lnTo>
                      <a:pt x="1079" y="173"/>
                    </a:lnTo>
                    <a:lnTo>
                      <a:pt x="1077" y="182"/>
                    </a:lnTo>
                    <a:lnTo>
                      <a:pt x="1081" y="189"/>
                    </a:lnTo>
                    <a:lnTo>
                      <a:pt x="1081" y="202"/>
                    </a:lnTo>
                    <a:lnTo>
                      <a:pt x="1077" y="199"/>
                    </a:lnTo>
                    <a:lnTo>
                      <a:pt x="1079" y="195"/>
                    </a:lnTo>
                    <a:lnTo>
                      <a:pt x="1072" y="199"/>
                    </a:lnTo>
                    <a:lnTo>
                      <a:pt x="1072" y="192"/>
                    </a:lnTo>
                    <a:lnTo>
                      <a:pt x="1066" y="189"/>
                    </a:lnTo>
                    <a:lnTo>
                      <a:pt x="1072" y="185"/>
                    </a:lnTo>
                    <a:lnTo>
                      <a:pt x="1070" y="181"/>
                    </a:lnTo>
                    <a:lnTo>
                      <a:pt x="1072" y="162"/>
                    </a:lnTo>
                    <a:lnTo>
                      <a:pt x="1061" y="170"/>
                    </a:lnTo>
                    <a:lnTo>
                      <a:pt x="1064" y="160"/>
                    </a:lnTo>
                    <a:lnTo>
                      <a:pt x="1058" y="160"/>
                    </a:lnTo>
                    <a:lnTo>
                      <a:pt x="1052" y="151"/>
                    </a:lnTo>
                    <a:lnTo>
                      <a:pt x="1032" y="156"/>
                    </a:lnTo>
                    <a:lnTo>
                      <a:pt x="1041" y="176"/>
                    </a:lnTo>
                    <a:lnTo>
                      <a:pt x="1054" y="175"/>
                    </a:lnTo>
                    <a:lnTo>
                      <a:pt x="1054" y="183"/>
                    </a:lnTo>
                    <a:lnTo>
                      <a:pt x="1052" y="187"/>
                    </a:lnTo>
                    <a:lnTo>
                      <a:pt x="1039" y="181"/>
                    </a:lnTo>
                    <a:lnTo>
                      <a:pt x="1034" y="168"/>
                    </a:lnTo>
                    <a:lnTo>
                      <a:pt x="1031" y="170"/>
                    </a:lnTo>
                    <a:lnTo>
                      <a:pt x="1036" y="181"/>
                    </a:lnTo>
                    <a:lnTo>
                      <a:pt x="1007" y="176"/>
                    </a:lnTo>
                    <a:lnTo>
                      <a:pt x="979" y="183"/>
                    </a:lnTo>
                    <a:lnTo>
                      <a:pt x="963" y="167"/>
                    </a:lnTo>
                    <a:lnTo>
                      <a:pt x="942" y="167"/>
                    </a:lnTo>
                    <a:lnTo>
                      <a:pt x="942" y="162"/>
                    </a:lnTo>
                    <a:lnTo>
                      <a:pt x="929" y="153"/>
                    </a:lnTo>
                    <a:lnTo>
                      <a:pt x="931" y="151"/>
                    </a:lnTo>
                    <a:lnTo>
                      <a:pt x="927" y="143"/>
                    </a:lnTo>
                    <a:lnTo>
                      <a:pt x="929" y="141"/>
                    </a:lnTo>
                    <a:lnTo>
                      <a:pt x="919" y="131"/>
                    </a:lnTo>
                    <a:lnTo>
                      <a:pt x="888" y="145"/>
                    </a:lnTo>
                    <a:lnTo>
                      <a:pt x="880" y="156"/>
                    </a:lnTo>
                    <a:lnTo>
                      <a:pt x="893" y="167"/>
                    </a:lnTo>
                    <a:lnTo>
                      <a:pt x="898" y="164"/>
                    </a:lnTo>
                    <a:lnTo>
                      <a:pt x="893" y="160"/>
                    </a:lnTo>
                    <a:lnTo>
                      <a:pt x="899" y="156"/>
                    </a:lnTo>
                    <a:lnTo>
                      <a:pt x="912" y="160"/>
                    </a:lnTo>
                    <a:lnTo>
                      <a:pt x="914" y="154"/>
                    </a:lnTo>
                    <a:lnTo>
                      <a:pt x="911" y="151"/>
                    </a:lnTo>
                    <a:lnTo>
                      <a:pt x="915" y="151"/>
                    </a:lnTo>
                    <a:lnTo>
                      <a:pt x="914" y="148"/>
                    </a:lnTo>
                    <a:lnTo>
                      <a:pt x="924" y="144"/>
                    </a:lnTo>
                    <a:lnTo>
                      <a:pt x="916" y="162"/>
                    </a:lnTo>
                    <a:lnTo>
                      <a:pt x="898" y="168"/>
                    </a:lnTo>
                    <a:lnTo>
                      <a:pt x="896" y="173"/>
                    </a:lnTo>
                    <a:lnTo>
                      <a:pt x="898" y="174"/>
                    </a:lnTo>
                    <a:lnTo>
                      <a:pt x="891" y="181"/>
                    </a:lnTo>
                    <a:lnTo>
                      <a:pt x="904" y="206"/>
                    </a:lnTo>
                    <a:lnTo>
                      <a:pt x="902" y="207"/>
                    </a:lnTo>
                    <a:lnTo>
                      <a:pt x="904" y="213"/>
                    </a:lnTo>
                    <a:lnTo>
                      <a:pt x="896" y="214"/>
                    </a:lnTo>
                    <a:lnTo>
                      <a:pt x="896" y="220"/>
                    </a:lnTo>
                    <a:lnTo>
                      <a:pt x="886" y="207"/>
                    </a:lnTo>
                    <a:lnTo>
                      <a:pt x="896" y="205"/>
                    </a:lnTo>
                    <a:lnTo>
                      <a:pt x="892" y="198"/>
                    </a:lnTo>
                    <a:lnTo>
                      <a:pt x="884" y="194"/>
                    </a:lnTo>
                    <a:lnTo>
                      <a:pt x="883" y="185"/>
                    </a:lnTo>
                    <a:lnTo>
                      <a:pt x="880" y="194"/>
                    </a:lnTo>
                    <a:lnTo>
                      <a:pt x="878" y="181"/>
                    </a:lnTo>
                    <a:lnTo>
                      <a:pt x="866" y="181"/>
                    </a:lnTo>
                    <a:lnTo>
                      <a:pt x="862" y="169"/>
                    </a:lnTo>
                    <a:lnTo>
                      <a:pt x="836" y="183"/>
                    </a:lnTo>
                    <a:lnTo>
                      <a:pt x="793" y="181"/>
                    </a:lnTo>
                    <a:lnTo>
                      <a:pt x="780" y="174"/>
                    </a:lnTo>
                    <a:lnTo>
                      <a:pt x="785" y="170"/>
                    </a:lnTo>
                    <a:lnTo>
                      <a:pt x="785" y="164"/>
                    </a:lnTo>
                    <a:lnTo>
                      <a:pt x="793" y="162"/>
                    </a:lnTo>
                    <a:lnTo>
                      <a:pt x="788" y="160"/>
                    </a:lnTo>
                    <a:lnTo>
                      <a:pt x="804" y="160"/>
                    </a:lnTo>
                    <a:lnTo>
                      <a:pt x="801" y="150"/>
                    </a:lnTo>
                    <a:lnTo>
                      <a:pt x="786" y="132"/>
                    </a:lnTo>
                    <a:lnTo>
                      <a:pt x="771" y="131"/>
                    </a:lnTo>
                    <a:lnTo>
                      <a:pt x="774" y="140"/>
                    </a:lnTo>
                    <a:lnTo>
                      <a:pt x="760" y="135"/>
                    </a:lnTo>
                    <a:lnTo>
                      <a:pt x="713" y="116"/>
                    </a:lnTo>
                    <a:lnTo>
                      <a:pt x="689" y="98"/>
                    </a:lnTo>
                    <a:lnTo>
                      <a:pt x="669" y="98"/>
                    </a:lnTo>
                    <a:lnTo>
                      <a:pt x="663" y="115"/>
                    </a:lnTo>
                    <a:lnTo>
                      <a:pt x="648" y="116"/>
                    </a:lnTo>
                    <a:lnTo>
                      <a:pt x="655" y="102"/>
                    </a:lnTo>
                    <a:lnTo>
                      <a:pt x="648" y="101"/>
                    </a:lnTo>
                    <a:lnTo>
                      <a:pt x="648" y="84"/>
                    </a:lnTo>
                    <a:lnTo>
                      <a:pt x="644" y="84"/>
                    </a:lnTo>
                    <a:lnTo>
                      <a:pt x="646" y="88"/>
                    </a:lnTo>
                    <a:lnTo>
                      <a:pt x="645" y="91"/>
                    </a:lnTo>
                    <a:lnTo>
                      <a:pt x="643" y="89"/>
                    </a:lnTo>
                    <a:lnTo>
                      <a:pt x="633" y="106"/>
                    </a:lnTo>
                    <a:lnTo>
                      <a:pt x="637" y="109"/>
                    </a:lnTo>
                    <a:lnTo>
                      <a:pt x="630" y="115"/>
                    </a:lnTo>
                    <a:lnTo>
                      <a:pt x="625" y="115"/>
                    </a:lnTo>
                    <a:lnTo>
                      <a:pt x="615" y="102"/>
                    </a:lnTo>
                    <a:lnTo>
                      <a:pt x="606" y="77"/>
                    </a:lnTo>
                    <a:lnTo>
                      <a:pt x="594" y="65"/>
                    </a:lnTo>
                    <a:lnTo>
                      <a:pt x="592" y="71"/>
                    </a:lnTo>
                    <a:lnTo>
                      <a:pt x="600" y="79"/>
                    </a:lnTo>
                    <a:lnTo>
                      <a:pt x="579" y="102"/>
                    </a:lnTo>
                    <a:lnTo>
                      <a:pt x="583" y="91"/>
                    </a:lnTo>
                    <a:lnTo>
                      <a:pt x="560" y="103"/>
                    </a:lnTo>
                    <a:lnTo>
                      <a:pt x="550" y="123"/>
                    </a:lnTo>
                    <a:lnTo>
                      <a:pt x="550" y="111"/>
                    </a:lnTo>
                    <a:lnTo>
                      <a:pt x="522" y="127"/>
                    </a:lnTo>
                    <a:lnTo>
                      <a:pt x="538" y="109"/>
                    </a:lnTo>
                    <a:lnTo>
                      <a:pt x="552" y="108"/>
                    </a:lnTo>
                    <a:lnTo>
                      <a:pt x="571" y="91"/>
                    </a:lnTo>
                    <a:lnTo>
                      <a:pt x="574" y="86"/>
                    </a:lnTo>
                    <a:lnTo>
                      <a:pt x="571" y="78"/>
                    </a:lnTo>
                    <a:lnTo>
                      <a:pt x="508" y="118"/>
                    </a:lnTo>
                    <a:lnTo>
                      <a:pt x="498" y="129"/>
                    </a:lnTo>
                    <a:lnTo>
                      <a:pt x="505" y="143"/>
                    </a:lnTo>
                    <a:lnTo>
                      <a:pt x="503" y="150"/>
                    </a:lnTo>
                    <a:lnTo>
                      <a:pt x="495" y="137"/>
                    </a:lnTo>
                    <a:lnTo>
                      <a:pt x="485" y="136"/>
                    </a:lnTo>
                    <a:lnTo>
                      <a:pt x="489" y="145"/>
                    </a:lnTo>
                    <a:lnTo>
                      <a:pt x="486" y="145"/>
                    </a:lnTo>
                    <a:lnTo>
                      <a:pt x="469" y="134"/>
                    </a:lnTo>
                    <a:lnTo>
                      <a:pt x="455" y="134"/>
                    </a:lnTo>
                    <a:lnTo>
                      <a:pt x="428" y="106"/>
                    </a:lnTo>
                    <a:lnTo>
                      <a:pt x="403" y="101"/>
                    </a:lnTo>
                    <a:lnTo>
                      <a:pt x="398" y="104"/>
                    </a:lnTo>
                    <a:lnTo>
                      <a:pt x="369" y="84"/>
                    </a:lnTo>
                    <a:lnTo>
                      <a:pt x="339" y="89"/>
                    </a:lnTo>
                    <a:lnTo>
                      <a:pt x="279" y="69"/>
                    </a:lnTo>
                    <a:lnTo>
                      <a:pt x="243" y="69"/>
                    </a:lnTo>
                    <a:lnTo>
                      <a:pt x="246" y="65"/>
                    </a:lnTo>
                    <a:lnTo>
                      <a:pt x="240" y="63"/>
                    </a:lnTo>
                    <a:lnTo>
                      <a:pt x="236" y="60"/>
                    </a:lnTo>
                    <a:lnTo>
                      <a:pt x="237" y="53"/>
                    </a:lnTo>
                    <a:lnTo>
                      <a:pt x="226" y="54"/>
                    </a:lnTo>
                    <a:lnTo>
                      <a:pt x="221" y="47"/>
                    </a:lnTo>
                    <a:lnTo>
                      <a:pt x="207" y="53"/>
                    </a:lnTo>
                    <a:lnTo>
                      <a:pt x="195" y="39"/>
                    </a:lnTo>
                    <a:lnTo>
                      <a:pt x="188" y="44"/>
                    </a:lnTo>
                    <a:lnTo>
                      <a:pt x="190" y="58"/>
                    </a:lnTo>
                    <a:lnTo>
                      <a:pt x="188" y="56"/>
                    </a:lnTo>
                    <a:lnTo>
                      <a:pt x="176" y="52"/>
                    </a:lnTo>
                    <a:lnTo>
                      <a:pt x="187" y="38"/>
                    </a:lnTo>
                    <a:lnTo>
                      <a:pt x="169" y="28"/>
                    </a:lnTo>
                    <a:lnTo>
                      <a:pt x="151" y="52"/>
                    </a:lnTo>
                    <a:lnTo>
                      <a:pt x="132" y="53"/>
                    </a:lnTo>
                    <a:lnTo>
                      <a:pt x="132" y="59"/>
                    </a:lnTo>
                    <a:lnTo>
                      <a:pt x="128" y="56"/>
                    </a:lnTo>
                    <a:lnTo>
                      <a:pt x="135" y="48"/>
                    </a:lnTo>
                    <a:lnTo>
                      <a:pt x="123" y="56"/>
                    </a:lnTo>
                    <a:lnTo>
                      <a:pt x="119" y="60"/>
                    </a:lnTo>
                    <a:lnTo>
                      <a:pt x="128" y="66"/>
                    </a:lnTo>
                    <a:lnTo>
                      <a:pt x="123" y="69"/>
                    </a:lnTo>
                    <a:lnTo>
                      <a:pt x="120" y="78"/>
                    </a:lnTo>
                    <a:lnTo>
                      <a:pt x="117" y="75"/>
                    </a:lnTo>
                    <a:lnTo>
                      <a:pt x="119" y="66"/>
                    </a:lnTo>
                    <a:lnTo>
                      <a:pt x="117" y="63"/>
                    </a:lnTo>
                    <a:lnTo>
                      <a:pt x="91" y="83"/>
                    </a:lnTo>
                    <a:lnTo>
                      <a:pt x="93" y="77"/>
                    </a:lnTo>
                    <a:lnTo>
                      <a:pt x="91" y="77"/>
                    </a:lnTo>
                    <a:lnTo>
                      <a:pt x="87" y="86"/>
                    </a:lnTo>
                    <a:lnTo>
                      <a:pt x="94" y="93"/>
                    </a:lnTo>
                    <a:lnTo>
                      <a:pt x="84" y="88"/>
                    </a:lnTo>
                    <a:lnTo>
                      <a:pt x="78" y="98"/>
                    </a:lnTo>
                    <a:lnTo>
                      <a:pt x="86" y="99"/>
                    </a:lnTo>
                    <a:lnTo>
                      <a:pt x="76" y="101"/>
                    </a:lnTo>
                    <a:lnTo>
                      <a:pt x="83" y="108"/>
                    </a:lnTo>
                    <a:lnTo>
                      <a:pt x="76" y="104"/>
                    </a:lnTo>
                    <a:lnTo>
                      <a:pt x="74" y="115"/>
                    </a:lnTo>
                    <a:lnTo>
                      <a:pt x="61" y="131"/>
                    </a:lnTo>
                    <a:lnTo>
                      <a:pt x="27" y="137"/>
                    </a:lnTo>
                    <a:lnTo>
                      <a:pt x="26" y="151"/>
                    </a:lnTo>
                    <a:lnTo>
                      <a:pt x="29" y="151"/>
                    </a:lnTo>
                    <a:lnTo>
                      <a:pt x="18" y="157"/>
                    </a:lnTo>
                    <a:lnTo>
                      <a:pt x="55" y="183"/>
                    </a:lnTo>
                    <a:lnTo>
                      <a:pt x="63" y="192"/>
                    </a:lnTo>
                    <a:lnTo>
                      <a:pt x="66" y="207"/>
                    </a:lnTo>
                    <a:lnTo>
                      <a:pt x="78" y="212"/>
                    </a:lnTo>
                    <a:lnTo>
                      <a:pt x="85" y="205"/>
                    </a:lnTo>
                    <a:lnTo>
                      <a:pt x="84" y="212"/>
                    </a:lnTo>
                    <a:lnTo>
                      <a:pt x="97" y="211"/>
                    </a:lnTo>
                    <a:lnTo>
                      <a:pt x="98" y="213"/>
                    </a:lnTo>
                    <a:lnTo>
                      <a:pt x="92" y="220"/>
                    </a:lnTo>
                    <a:lnTo>
                      <a:pt x="100" y="228"/>
                    </a:lnTo>
                    <a:lnTo>
                      <a:pt x="102" y="222"/>
                    </a:lnTo>
                    <a:lnTo>
                      <a:pt x="128" y="227"/>
                    </a:lnTo>
                    <a:lnTo>
                      <a:pt x="110" y="235"/>
                    </a:lnTo>
                    <a:lnTo>
                      <a:pt x="94" y="231"/>
                    </a:lnTo>
                    <a:lnTo>
                      <a:pt x="90" y="224"/>
                    </a:lnTo>
                    <a:lnTo>
                      <a:pt x="92" y="231"/>
                    </a:lnTo>
                    <a:lnTo>
                      <a:pt x="91" y="237"/>
                    </a:lnTo>
                    <a:lnTo>
                      <a:pt x="98" y="238"/>
                    </a:lnTo>
                    <a:lnTo>
                      <a:pt x="93" y="250"/>
                    </a:lnTo>
                    <a:lnTo>
                      <a:pt x="66" y="246"/>
                    </a:lnTo>
                    <a:lnTo>
                      <a:pt x="59" y="240"/>
                    </a:lnTo>
                    <a:lnTo>
                      <a:pt x="64" y="238"/>
                    </a:lnTo>
                    <a:lnTo>
                      <a:pt x="64" y="228"/>
                    </a:lnTo>
                    <a:lnTo>
                      <a:pt x="61" y="227"/>
                    </a:lnTo>
                    <a:lnTo>
                      <a:pt x="51" y="227"/>
                    </a:lnTo>
                    <a:lnTo>
                      <a:pt x="34" y="239"/>
                    </a:lnTo>
                    <a:lnTo>
                      <a:pt x="38" y="244"/>
                    </a:lnTo>
                    <a:lnTo>
                      <a:pt x="26" y="242"/>
                    </a:lnTo>
                    <a:lnTo>
                      <a:pt x="0" y="259"/>
                    </a:lnTo>
                    <a:lnTo>
                      <a:pt x="12" y="271"/>
                    </a:lnTo>
                    <a:lnTo>
                      <a:pt x="28" y="273"/>
                    </a:lnTo>
                    <a:lnTo>
                      <a:pt x="18" y="277"/>
                    </a:lnTo>
                    <a:lnTo>
                      <a:pt x="29" y="299"/>
                    </a:lnTo>
                    <a:lnTo>
                      <a:pt x="48" y="304"/>
                    </a:lnTo>
                    <a:lnTo>
                      <a:pt x="67" y="299"/>
                    </a:lnTo>
                    <a:lnTo>
                      <a:pt x="74" y="304"/>
                    </a:lnTo>
                    <a:lnTo>
                      <a:pt x="76" y="300"/>
                    </a:lnTo>
                    <a:lnTo>
                      <a:pt x="70" y="297"/>
                    </a:lnTo>
                    <a:lnTo>
                      <a:pt x="74" y="297"/>
                    </a:lnTo>
                    <a:lnTo>
                      <a:pt x="80" y="310"/>
                    </a:lnTo>
                    <a:lnTo>
                      <a:pt x="94" y="290"/>
                    </a:lnTo>
                    <a:lnTo>
                      <a:pt x="109" y="292"/>
                    </a:lnTo>
                    <a:lnTo>
                      <a:pt x="106" y="300"/>
                    </a:lnTo>
                    <a:lnTo>
                      <a:pt x="99" y="300"/>
                    </a:lnTo>
                    <a:lnTo>
                      <a:pt x="109" y="322"/>
                    </a:lnTo>
                    <a:lnTo>
                      <a:pt x="105" y="334"/>
                    </a:lnTo>
                    <a:lnTo>
                      <a:pt x="86" y="335"/>
                    </a:lnTo>
                    <a:lnTo>
                      <a:pt x="76" y="350"/>
                    </a:lnTo>
                    <a:lnTo>
                      <a:pt x="65" y="351"/>
                    </a:lnTo>
                    <a:lnTo>
                      <a:pt x="59" y="356"/>
                    </a:lnTo>
                    <a:lnTo>
                      <a:pt x="59" y="361"/>
                    </a:lnTo>
                    <a:lnTo>
                      <a:pt x="51" y="361"/>
                    </a:lnTo>
                    <a:lnTo>
                      <a:pt x="38" y="373"/>
                    </a:lnTo>
                    <a:lnTo>
                      <a:pt x="34" y="387"/>
                    </a:lnTo>
                    <a:lnTo>
                      <a:pt x="28" y="390"/>
                    </a:lnTo>
                    <a:lnTo>
                      <a:pt x="31" y="394"/>
                    </a:lnTo>
                    <a:lnTo>
                      <a:pt x="27" y="400"/>
                    </a:lnTo>
                    <a:lnTo>
                      <a:pt x="41" y="395"/>
                    </a:lnTo>
                    <a:lnTo>
                      <a:pt x="32" y="402"/>
                    </a:lnTo>
                    <a:lnTo>
                      <a:pt x="40" y="402"/>
                    </a:lnTo>
                    <a:lnTo>
                      <a:pt x="39" y="408"/>
                    </a:lnTo>
                    <a:lnTo>
                      <a:pt x="41" y="415"/>
                    </a:lnTo>
                    <a:lnTo>
                      <a:pt x="47" y="413"/>
                    </a:lnTo>
                    <a:lnTo>
                      <a:pt x="52" y="414"/>
                    </a:lnTo>
                    <a:lnTo>
                      <a:pt x="50" y="419"/>
                    </a:lnTo>
                    <a:lnTo>
                      <a:pt x="53" y="420"/>
                    </a:lnTo>
                    <a:lnTo>
                      <a:pt x="64" y="420"/>
                    </a:lnTo>
                    <a:lnTo>
                      <a:pt x="53" y="438"/>
                    </a:lnTo>
                    <a:lnTo>
                      <a:pt x="55" y="446"/>
                    </a:lnTo>
                    <a:lnTo>
                      <a:pt x="64" y="446"/>
                    </a:lnTo>
                    <a:lnTo>
                      <a:pt x="57" y="447"/>
                    </a:lnTo>
                    <a:lnTo>
                      <a:pt x="63" y="454"/>
                    </a:lnTo>
                    <a:lnTo>
                      <a:pt x="74" y="455"/>
                    </a:lnTo>
                    <a:lnTo>
                      <a:pt x="84" y="440"/>
                    </a:lnTo>
                    <a:lnTo>
                      <a:pt x="81" y="435"/>
                    </a:lnTo>
                    <a:lnTo>
                      <a:pt x="86" y="427"/>
                    </a:lnTo>
                    <a:lnTo>
                      <a:pt x="97" y="420"/>
                    </a:lnTo>
                    <a:lnTo>
                      <a:pt x="84" y="435"/>
                    </a:lnTo>
                    <a:lnTo>
                      <a:pt x="94" y="458"/>
                    </a:lnTo>
                    <a:lnTo>
                      <a:pt x="90" y="468"/>
                    </a:lnTo>
                    <a:lnTo>
                      <a:pt x="97" y="471"/>
                    </a:lnTo>
                    <a:lnTo>
                      <a:pt x="93" y="474"/>
                    </a:lnTo>
                    <a:lnTo>
                      <a:pt x="97" y="480"/>
                    </a:lnTo>
                    <a:lnTo>
                      <a:pt x="87" y="485"/>
                    </a:lnTo>
                    <a:lnTo>
                      <a:pt x="109" y="477"/>
                    </a:lnTo>
                    <a:lnTo>
                      <a:pt x="116" y="466"/>
                    </a:lnTo>
                    <a:lnTo>
                      <a:pt x="116" y="477"/>
                    </a:lnTo>
                    <a:lnTo>
                      <a:pt x="125" y="477"/>
                    </a:lnTo>
                    <a:lnTo>
                      <a:pt x="135" y="492"/>
                    </a:lnTo>
                    <a:lnTo>
                      <a:pt x="138" y="488"/>
                    </a:lnTo>
                    <a:lnTo>
                      <a:pt x="136" y="481"/>
                    </a:lnTo>
                    <a:lnTo>
                      <a:pt x="142" y="474"/>
                    </a:lnTo>
                    <a:lnTo>
                      <a:pt x="142" y="479"/>
                    </a:lnTo>
                    <a:lnTo>
                      <a:pt x="148" y="485"/>
                    </a:lnTo>
                    <a:lnTo>
                      <a:pt x="168" y="471"/>
                    </a:lnTo>
                    <a:lnTo>
                      <a:pt x="158" y="486"/>
                    </a:lnTo>
                    <a:lnTo>
                      <a:pt x="157" y="493"/>
                    </a:lnTo>
                    <a:lnTo>
                      <a:pt x="159" y="493"/>
                    </a:lnTo>
                    <a:lnTo>
                      <a:pt x="149" y="522"/>
                    </a:lnTo>
                    <a:lnTo>
                      <a:pt x="142" y="526"/>
                    </a:lnTo>
                    <a:lnTo>
                      <a:pt x="138" y="535"/>
                    </a:lnTo>
                    <a:lnTo>
                      <a:pt x="116" y="546"/>
                    </a:lnTo>
                    <a:lnTo>
                      <a:pt x="111" y="559"/>
                    </a:lnTo>
                    <a:lnTo>
                      <a:pt x="116" y="562"/>
                    </a:lnTo>
                    <a:lnTo>
                      <a:pt x="100" y="556"/>
                    </a:lnTo>
                    <a:lnTo>
                      <a:pt x="70" y="580"/>
                    </a:lnTo>
                    <a:lnTo>
                      <a:pt x="67" y="580"/>
                    </a:lnTo>
                    <a:lnTo>
                      <a:pt x="71" y="587"/>
                    </a:lnTo>
                    <a:lnTo>
                      <a:pt x="72" y="580"/>
                    </a:lnTo>
                    <a:lnTo>
                      <a:pt x="81" y="582"/>
                    </a:lnTo>
                    <a:lnTo>
                      <a:pt x="80" y="576"/>
                    </a:lnTo>
                    <a:lnTo>
                      <a:pt x="83" y="581"/>
                    </a:lnTo>
                    <a:lnTo>
                      <a:pt x="89" y="580"/>
                    </a:lnTo>
                    <a:lnTo>
                      <a:pt x="97" y="567"/>
                    </a:lnTo>
                    <a:lnTo>
                      <a:pt x="98" y="567"/>
                    </a:lnTo>
                    <a:lnTo>
                      <a:pt x="97" y="574"/>
                    </a:lnTo>
                    <a:lnTo>
                      <a:pt x="122" y="561"/>
                    </a:lnTo>
                    <a:lnTo>
                      <a:pt x="124" y="569"/>
                    </a:lnTo>
                    <a:lnTo>
                      <a:pt x="128" y="559"/>
                    </a:lnTo>
                    <a:lnTo>
                      <a:pt x="139" y="556"/>
                    </a:lnTo>
                    <a:lnTo>
                      <a:pt x="132" y="544"/>
                    </a:lnTo>
                    <a:lnTo>
                      <a:pt x="138" y="549"/>
                    </a:lnTo>
                    <a:lnTo>
                      <a:pt x="151" y="544"/>
                    </a:lnTo>
                    <a:lnTo>
                      <a:pt x="148" y="542"/>
                    </a:lnTo>
                    <a:lnTo>
                      <a:pt x="157" y="541"/>
                    </a:lnTo>
                    <a:lnTo>
                      <a:pt x="157" y="535"/>
                    </a:lnTo>
                    <a:lnTo>
                      <a:pt x="171" y="529"/>
                    </a:lnTo>
                    <a:lnTo>
                      <a:pt x="172" y="523"/>
                    </a:lnTo>
                    <a:lnTo>
                      <a:pt x="170" y="522"/>
                    </a:lnTo>
                    <a:lnTo>
                      <a:pt x="182" y="515"/>
                    </a:lnTo>
                    <a:lnTo>
                      <a:pt x="183" y="509"/>
                    </a:lnTo>
                    <a:lnTo>
                      <a:pt x="188" y="510"/>
                    </a:lnTo>
                    <a:lnTo>
                      <a:pt x="193" y="503"/>
                    </a:lnTo>
                    <a:lnTo>
                      <a:pt x="207" y="497"/>
                    </a:lnTo>
                    <a:lnTo>
                      <a:pt x="204" y="493"/>
                    </a:lnTo>
                    <a:lnTo>
                      <a:pt x="207" y="488"/>
                    </a:lnTo>
                    <a:lnTo>
                      <a:pt x="217" y="479"/>
                    </a:lnTo>
                    <a:lnTo>
                      <a:pt x="213" y="473"/>
                    </a:lnTo>
                    <a:lnTo>
                      <a:pt x="204" y="473"/>
                    </a:lnTo>
                    <a:lnTo>
                      <a:pt x="207" y="462"/>
                    </a:lnTo>
                    <a:lnTo>
                      <a:pt x="228" y="446"/>
                    </a:lnTo>
                    <a:lnTo>
                      <a:pt x="221" y="436"/>
                    </a:lnTo>
                    <a:lnTo>
                      <a:pt x="229" y="439"/>
                    </a:lnTo>
                    <a:lnTo>
                      <a:pt x="241" y="418"/>
                    </a:lnTo>
                    <a:lnTo>
                      <a:pt x="258" y="406"/>
                    </a:lnTo>
                    <a:lnTo>
                      <a:pt x="265" y="375"/>
                    </a:lnTo>
                    <a:lnTo>
                      <a:pt x="265" y="389"/>
                    </a:lnTo>
                    <a:lnTo>
                      <a:pt x="259" y="406"/>
                    </a:lnTo>
                    <a:lnTo>
                      <a:pt x="266" y="408"/>
                    </a:lnTo>
                    <a:lnTo>
                      <a:pt x="278" y="399"/>
                    </a:lnTo>
                    <a:lnTo>
                      <a:pt x="267" y="413"/>
                    </a:lnTo>
                    <a:lnTo>
                      <a:pt x="281" y="419"/>
                    </a:lnTo>
                    <a:lnTo>
                      <a:pt x="262" y="415"/>
                    </a:lnTo>
                    <a:lnTo>
                      <a:pt x="248" y="422"/>
                    </a:lnTo>
                    <a:lnTo>
                      <a:pt x="248" y="436"/>
                    </a:lnTo>
                    <a:lnTo>
                      <a:pt x="240" y="453"/>
                    </a:lnTo>
                    <a:lnTo>
                      <a:pt x="245" y="457"/>
                    </a:lnTo>
                    <a:lnTo>
                      <a:pt x="253" y="452"/>
                    </a:lnTo>
                    <a:lnTo>
                      <a:pt x="248" y="461"/>
                    </a:lnTo>
                    <a:lnTo>
                      <a:pt x="241" y="461"/>
                    </a:lnTo>
                    <a:lnTo>
                      <a:pt x="240" y="466"/>
                    </a:lnTo>
                    <a:lnTo>
                      <a:pt x="242" y="470"/>
                    </a:lnTo>
                    <a:lnTo>
                      <a:pt x="253" y="466"/>
                    </a:lnTo>
                    <a:lnTo>
                      <a:pt x="263" y="458"/>
                    </a:lnTo>
                    <a:lnTo>
                      <a:pt x="262" y="464"/>
                    </a:lnTo>
                    <a:lnTo>
                      <a:pt x="266" y="455"/>
                    </a:lnTo>
                    <a:lnTo>
                      <a:pt x="271" y="454"/>
                    </a:lnTo>
                    <a:lnTo>
                      <a:pt x="273" y="447"/>
                    </a:lnTo>
                    <a:lnTo>
                      <a:pt x="273" y="454"/>
                    </a:lnTo>
                    <a:lnTo>
                      <a:pt x="275" y="442"/>
                    </a:lnTo>
                    <a:lnTo>
                      <a:pt x="289" y="446"/>
                    </a:lnTo>
                    <a:lnTo>
                      <a:pt x="297" y="429"/>
                    </a:lnTo>
                    <a:lnTo>
                      <a:pt x="288" y="431"/>
                    </a:lnTo>
                    <a:lnTo>
                      <a:pt x="293" y="423"/>
                    </a:lnTo>
                    <a:lnTo>
                      <a:pt x="288" y="421"/>
                    </a:lnTo>
                    <a:lnTo>
                      <a:pt x="300" y="408"/>
                    </a:lnTo>
                    <a:lnTo>
                      <a:pt x="299" y="419"/>
                    </a:lnTo>
                    <a:lnTo>
                      <a:pt x="301" y="416"/>
                    </a:lnTo>
                    <a:lnTo>
                      <a:pt x="301" y="410"/>
                    </a:lnTo>
                    <a:lnTo>
                      <a:pt x="305" y="416"/>
                    </a:lnTo>
                    <a:lnTo>
                      <a:pt x="318" y="413"/>
                    </a:lnTo>
                    <a:lnTo>
                      <a:pt x="317" y="420"/>
                    </a:lnTo>
                    <a:lnTo>
                      <a:pt x="324" y="420"/>
                    </a:lnTo>
                    <a:lnTo>
                      <a:pt x="317" y="423"/>
                    </a:lnTo>
                    <a:lnTo>
                      <a:pt x="326" y="421"/>
                    </a:lnTo>
                    <a:lnTo>
                      <a:pt x="323" y="425"/>
                    </a:lnTo>
                    <a:lnTo>
                      <a:pt x="331" y="425"/>
                    </a:lnTo>
                    <a:lnTo>
                      <a:pt x="330" y="429"/>
                    </a:lnTo>
                    <a:lnTo>
                      <a:pt x="338" y="435"/>
                    </a:lnTo>
                    <a:lnTo>
                      <a:pt x="342" y="431"/>
                    </a:lnTo>
                    <a:lnTo>
                      <a:pt x="357" y="446"/>
                    </a:lnTo>
                    <a:lnTo>
                      <a:pt x="396" y="444"/>
                    </a:lnTo>
                    <a:lnTo>
                      <a:pt x="396" y="448"/>
                    </a:lnTo>
                    <a:lnTo>
                      <a:pt x="407" y="453"/>
                    </a:lnTo>
                    <a:lnTo>
                      <a:pt x="417" y="451"/>
                    </a:lnTo>
                    <a:lnTo>
                      <a:pt x="423" y="444"/>
                    </a:lnTo>
                    <a:lnTo>
                      <a:pt x="431" y="449"/>
                    </a:lnTo>
                    <a:lnTo>
                      <a:pt x="428" y="452"/>
                    </a:lnTo>
                    <a:lnTo>
                      <a:pt x="428" y="458"/>
                    </a:lnTo>
                    <a:lnTo>
                      <a:pt x="425" y="446"/>
                    </a:lnTo>
                    <a:lnTo>
                      <a:pt x="423" y="457"/>
                    </a:lnTo>
                    <a:lnTo>
                      <a:pt x="420" y="459"/>
                    </a:lnTo>
                    <a:lnTo>
                      <a:pt x="437" y="471"/>
                    </a:lnTo>
                    <a:lnTo>
                      <a:pt x="446" y="462"/>
                    </a:lnTo>
                    <a:lnTo>
                      <a:pt x="446" y="462"/>
                    </a:lnTo>
                    <a:lnTo>
                      <a:pt x="444" y="465"/>
                    </a:lnTo>
                    <a:lnTo>
                      <a:pt x="444" y="474"/>
                    </a:lnTo>
                    <a:lnTo>
                      <a:pt x="454" y="483"/>
                    </a:lnTo>
                    <a:lnTo>
                      <a:pt x="453" y="486"/>
                    </a:lnTo>
                    <a:lnTo>
                      <a:pt x="467" y="496"/>
                    </a:lnTo>
                    <a:lnTo>
                      <a:pt x="474" y="492"/>
                    </a:lnTo>
                    <a:lnTo>
                      <a:pt x="474" y="488"/>
                    </a:lnTo>
                    <a:lnTo>
                      <a:pt x="461" y="477"/>
                    </a:lnTo>
                    <a:lnTo>
                      <a:pt x="463" y="474"/>
                    </a:lnTo>
                    <a:lnTo>
                      <a:pt x="473" y="481"/>
                    </a:lnTo>
                    <a:lnTo>
                      <a:pt x="475" y="477"/>
                    </a:lnTo>
                    <a:lnTo>
                      <a:pt x="479" y="486"/>
                    </a:lnTo>
                    <a:lnTo>
                      <a:pt x="477" y="492"/>
                    </a:lnTo>
                    <a:lnTo>
                      <a:pt x="483" y="490"/>
                    </a:lnTo>
                    <a:lnTo>
                      <a:pt x="486" y="496"/>
                    </a:lnTo>
                    <a:lnTo>
                      <a:pt x="488" y="496"/>
                    </a:lnTo>
                    <a:lnTo>
                      <a:pt x="489" y="491"/>
                    </a:lnTo>
                    <a:lnTo>
                      <a:pt x="483" y="470"/>
                    </a:lnTo>
                    <a:lnTo>
                      <a:pt x="485" y="462"/>
                    </a:lnTo>
                    <a:lnTo>
                      <a:pt x="495" y="492"/>
                    </a:lnTo>
                    <a:lnTo>
                      <a:pt x="505" y="496"/>
                    </a:lnTo>
                    <a:lnTo>
                      <a:pt x="508" y="503"/>
                    </a:lnTo>
                    <a:lnTo>
                      <a:pt x="513" y="498"/>
                    </a:lnTo>
                    <a:lnTo>
                      <a:pt x="511" y="501"/>
                    </a:lnTo>
                    <a:lnTo>
                      <a:pt x="508" y="504"/>
                    </a:lnTo>
                    <a:lnTo>
                      <a:pt x="511" y="509"/>
                    </a:lnTo>
                    <a:lnTo>
                      <a:pt x="514" y="507"/>
                    </a:lnTo>
                    <a:lnTo>
                      <a:pt x="521" y="517"/>
                    </a:lnTo>
                    <a:lnTo>
                      <a:pt x="513" y="511"/>
                    </a:lnTo>
                    <a:lnTo>
                      <a:pt x="513" y="515"/>
                    </a:lnTo>
                    <a:lnTo>
                      <a:pt x="515" y="515"/>
                    </a:lnTo>
                    <a:lnTo>
                      <a:pt x="515" y="520"/>
                    </a:lnTo>
                    <a:lnTo>
                      <a:pt x="519" y="522"/>
                    </a:lnTo>
                    <a:lnTo>
                      <a:pt x="515" y="525"/>
                    </a:lnTo>
                    <a:lnTo>
                      <a:pt x="524" y="526"/>
                    </a:lnTo>
                    <a:lnTo>
                      <a:pt x="526" y="533"/>
                    </a:lnTo>
                    <a:lnTo>
                      <a:pt x="521" y="529"/>
                    </a:lnTo>
                    <a:lnTo>
                      <a:pt x="524" y="533"/>
                    </a:lnTo>
                    <a:lnTo>
                      <a:pt x="532" y="539"/>
                    </a:lnTo>
                    <a:lnTo>
                      <a:pt x="534" y="546"/>
                    </a:lnTo>
                    <a:lnTo>
                      <a:pt x="542" y="552"/>
                    </a:lnTo>
                    <a:lnTo>
                      <a:pt x="538" y="554"/>
                    </a:lnTo>
                    <a:lnTo>
                      <a:pt x="532" y="564"/>
                    </a:lnTo>
                    <a:lnTo>
                      <a:pt x="534" y="569"/>
                    </a:lnTo>
                    <a:lnTo>
                      <a:pt x="540" y="561"/>
                    </a:lnTo>
                    <a:lnTo>
                      <a:pt x="550" y="554"/>
                    </a:lnTo>
                    <a:lnTo>
                      <a:pt x="553" y="575"/>
                    </a:lnTo>
                    <a:lnTo>
                      <a:pt x="557" y="575"/>
                    </a:lnTo>
                    <a:lnTo>
                      <a:pt x="558" y="580"/>
                    </a:lnTo>
                    <a:lnTo>
                      <a:pt x="552" y="583"/>
                    </a:lnTo>
                    <a:lnTo>
                      <a:pt x="553" y="589"/>
                    </a:lnTo>
                    <a:lnTo>
                      <a:pt x="565" y="583"/>
                    </a:lnTo>
                    <a:lnTo>
                      <a:pt x="565" y="591"/>
                    </a:lnTo>
                    <a:lnTo>
                      <a:pt x="561" y="591"/>
                    </a:lnTo>
                    <a:lnTo>
                      <a:pt x="560" y="598"/>
                    </a:lnTo>
                    <a:lnTo>
                      <a:pt x="567" y="604"/>
                    </a:lnTo>
                    <a:lnTo>
                      <a:pt x="565" y="610"/>
                    </a:lnTo>
                    <a:lnTo>
                      <a:pt x="577" y="623"/>
                    </a:lnTo>
                    <a:lnTo>
                      <a:pt x="580" y="622"/>
                    </a:lnTo>
                    <a:lnTo>
                      <a:pt x="579" y="634"/>
                    </a:lnTo>
                    <a:lnTo>
                      <a:pt x="585" y="646"/>
                    </a:lnTo>
                    <a:lnTo>
                      <a:pt x="592" y="645"/>
                    </a:lnTo>
                    <a:lnTo>
                      <a:pt x="592" y="649"/>
                    </a:lnTo>
                    <a:lnTo>
                      <a:pt x="598" y="648"/>
                    </a:lnTo>
                    <a:lnTo>
                      <a:pt x="599" y="667"/>
                    </a:lnTo>
                    <a:lnTo>
                      <a:pt x="604" y="665"/>
                    </a:lnTo>
                    <a:lnTo>
                      <a:pt x="604" y="669"/>
                    </a:lnTo>
                    <a:lnTo>
                      <a:pt x="606" y="671"/>
                    </a:lnTo>
                    <a:lnTo>
                      <a:pt x="600" y="673"/>
                    </a:lnTo>
                    <a:lnTo>
                      <a:pt x="605" y="675"/>
                    </a:lnTo>
                    <a:lnTo>
                      <a:pt x="600" y="677"/>
                    </a:lnTo>
                    <a:lnTo>
                      <a:pt x="602" y="680"/>
                    </a:lnTo>
                    <a:lnTo>
                      <a:pt x="609" y="685"/>
                    </a:lnTo>
                    <a:lnTo>
                      <a:pt x="622" y="682"/>
                    </a:lnTo>
                    <a:lnTo>
                      <a:pt x="620" y="685"/>
                    </a:lnTo>
                    <a:lnTo>
                      <a:pt x="628" y="690"/>
                    </a:lnTo>
                    <a:lnTo>
                      <a:pt x="624" y="693"/>
                    </a:lnTo>
                    <a:lnTo>
                      <a:pt x="646" y="695"/>
                    </a:lnTo>
                    <a:lnTo>
                      <a:pt x="644" y="704"/>
                    </a:lnTo>
                    <a:lnTo>
                      <a:pt x="646" y="707"/>
                    </a:lnTo>
                    <a:lnTo>
                      <a:pt x="652" y="711"/>
                    </a:lnTo>
                    <a:lnTo>
                      <a:pt x="656" y="710"/>
                    </a:lnTo>
                    <a:lnTo>
                      <a:pt x="656" y="704"/>
                    </a:lnTo>
                    <a:lnTo>
                      <a:pt x="662" y="712"/>
                    </a:lnTo>
                    <a:lnTo>
                      <a:pt x="662" y="719"/>
                    </a:lnTo>
                    <a:lnTo>
                      <a:pt x="668" y="712"/>
                    </a:lnTo>
                    <a:lnTo>
                      <a:pt x="668" y="723"/>
                    </a:lnTo>
                    <a:lnTo>
                      <a:pt x="677" y="723"/>
                    </a:lnTo>
                    <a:lnTo>
                      <a:pt x="671" y="725"/>
                    </a:lnTo>
                    <a:lnTo>
                      <a:pt x="674" y="729"/>
                    </a:lnTo>
                    <a:lnTo>
                      <a:pt x="681" y="736"/>
                    </a:lnTo>
                    <a:lnTo>
                      <a:pt x="677" y="740"/>
                    </a:lnTo>
                    <a:lnTo>
                      <a:pt x="681" y="743"/>
                    </a:lnTo>
                    <a:lnTo>
                      <a:pt x="682" y="752"/>
                    </a:lnTo>
                    <a:lnTo>
                      <a:pt x="672" y="764"/>
                    </a:lnTo>
                    <a:lnTo>
                      <a:pt x="671" y="761"/>
                    </a:lnTo>
                    <a:lnTo>
                      <a:pt x="675" y="752"/>
                    </a:lnTo>
                    <a:lnTo>
                      <a:pt x="675" y="748"/>
                    </a:lnTo>
                    <a:lnTo>
                      <a:pt x="648" y="742"/>
                    </a:lnTo>
                    <a:lnTo>
                      <a:pt x="646" y="745"/>
                    </a:lnTo>
                    <a:lnTo>
                      <a:pt x="655" y="772"/>
                    </a:lnTo>
                    <a:lnTo>
                      <a:pt x="656" y="772"/>
                    </a:lnTo>
                    <a:lnTo>
                      <a:pt x="656" y="777"/>
                    </a:lnTo>
                    <a:lnTo>
                      <a:pt x="658" y="779"/>
                    </a:lnTo>
                    <a:lnTo>
                      <a:pt x="658" y="783"/>
                    </a:lnTo>
                    <a:lnTo>
                      <a:pt x="656" y="781"/>
                    </a:lnTo>
                    <a:lnTo>
                      <a:pt x="656" y="787"/>
                    </a:lnTo>
                    <a:lnTo>
                      <a:pt x="668" y="790"/>
                    </a:lnTo>
                    <a:lnTo>
                      <a:pt x="658" y="794"/>
                    </a:lnTo>
                    <a:lnTo>
                      <a:pt x="654" y="848"/>
                    </a:lnTo>
                    <a:lnTo>
                      <a:pt x="650" y="859"/>
                    </a:lnTo>
                    <a:lnTo>
                      <a:pt x="654" y="880"/>
                    </a:lnTo>
                    <a:lnTo>
                      <a:pt x="656" y="889"/>
                    </a:lnTo>
                    <a:lnTo>
                      <a:pt x="652" y="911"/>
                    </a:lnTo>
                    <a:lnTo>
                      <a:pt x="661" y="923"/>
                    </a:lnTo>
                    <a:lnTo>
                      <a:pt x="662" y="938"/>
                    </a:lnTo>
                    <a:lnTo>
                      <a:pt x="672" y="953"/>
                    </a:lnTo>
                    <a:lnTo>
                      <a:pt x="677" y="956"/>
                    </a:lnTo>
                    <a:lnTo>
                      <a:pt x="680" y="952"/>
                    </a:lnTo>
                    <a:lnTo>
                      <a:pt x="687" y="952"/>
                    </a:lnTo>
                    <a:lnTo>
                      <a:pt x="681" y="956"/>
                    </a:lnTo>
                    <a:lnTo>
                      <a:pt x="685" y="964"/>
                    </a:lnTo>
                    <a:lnTo>
                      <a:pt x="681" y="959"/>
                    </a:lnTo>
                    <a:lnTo>
                      <a:pt x="680" y="960"/>
                    </a:lnTo>
                    <a:lnTo>
                      <a:pt x="682" y="971"/>
                    </a:lnTo>
                    <a:lnTo>
                      <a:pt x="689" y="976"/>
                    </a:lnTo>
                    <a:lnTo>
                      <a:pt x="689" y="985"/>
                    </a:lnTo>
                    <a:lnTo>
                      <a:pt x="708" y="1008"/>
                    </a:lnTo>
                    <a:lnTo>
                      <a:pt x="708" y="1017"/>
                    </a:lnTo>
                    <a:lnTo>
                      <a:pt x="737" y="1027"/>
                    </a:lnTo>
                    <a:lnTo>
                      <a:pt x="741" y="1033"/>
                    </a:lnTo>
                    <a:lnTo>
                      <a:pt x="747" y="1035"/>
                    </a:lnTo>
                    <a:lnTo>
                      <a:pt x="756" y="1043"/>
                    </a:lnTo>
                    <a:lnTo>
                      <a:pt x="758" y="1054"/>
                    </a:lnTo>
                    <a:lnTo>
                      <a:pt x="767" y="1067"/>
                    </a:lnTo>
                    <a:lnTo>
                      <a:pt x="776" y="1092"/>
                    </a:lnTo>
                    <a:lnTo>
                      <a:pt x="779" y="1092"/>
                    </a:lnTo>
                    <a:lnTo>
                      <a:pt x="781" y="1102"/>
                    </a:lnTo>
                    <a:lnTo>
                      <a:pt x="792" y="1108"/>
                    </a:lnTo>
                    <a:lnTo>
                      <a:pt x="805" y="1125"/>
                    </a:lnTo>
                    <a:lnTo>
                      <a:pt x="804" y="1137"/>
                    </a:lnTo>
                    <a:lnTo>
                      <a:pt x="792" y="1135"/>
                    </a:lnTo>
                    <a:lnTo>
                      <a:pt x="792" y="1138"/>
                    </a:lnTo>
                    <a:lnTo>
                      <a:pt x="812" y="1152"/>
                    </a:lnTo>
                    <a:lnTo>
                      <a:pt x="817" y="1153"/>
                    </a:lnTo>
                    <a:lnTo>
                      <a:pt x="818" y="1150"/>
                    </a:lnTo>
                    <a:lnTo>
                      <a:pt x="820" y="1156"/>
                    </a:lnTo>
                    <a:lnTo>
                      <a:pt x="831" y="1163"/>
                    </a:lnTo>
                    <a:lnTo>
                      <a:pt x="833" y="1171"/>
                    </a:lnTo>
                    <a:lnTo>
                      <a:pt x="832" y="1186"/>
                    </a:lnTo>
                    <a:lnTo>
                      <a:pt x="838" y="1186"/>
                    </a:lnTo>
                    <a:lnTo>
                      <a:pt x="858" y="1204"/>
                    </a:lnTo>
                    <a:lnTo>
                      <a:pt x="866" y="1217"/>
                    </a:lnTo>
                    <a:lnTo>
                      <a:pt x="872" y="1212"/>
                    </a:lnTo>
                    <a:lnTo>
                      <a:pt x="873" y="1206"/>
                    </a:lnTo>
                    <a:lnTo>
                      <a:pt x="862" y="1193"/>
                    </a:lnTo>
                    <a:lnTo>
                      <a:pt x="859" y="1196"/>
                    </a:lnTo>
                    <a:lnTo>
                      <a:pt x="856" y="1193"/>
                    </a:lnTo>
                    <a:lnTo>
                      <a:pt x="843" y="1154"/>
                    </a:lnTo>
                    <a:lnTo>
                      <a:pt x="839" y="1152"/>
                    </a:lnTo>
                    <a:lnTo>
                      <a:pt x="839" y="1157"/>
                    </a:lnTo>
                    <a:lnTo>
                      <a:pt x="838" y="1156"/>
                    </a:lnTo>
                    <a:lnTo>
                      <a:pt x="818" y="1119"/>
                    </a:lnTo>
                    <a:lnTo>
                      <a:pt x="814" y="1118"/>
                    </a:lnTo>
                    <a:lnTo>
                      <a:pt x="811" y="1111"/>
                    </a:lnTo>
                    <a:lnTo>
                      <a:pt x="801" y="1102"/>
                    </a:lnTo>
                    <a:lnTo>
                      <a:pt x="798" y="1096"/>
                    </a:lnTo>
                    <a:lnTo>
                      <a:pt x="792" y="1065"/>
                    </a:lnTo>
                    <a:lnTo>
                      <a:pt x="802" y="1073"/>
                    </a:lnTo>
                    <a:lnTo>
                      <a:pt x="808" y="1073"/>
                    </a:lnTo>
                    <a:lnTo>
                      <a:pt x="818" y="1079"/>
                    </a:lnTo>
                    <a:lnTo>
                      <a:pt x="825" y="1100"/>
                    </a:lnTo>
                    <a:lnTo>
                      <a:pt x="838" y="1121"/>
                    </a:lnTo>
                    <a:lnTo>
                      <a:pt x="849" y="1133"/>
                    </a:lnTo>
                    <a:lnTo>
                      <a:pt x="856" y="1134"/>
                    </a:lnTo>
                    <a:lnTo>
                      <a:pt x="858" y="1144"/>
                    </a:lnTo>
                    <a:lnTo>
                      <a:pt x="878" y="1159"/>
                    </a:lnTo>
                    <a:lnTo>
                      <a:pt x="875" y="1167"/>
                    </a:lnTo>
                    <a:lnTo>
                      <a:pt x="877" y="1172"/>
                    </a:lnTo>
                    <a:lnTo>
                      <a:pt x="880" y="1171"/>
                    </a:lnTo>
                    <a:lnTo>
                      <a:pt x="880" y="1175"/>
                    </a:lnTo>
                    <a:lnTo>
                      <a:pt x="891" y="1178"/>
                    </a:lnTo>
                    <a:lnTo>
                      <a:pt x="896" y="1183"/>
                    </a:lnTo>
                    <a:lnTo>
                      <a:pt x="897" y="1190"/>
                    </a:lnTo>
                    <a:lnTo>
                      <a:pt x="911" y="1201"/>
                    </a:lnTo>
                    <a:lnTo>
                      <a:pt x="919" y="1212"/>
                    </a:lnTo>
                    <a:lnTo>
                      <a:pt x="930" y="1221"/>
                    </a:lnTo>
                    <a:lnTo>
                      <a:pt x="937" y="1242"/>
                    </a:lnTo>
                    <a:lnTo>
                      <a:pt x="934" y="1250"/>
                    </a:lnTo>
                    <a:lnTo>
                      <a:pt x="937" y="1254"/>
                    </a:lnTo>
                    <a:lnTo>
                      <a:pt x="930" y="1256"/>
                    </a:lnTo>
                    <a:lnTo>
                      <a:pt x="934" y="1266"/>
                    </a:lnTo>
                    <a:lnTo>
                      <a:pt x="942" y="1273"/>
                    </a:lnTo>
                    <a:lnTo>
                      <a:pt x="956" y="1281"/>
                    </a:lnTo>
                    <a:lnTo>
                      <a:pt x="964" y="1288"/>
                    </a:lnTo>
                    <a:lnTo>
                      <a:pt x="986" y="1294"/>
                    </a:lnTo>
                    <a:lnTo>
                      <a:pt x="1000" y="1306"/>
                    </a:lnTo>
                    <a:lnTo>
                      <a:pt x="1033" y="1315"/>
                    </a:lnTo>
                    <a:lnTo>
                      <a:pt x="1047" y="1324"/>
                    </a:lnTo>
                    <a:lnTo>
                      <a:pt x="1070" y="1329"/>
                    </a:lnTo>
                    <a:lnTo>
                      <a:pt x="1086" y="1321"/>
                    </a:lnTo>
                    <a:lnTo>
                      <a:pt x="1093" y="1321"/>
                    </a:lnTo>
                    <a:lnTo>
                      <a:pt x="1110" y="1327"/>
                    </a:lnTo>
                    <a:lnTo>
                      <a:pt x="1127" y="1345"/>
                    </a:lnTo>
                    <a:lnTo>
                      <a:pt x="1140" y="1355"/>
                    </a:lnTo>
                    <a:lnTo>
                      <a:pt x="1159" y="1359"/>
                    </a:lnTo>
                    <a:lnTo>
                      <a:pt x="1181" y="1367"/>
                    </a:lnTo>
                    <a:lnTo>
                      <a:pt x="1188" y="1367"/>
                    </a:lnTo>
                    <a:lnTo>
                      <a:pt x="1194" y="1364"/>
                    </a:lnTo>
                    <a:lnTo>
                      <a:pt x="1197" y="1364"/>
                    </a:lnTo>
                    <a:lnTo>
                      <a:pt x="1201" y="1370"/>
                    </a:lnTo>
                    <a:lnTo>
                      <a:pt x="1197" y="1370"/>
                    </a:lnTo>
                    <a:lnTo>
                      <a:pt x="1197" y="1371"/>
                    </a:lnTo>
                    <a:lnTo>
                      <a:pt x="1224" y="1398"/>
                    </a:lnTo>
                    <a:lnTo>
                      <a:pt x="1222" y="1409"/>
                    </a:lnTo>
                    <a:lnTo>
                      <a:pt x="1226" y="1415"/>
                    </a:lnTo>
                    <a:lnTo>
                      <a:pt x="1234" y="1421"/>
                    </a:lnTo>
                    <a:lnTo>
                      <a:pt x="1235" y="1416"/>
                    </a:lnTo>
                    <a:lnTo>
                      <a:pt x="1233" y="1413"/>
                    </a:lnTo>
                    <a:lnTo>
                      <a:pt x="1236" y="1413"/>
                    </a:lnTo>
                    <a:lnTo>
                      <a:pt x="1242" y="1423"/>
                    </a:lnTo>
                    <a:lnTo>
                      <a:pt x="1254" y="1428"/>
                    </a:lnTo>
                    <a:lnTo>
                      <a:pt x="1255" y="1436"/>
                    </a:lnTo>
                    <a:lnTo>
                      <a:pt x="1260" y="1438"/>
                    </a:lnTo>
                    <a:lnTo>
                      <a:pt x="1261" y="1435"/>
                    </a:lnTo>
                    <a:lnTo>
                      <a:pt x="1265" y="1439"/>
                    </a:lnTo>
                    <a:lnTo>
                      <a:pt x="1266" y="1443"/>
                    </a:lnTo>
                    <a:lnTo>
                      <a:pt x="1268" y="1439"/>
                    </a:lnTo>
                    <a:lnTo>
                      <a:pt x="1283" y="1442"/>
                    </a:lnTo>
                    <a:lnTo>
                      <a:pt x="1291" y="1450"/>
                    </a:lnTo>
                    <a:lnTo>
                      <a:pt x="1294" y="1449"/>
                    </a:lnTo>
                    <a:lnTo>
                      <a:pt x="1296" y="1457"/>
                    </a:lnTo>
                    <a:lnTo>
                      <a:pt x="1301" y="1457"/>
                    </a:lnTo>
                    <a:lnTo>
                      <a:pt x="1307" y="1452"/>
                    </a:lnTo>
                    <a:lnTo>
                      <a:pt x="1302" y="1447"/>
                    </a:lnTo>
                    <a:lnTo>
                      <a:pt x="1302" y="1442"/>
                    </a:lnTo>
                    <a:lnTo>
                      <a:pt x="1321" y="1430"/>
                    </a:lnTo>
                    <a:lnTo>
                      <a:pt x="1333" y="1438"/>
                    </a:lnTo>
                    <a:lnTo>
                      <a:pt x="1338" y="1439"/>
                    </a:lnTo>
                    <a:lnTo>
                      <a:pt x="1334" y="1447"/>
                    </a:lnTo>
                    <a:lnTo>
                      <a:pt x="1340" y="1455"/>
                    </a:lnTo>
                    <a:lnTo>
                      <a:pt x="1348" y="1468"/>
                    </a:lnTo>
                    <a:lnTo>
                      <a:pt x="1347" y="1507"/>
                    </a:lnTo>
                    <a:lnTo>
                      <a:pt x="1354" y="1507"/>
                    </a:lnTo>
                    <a:lnTo>
                      <a:pt x="1346" y="1516"/>
                    </a:lnTo>
                    <a:lnTo>
                      <a:pt x="1345" y="1523"/>
                    </a:lnTo>
                    <a:lnTo>
                      <a:pt x="1331" y="1527"/>
                    </a:lnTo>
                    <a:lnTo>
                      <a:pt x="1330" y="1538"/>
                    </a:lnTo>
                    <a:lnTo>
                      <a:pt x="1325" y="1540"/>
                    </a:lnTo>
                    <a:lnTo>
                      <a:pt x="1326" y="1544"/>
                    </a:lnTo>
                    <a:lnTo>
                      <a:pt x="1308" y="1553"/>
                    </a:lnTo>
                    <a:lnTo>
                      <a:pt x="1308" y="1562"/>
                    </a:lnTo>
                    <a:lnTo>
                      <a:pt x="1304" y="1575"/>
                    </a:lnTo>
                    <a:lnTo>
                      <a:pt x="1298" y="1579"/>
                    </a:lnTo>
                    <a:lnTo>
                      <a:pt x="1298" y="1598"/>
                    </a:lnTo>
                    <a:lnTo>
                      <a:pt x="1305" y="1604"/>
                    </a:lnTo>
                    <a:lnTo>
                      <a:pt x="1311" y="1597"/>
                    </a:lnTo>
                    <a:lnTo>
                      <a:pt x="1313" y="1603"/>
                    </a:lnTo>
                    <a:lnTo>
                      <a:pt x="1311" y="1610"/>
                    </a:lnTo>
                    <a:lnTo>
                      <a:pt x="1304" y="1616"/>
                    </a:lnTo>
                    <a:lnTo>
                      <a:pt x="1291" y="1629"/>
                    </a:lnTo>
                    <a:lnTo>
                      <a:pt x="1293" y="1642"/>
                    </a:lnTo>
                    <a:lnTo>
                      <a:pt x="1296" y="1646"/>
                    </a:lnTo>
                    <a:lnTo>
                      <a:pt x="1293" y="1651"/>
                    </a:lnTo>
                    <a:lnTo>
                      <a:pt x="1311" y="1665"/>
                    </a:lnTo>
                    <a:lnTo>
                      <a:pt x="1318" y="1680"/>
                    </a:lnTo>
                    <a:lnTo>
                      <a:pt x="1326" y="1688"/>
                    </a:lnTo>
                    <a:lnTo>
                      <a:pt x="1345" y="1734"/>
                    </a:lnTo>
                    <a:lnTo>
                      <a:pt x="1363" y="1762"/>
                    </a:lnTo>
                    <a:lnTo>
                      <a:pt x="1364" y="1778"/>
                    </a:lnTo>
                    <a:lnTo>
                      <a:pt x="1382" y="1794"/>
                    </a:lnTo>
                    <a:lnTo>
                      <a:pt x="1402" y="1807"/>
                    </a:lnTo>
                    <a:lnTo>
                      <a:pt x="1423" y="1816"/>
                    </a:lnTo>
                    <a:lnTo>
                      <a:pt x="1450" y="1838"/>
                    </a:lnTo>
                    <a:lnTo>
                      <a:pt x="1455" y="1865"/>
                    </a:lnTo>
                    <a:lnTo>
                      <a:pt x="1456" y="1890"/>
                    </a:lnTo>
                    <a:lnTo>
                      <a:pt x="1454" y="1911"/>
                    </a:lnTo>
                    <a:lnTo>
                      <a:pt x="1449" y="1919"/>
                    </a:lnTo>
                    <a:lnTo>
                      <a:pt x="1450" y="1950"/>
                    </a:lnTo>
                    <a:lnTo>
                      <a:pt x="1447" y="1959"/>
                    </a:lnTo>
                    <a:lnTo>
                      <a:pt x="1447" y="1975"/>
                    </a:lnTo>
                    <a:lnTo>
                      <a:pt x="1436" y="2011"/>
                    </a:lnTo>
                    <a:lnTo>
                      <a:pt x="1438" y="2027"/>
                    </a:lnTo>
                    <a:lnTo>
                      <a:pt x="1434" y="2034"/>
                    </a:lnTo>
                    <a:lnTo>
                      <a:pt x="1432" y="2040"/>
                    </a:lnTo>
                    <a:lnTo>
                      <a:pt x="1436" y="2072"/>
                    </a:lnTo>
                    <a:lnTo>
                      <a:pt x="1434" y="2095"/>
                    </a:lnTo>
                    <a:lnTo>
                      <a:pt x="1415" y="2148"/>
                    </a:lnTo>
                    <a:lnTo>
                      <a:pt x="1411" y="2148"/>
                    </a:lnTo>
                    <a:lnTo>
                      <a:pt x="1411" y="2156"/>
                    </a:lnTo>
                    <a:lnTo>
                      <a:pt x="1405" y="2160"/>
                    </a:lnTo>
                    <a:lnTo>
                      <a:pt x="1405" y="2183"/>
                    </a:lnTo>
                    <a:lnTo>
                      <a:pt x="1409" y="2201"/>
                    </a:lnTo>
                    <a:lnTo>
                      <a:pt x="1404" y="2208"/>
                    </a:lnTo>
                    <a:lnTo>
                      <a:pt x="1400" y="2238"/>
                    </a:lnTo>
                    <a:lnTo>
                      <a:pt x="1408" y="2246"/>
                    </a:lnTo>
                    <a:lnTo>
                      <a:pt x="1415" y="2241"/>
                    </a:lnTo>
                    <a:lnTo>
                      <a:pt x="1424" y="2243"/>
                    </a:lnTo>
                    <a:lnTo>
                      <a:pt x="1417" y="2250"/>
                    </a:lnTo>
                    <a:lnTo>
                      <a:pt x="1422" y="2251"/>
                    </a:lnTo>
                    <a:lnTo>
                      <a:pt x="1423" y="2259"/>
                    </a:lnTo>
                    <a:lnTo>
                      <a:pt x="1421" y="2257"/>
                    </a:lnTo>
                    <a:lnTo>
                      <a:pt x="1418" y="2258"/>
                    </a:lnTo>
                    <a:lnTo>
                      <a:pt x="1421" y="2262"/>
                    </a:lnTo>
                    <a:lnTo>
                      <a:pt x="1417" y="2265"/>
                    </a:lnTo>
                    <a:lnTo>
                      <a:pt x="1418" y="2270"/>
                    </a:lnTo>
                    <a:lnTo>
                      <a:pt x="1413" y="2279"/>
                    </a:lnTo>
                    <a:lnTo>
                      <a:pt x="1416" y="2286"/>
                    </a:lnTo>
                    <a:lnTo>
                      <a:pt x="1411" y="2295"/>
                    </a:lnTo>
                    <a:lnTo>
                      <a:pt x="1418" y="2299"/>
                    </a:lnTo>
                    <a:lnTo>
                      <a:pt x="1419" y="2306"/>
                    </a:lnTo>
                    <a:lnTo>
                      <a:pt x="1409" y="2312"/>
                    </a:lnTo>
                    <a:lnTo>
                      <a:pt x="1409" y="2317"/>
                    </a:lnTo>
                    <a:lnTo>
                      <a:pt x="1412" y="2319"/>
                    </a:lnTo>
                    <a:lnTo>
                      <a:pt x="1406" y="2322"/>
                    </a:lnTo>
                    <a:lnTo>
                      <a:pt x="1405" y="2325"/>
                    </a:lnTo>
                    <a:lnTo>
                      <a:pt x="1411" y="2323"/>
                    </a:lnTo>
                    <a:lnTo>
                      <a:pt x="1408" y="2327"/>
                    </a:lnTo>
                    <a:lnTo>
                      <a:pt x="1411" y="2328"/>
                    </a:lnTo>
                    <a:lnTo>
                      <a:pt x="1405" y="2330"/>
                    </a:lnTo>
                    <a:lnTo>
                      <a:pt x="1405" y="2337"/>
                    </a:lnTo>
                    <a:lnTo>
                      <a:pt x="1409" y="2332"/>
                    </a:lnTo>
                    <a:lnTo>
                      <a:pt x="1408" y="2338"/>
                    </a:lnTo>
                    <a:lnTo>
                      <a:pt x="1402" y="2344"/>
                    </a:lnTo>
                    <a:lnTo>
                      <a:pt x="1402" y="2338"/>
                    </a:lnTo>
                    <a:lnTo>
                      <a:pt x="1399" y="2342"/>
                    </a:lnTo>
                    <a:lnTo>
                      <a:pt x="1397" y="2340"/>
                    </a:lnTo>
                    <a:lnTo>
                      <a:pt x="1398" y="2336"/>
                    </a:lnTo>
                    <a:lnTo>
                      <a:pt x="1396" y="2330"/>
                    </a:lnTo>
                    <a:lnTo>
                      <a:pt x="1384" y="2330"/>
                    </a:lnTo>
                    <a:lnTo>
                      <a:pt x="1389" y="2337"/>
                    </a:lnTo>
                    <a:lnTo>
                      <a:pt x="1377" y="2344"/>
                    </a:lnTo>
                    <a:lnTo>
                      <a:pt x="1376" y="2350"/>
                    </a:lnTo>
                    <a:lnTo>
                      <a:pt x="1379" y="2353"/>
                    </a:lnTo>
                    <a:lnTo>
                      <a:pt x="1378" y="2348"/>
                    </a:lnTo>
                    <a:lnTo>
                      <a:pt x="1382" y="2345"/>
                    </a:lnTo>
                    <a:lnTo>
                      <a:pt x="1389" y="2350"/>
                    </a:lnTo>
                    <a:lnTo>
                      <a:pt x="1396" y="2349"/>
                    </a:lnTo>
                    <a:lnTo>
                      <a:pt x="1399" y="2355"/>
                    </a:lnTo>
                    <a:lnTo>
                      <a:pt x="1397" y="2357"/>
                    </a:lnTo>
                    <a:lnTo>
                      <a:pt x="1399" y="2359"/>
                    </a:lnTo>
                    <a:lnTo>
                      <a:pt x="1392" y="2363"/>
                    </a:lnTo>
                    <a:lnTo>
                      <a:pt x="1399" y="2367"/>
                    </a:lnTo>
                    <a:lnTo>
                      <a:pt x="1398" y="2372"/>
                    </a:lnTo>
                    <a:lnTo>
                      <a:pt x="1402" y="2369"/>
                    </a:lnTo>
                    <a:lnTo>
                      <a:pt x="1409" y="2380"/>
                    </a:lnTo>
                    <a:lnTo>
                      <a:pt x="1397" y="2377"/>
                    </a:lnTo>
                    <a:lnTo>
                      <a:pt x="1397" y="2382"/>
                    </a:lnTo>
                    <a:lnTo>
                      <a:pt x="1392" y="2375"/>
                    </a:lnTo>
                    <a:lnTo>
                      <a:pt x="1393" y="2386"/>
                    </a:lnTo>
                    <a:lnTo>
                      <a:pt x="1400" y="2385"/>
                    </a:lnTo>
                    <a:lnTo>
                      <a:pt x="1403" y="2389"/>
                    </a:lnTo>
                    <a:lnTo>
                      <a:pt x="1396" y="2387"/>
                    </a:lnTo>
                    <a:lnTo>
                      <a:pt x="1396" y="2408"/>
                    </a:lnTo>
                    <a:lnTo>
                      <a:pt x="1402" y="2401"/>
                    </a:lnTo>
                    <a:lnTo>
                      <a:pt x="1400" y="2409"/>
                    </a:lnTo>
                    <a:lnTo>
                      <a:pt x="1402" y="2413"/>
                    </a:lnTo>
                    <a:lnTo>
                      <a:pt x="1396" y="2415"/>
                    </a:lnTo>
                    <a:lnTo>
                      <a:pt x="1390" y="2425"/>
                    </a:lnTo>
                    <a:lnTo>
                      <a:pt x="1400" y="2433"/>
                    </a:lnTo>
                    <a:lnTo>
                      <a:pt x="1397" y="2435"/>
                    </a:lnTo>
                    <a:lnTo>
                      <a:pt x="1398" y="2438"/>
                    </a:lnTo>
                    <a:lnTo>
                      <a:pt x="1403" y="2438"/>
                    </a:lnTo>
                    <a:lnTo>
                      <a:pt x="1404" y="2440"/>
                    </a:lnTo>
                    <a:lnTo>
                      <a:pt x="1398" y="2442"/>
                    </a:lnTo>
                    <a:lnTo>
                      <a:pt x="1398" y="2447"/>
                    </a:lnTo>
                    <a:lnTo>
                      <a:pt x="1405" y="2454"/>
                    </a:lnTo>
                    <a:lnTo>
                      <a:pt x="1406" y="2470"/>
                    </a:lnTo>
                    <a:lnTo>
                      <a:pt x="1409" y="2470"/>
                    </a:lnTo>
                    <a:lnTo>
                      <a:pt x="1408" y="2459"/>
                    </a:lnTo>
                    <a:lnTo>
                      <a:pt x="1412" y="2470"/>
                    </a:lnTo>
                    <a:lnTo>
                      <a:pt x="1415" y="2465"/>
                    </a:lnTo>
                    <a:lnTo>
                      <a:pt x="1412" y="2461"/>
                    </a:lnTo>
                    <a:lnTo>
                      <a:pt x="1419" y="2463"/>
                    </a:lnTo>
                    <a:lnTo>
                      <a:pt x="1415" y="2458"/>
                    </a:lnTo>
                    <a:lnTo>
                      <a:pt x="1422" y="2463"/>
                    </a:lnTo>
                    <a:lnTo>
                      <a:pt x="1419" y="2469"/>
                    </a:lnTo>
                    <a:lnTo>
                      <a:pt x="1423" y="2476"/>
                    </a:lnTo>
                    <a:lnTo>
                      <a:pt x="1418" y="2483"/>
                    </a:lnTo>
                    <a:lnTo>
                      <a:pt x="1436" y="2483"/>
                    </a:lnTo>
                    <a:lnTo>
                      <a:pt x="1442" y="2490"/>
                    </a:lnTo>
                    <a:lnTo>
                      <a:pt x="1438" y="2497"/>
                    </a:lnTo>
                    <a:lnTo>
                      <a:pt x="1428" y="2504"/>
                    </a:lnTo>
                    <a:lnTo>
                      <a:pt x="1426" y="2500"/>
                    </a:lnTo>
                    <a:lnTo>
                      <a:pt x="1424" y="2500"/>
                    </a:lnTo>
                    <a:lnTo>
                      <a:pt x="1425" y="2506"/>
                    </a:lnTo>
                    <a:lnTo>
                      <a:pt x="1434" y="2512"/>
                    </a:lnTo>
                    <a:lnTo>
                      <a:pt x="1442" y="2512"/>
                    </a:lnTo>
                    <a:lnTo>
                      <a:pt x="1447" y="2487"/>
                    </a:lnTo>
                    <a:lnTo>
                      <a:pt x="1469" y="2473"/>
                    </a:lnTo>
                    <a:lnTo>
                      <a:pt x="1483" y="2476"/>
                    </a:lnTo>
                    <a:lnTo>
                      <a:pt x="1474" y="2461"/>
                    </a:lnTo>
                    <a:lnTo>
                      <a:pt x="1468" y="2459"/>
                    </a:lnTo>
                    <a:lnTo>
                      <a:pt x="1474" y="2457"/>
                    </a:lnTo>
                    <a:lnTo>
                      <a:pt x="1471" y="2446"/>
                    </a:lnTo>
                    <a:lnTo>
                      <a:pt x="1467" y="2446"/>
                    </a:lnTo>
                    <a:lnTo>
                      <a:pt x="1473" y="2432"/>
                    </a:lnTo>
                    <a:lnTo>
                      <a:pt x="1481" y="2426"/>
                    </a:lnTo>
                    <a:lnTo>
                      <a:pt x="1478" y="2416"/>
                    </a:lnTo>
                    <a:lnTo>
                      <a:pt x="1483" y="2424"/>
                    </a:lnTo>
                    <a:lnTo>
                      <a:pt x="1490" y="2420"/>
                    </a:lnTo>
                    <a:lnTo>
                      <a:pt x="1495" y="2400"/>
                    </a:lnTo>
                    <a:lnTo>
                      <a:pt x="1519" y="2380"/>
                    </a:lnTo>
                    <a:lnTo>
                      <a:pt x="1522" y="2367"/>
                    </a:lnTo>
                    <a:lnTo>
                      <a:pt x="1521" y="2357"/>
                    </a:lnTo>
                    <a:lnTo>
                      <a:pt x="1507" y="2355"/>
                    </a:lnTo>
                    <a:lnTo>
                      <a:pt x="1499" y="2345"/>
                    </a:lnTo>
                    <a:lnTo>
                      <a:pt x="1494" y="2337"/>
                    </a:lnTo>
                    <a:lnTo>
                      <a:pt x="1495" y="2332"/>
                    </a:lnTo>
                    <a:lnTo>
                      <a:pt x="1506" y="2317"/>
                    </a:lnTo>
                    <a:lnTo>
                      <a:pt x="1515" y="2312"/>
                    </a:lnTo>
                    <a:lnTo>
                      <a:pt x="1525" y="2312"/>
                    </a:lnTo>
                    <a:lnTo>
                      <a:pt x="1523" y="2306"/>
                    </a:lnTo>
                    <a:lnTo>
                      <a:pt x="1529" y="2298"/>
                    </a:lnTo>
                    <a:lnTo>
                      <a:pt x="1529" y="2282"/>
                    </a:lnTo>
                    <a:lnTo>
                      <a:pt x="1534" y="2276"/>
                    </a:lnTo>
                    <a:lnTo>
                      <a:pt x="1543" y="2271"/>
                    </a:lnTo>
                    <a:lnTo>
                      <a:pt x="1533" y="2265"/>
                    </a:lnTo>
                    <a:lnTo>
                      <a:pt x="1540" y="2260"/>
                    </a:lnTo>
                    <a:lnTo>
                      <a:pt x="1545" y="2266"/>
                    </a:lnTo>
                    <a:lnTo>
                      <a:pt x="1552" y="2266"/>
                    </a:lnTo>
                    <a:lnTo>
                      <a:pt x="1554" y="2262"/>
                    </a:lnTo>
                    <a:lnTo>
                      <a:pt x="1553" y="2254"/>
                    </a:lnTo>
                    <a:lnTo>
                      <a:pt x="1551" y="2251"/>
                    </a:lnTo>
                    <a:lnTo>
                      <a:pt x="1543" y="2254"/>
                    </a:lnTo>
                    <a:lnTo>
                      <a:pt x="1546" y="2258"/>
                    </a:lnTo>
                    <a:lnTo>
                      <a:pt x="1540" y="2259"/>
                    </a:lnTo>
                    <a:lnTo>
                      <a:pt x="1533" y="2251"/>
                    </a:lnTo>
                    <a:lnTo>
                      <a:pt x="1529" y="2227"/>
                    </a:lnTo>
                    <a:lnTo>
                      <a:pt x="1534" y="2224"/>
                    </a:lnTo>
                    <a:lnTo>
                      <a:pt x="1551" y="2234"/>
                    </a:lnTo>
                    <a:lnTo>
                      <a:pt x="1561" y="2234"/>
                    </a:lnTo>
                    <a:lnTo>
                      <a:pt x="1569" y="2230"/>
                    </a:lnTo>
                    <a:lnTo>
                      <a:pt x="1573" y="2225"/>
                    </a:lnTo>
                    <a:lnTo>
                      <a:pt x="1571" y="2212"/>
                    </a:lnTo>
                    <a:lnTo>
                      <a:pt x="1577" y="2200"/>
                    </a:lnTo>
                    <a:lnTo>
                      <a:pt x="1573" y="2196"/>
                    </a:lnTo>
                    <a:lnTo>
                      <a:pt x="1573" y="2187"/>
                    </a:lnTo>
                    <a:lnTo>
                      <a:pt x="1577" y="2191"/>
                    </a:lnTo>
                    <a:lnTo>
                      <a:pt x="1592" y="2191"/>
                    </a:lnTo>
                    <a:lnTo>
                      <a:pt x="1636" y="2181"/>
                    </a:lnTo>
                    <a:lnTo>
                      <a:pt x="1642" y="2175"/>
                    </a:lnTo>
                    <a:lnTo>
                      <a:pt x="1644" y="2169"/>
                    </a:lnTo>
                    <a:lnTo>
                      <a:pt x="1655" y="2155"/>
                    </a:lnTo>
                    <a:lnTo>
                      <a:pt x="1656" y="2141"/>
                    </a:lnTo>
                    <a:lnTo>
                      <a:pt x="1650" y="2140"/>
                    </a:lnTo>
                    <a:lnTo>
                      <a:pt x="1645" y="2133"/>
                    </a:lnTo>
                    <a:lnTo>
                      <a:pt x="1647" y="2123"/>
                    </a:lnTo>
                    <a:lnTo>
                      <a:pt x="1631" y="2110"/>
                    </a:lnTo>
                    <a:lnTo>
                      <a:pt x="1630" y="2099"/>
                    </a:lnTo>
                    <a:lnTo>
                      <a:pt x="1638" y="2107"/>
                    </a:lnTo>
                    <a:lnTo>
                      <a:pt x="1647" y="2108"/>
                    </a:lnTo>
                    <a:lnTo>
                      <a:pt x="1663" y="2115"/>
                    </a:lnTo>
                    <a:lnTo>
                      <a:pt x="1683" y="2116"/>
                    </a:lnTo>
                    <a:lnTo>
                      <a:pt x="1694" y="2111"/>
                    </a:lnTo>
                    <a:lnTo>
                      <a:pt x="1704" y="2095"/>
                    </a:lnTo>
                    <a:lnTo>
                      <a:pt x="1718" y="2079"/>
                    </a:lnTo>
                    <a:lnTo>
                      <a:pt x="1721" y="2069"/>
                    </a:lnTo>
                    <a:lnTo>
                      <a:pt x="1740" y="2055"/>
                    </a:lnTo>
                    <a:lnTo>
                      <a:pt x="1750" y="2038"/>
                    </a:lnTo>
                    <a:lnTo>
                      <a:pt x="1759" y="2019"/>
                    </a:lnTo>
                    <a:lnTo>
                      <a:pt x="1775" y="2001"/>
                    </a:lnTo>
                    <a:lnTo>
                      <a:pt x="1777" y="1985"/>
                    </a:lnTo>
                    <a:lnTo>
                      <a:pt x="1779" y="1982"/>
                    </a:lnTo>
                    <a:lnTo>
                      <a:pt x="1776" y="1978"/>
                    </a:lnTo>
                    <a:lnTo>
                      <a:pt x="1775" y="1965"/>
                    </a:lnTo>
                    <a:lnTo>
                      <a:pt x="1781" y="1953"/>
                    </a:lnTo>
                    <a:lnTo>
                      <a:pt x="1805" y="1930"/>
                    </a:lnTo>
                    <a:lnTo>
                      <a:pt x="1835" y="1917"/>
                    </a:lnTo>
                    <a:lnTo>
                      <a:pt x="1838" y="1913"/>
                    </a:lnTo>
                    <a:lnTo>
                      <a:pt x="1871" y="1910"/>
                    </a:lnTo>
                    <a:lnTo>
                      <a:pt x="1874" y="1905"/>
                    </a:lnTo>
                    <a:lnTo>
                      <a:pt x="1886" y="1896"/>
                    </a:lnTo>
                    <a:lnTo>
                      <a:pt x="1890" y="1885"/>
                    </a:lnTo>
                    <a:lnTo>
                      <a:pt x="1906" y="1857"/>
                    </a:lnTo>
                    <a:lnTo>
                      <a:pt x="1910" y="1838"/>
                    </a:lnTo>
                    <a:lnTo>
                      <a:pt x="1916" y="1829"/>
                    </a:lnTo>
                    <a:lnTo>
                      <a:pt x="1919" y="1800"/>
                    </a:lnTo>
                    <a:lnTo>
                      <a:pt x="1917" y="1779"/>
                    </a:lnTo>
                    <a:lnTo>
                      <a:pt x="1920" y="1761"/>
                    </a:lnTo>
                    <a:lnTo>
                      <a:pt x="1931" y="1754"/>
                    </a:lnTo>
                    <a:lnTo>
                      <a:pt x="1943" y="1732"/>
                    </a:lnTo>
                    <a:lnTo>
                      <a:pt x="1958" y="1719"/>
                    </a:lnTo>
                    <a:lnTo>
                      <a:pt x="1975" y="1699"/>
                    </a:lnTo>
                    <a:lnTo>
                      <a:pt x="1981" y="1669"/>
                    </a:lnTo>
                    <a:lnTo>
                      <a:pt x="1976" y="1649"/>
                    </a:lnTo>
                    <a:lnTo>
                      <a:pt x="1971" y="1642"/>
                    </a:lnTo>
                    <a:close/>
                    <a:moveTo>
                      <a:pt x="104" y="244"/>
                    </a:moveTo>
                    <a:lnTo>
                      <a:pt x="98" y="238"/>
                    </a:lnTo>
                    <a:lnTo>
                      <a:pt x="106" y="239"/>
                    </a:lnTo>
                    <a:lnTo>
                      <a:pt x="104" y="244"/>
                    </a:lnTo>
                    <a:close/>
                    <a:moveTo>
                      <a:pt x="1311" y="873"/>
                    </a:moveTo>
                    <a:lnTo>
                      <a:pt x="1282" y="886"/>
                    </a:lnTo>
                    <a:lnTo>
                      <a:pt x="1265" y="886"/>
                    </a:lnTo>
                    <a:lnTo>
                      <a:pt x="1259" y="884"/>
                    </a:lnTo>
                    <a:lnTo>
                      <a:pt x="1263" y="876"/>
                    </a:lnTo>
                    <a:lnTo>
                      <a:pt x="1273" y="878"/>
                    </a:lnTo>
                    <a:lnTo>
                      <a:pt x="1293" y="863"/>
                    </a:lnTo>
                    <a:lnTo>
                      <a:pt x="1301" y="866"/>
                    </a:lnTo>
                    <a:lnTo>
                      <a:pt x="1308" y="861"/>
                    </a:lnTo>
                    <a:lnTo>
                      <a:pt x="1326" y="861"/>
                    </a:lnTo>
                    <a:lnTo>
                      <a:pt x="1311" y="873"/>
                    </a:lnTo>
                    <a:close/>
                    <a:moveTo>
                      <a:pt x="1273" y="871"/>
                    </a:moveTo>
                    <a:lnTo>
                      <a:pt x="1266" y="869"/>
                    </a:lnTo>
                    <a:lnTo>
                      <a:pt x="1268" y="865"/>
                    </a:lnTo>
                    <a:lnTo>
                      <a:pt x="1270" y="865"/>
                    </a:lnTo>
                    <a:lnTo>
                      <a:pt x="1273" y="871"/>
                    </a:lnTo>
                    <a:close/>
                    <a:moveTo>
                      <a:pt x="1321" y="842"/>
                    </a:moveTo>
                    <a:lnTo>
                      <a:pt x="1338" y="837"/>
                    </a:lnTo>
                    <a:lnTo>
                      <a:pt x="1353" y="839"/>
                    </a:lnTo>
                    <a:lnTo>
                      <a:pt x="1351" y="834"/>
                    </a:lnTo>
                    <a:lnTo>
                      <a:pt x="1354" y="835"/>
                    </a:lnTo>
                    <a:lnTo>
                      <a:pt x="1373" y="824"/>
                    </a:lnTo>
                    <a:lnTo>
                      <a:pt x="1364" y="835"/>
                    </a:lnTo>
                    <a:lnTo>
                      <a:pt x="1367" y="836"/>
                    </a:lnTo>
                    <a:lnTo>
                      <a:pt x="1365" y="840"/>
                    </a:lnTo>
                    <a:lnTo>
                      <a:pt x="1367" y="846"/>
                    </a:lnTo>
                    <a:lnTo>
                      <a:pt x="1354" y="850"/>
                    </a:lnTo>
                    <a:lnTo>
                      <a:pt x="1338" y="848"/>
                    </a:lnTo>
                    <a:lnTo>
                      <a:pt x="1324" y="853"/>
                    </a:lnTo>
                    <a:lnTo>
                      <a:pt x="1313" y="852"/>
                    </a:lnTo>
                    <a:lnTo>
                      <a:pt x="1321" y="842"/>
                    </a:lnTo>
                    <a:close/>
                    <a:moveTo>
                      <a:pt x="1246" y="783"/>
                    </a:moveTo>
                    <a:lnTo>
                      <a:pt x="1248" y="788"/>
                    </a:lnTo>
                    <a:lnTo>
                      <a:pt x="1298" y="797"/>
                    </a:lnTo>
                    <a:lnTo>
                      <a:pt x="1308" y="808"/>
                    </a:lnTo>
                    <a:lnTo>
                      <a:pt x="1308" y="813"/>
                    </a:lnTo>
                    <a:lnTo>
                      <a:pt x="1314" y="820"/>
                    </a:lnTo>
                    <a:lnTo>
                      <a:pt x="1308" y="818"/>
                    </a:lnTo>
                    <a:lnTo>
                      <a:pt x="1308" y="824"/>
                    </a:lnTo>
                    <a:lnTo>
                      <a:pt x="1299" y="821"/>
                    </a:lnTo>
                    <a:lnTo>
                      <a:pt x="1295" y="824"/>
                    </a:lnTo>
                    <a:lnTo>
                      <a:pt x="1294" y="816"/>
                    </a:lnTo>
                    <a:lnTo>
                      <a:pt x="1292" y="817"/>
                    </a:lnTo>
                    <a:lnTo>
                      <a:pt x="1291" y="810"/>
                    </a:lnTo>
                    <a:lnTo>
                      <a:pt x="1285" y="810"/>
                    </a:lnTo>
                    <a:lnTo>
                      <a:pt x="1288" y="821"/>
                    </a:lnTo>
                    <a:lnTo>
                      <a:pt x="1283" y="834"/>
                    </a:lnTo>
                    <a:lnTo>
                      <a:pt x="1282" y="850"/>
                    </a:lnTo>
                    <a:lnTo>
                      <a:pt x="1273" y="856"/>
                    </a:lnTo>
                    <a:lnTo>
                      <a:pt x="1266" y="835"/>
                    </a:lnTo>
                    <a:lnTo>
                      <a:pt x="1260" y="837"/>
                    </a:lnTo>
                    <a:lnTo>
                      <a:pt x="1255" y="843"/>
                    </a:lnTo>
                    <a:lnTo>
                      <a:pt x="1250" y="842"/>
                    </a:lnTo>
                    <a:lnTo>
                      <a:pt x="1260" y="828"/>
                    </a:lnTo>
                    <a:lnTo>
                      <a:pt x="1257" y="810"/>
                    </a:lnTo>
                    <a:lnTo>
                      <a:pt x="1243" y="802"/>
                    </a:lnTo>
                    <a:lnTo>
                      <a:pt x="1235" y="802"/>
                    </a:lnTo>
                    <a:lnTo>
                      <a:pt x="1235" y="808"/>
                    </a:lnTo>
                    <a:lnTo>
                      <a:pt x="1228" y="810"/>
                    </a:lnTo>
                    <a:lnTo>
                      <a:pt x="1228" y="817"/>
                    </a:lnTo>
                    <a:lnTo>
                      <a:pt x="1226" y="820"/>
                    </a:lnTo>
                    <a:lnTo>
                      <a:pt x="1224" y="814"/>
                    </a:lnTo>
                    <a:lnTo>
                      <a:pt x="1216" y="823"/>
                    </a:lnTo>
                    <a:lnTo>
                      <a:pt x="1213" y="843"/>
                    </a:lnTo>
                    <a:lnTo>
                      <a:pt x="1216" y="855"/>
                    </a:lnTo>
                    <a:lnTo>
                      <a:pt x="1216" y="865"/>
                    </a:lnTo>
                    <a:lnTo>
                      <a:pt x="1209" y="879"/>
                    </a:lnTo>
                    <a:lnTo>
                      <a:pt x="1203" y="885"/>
                    </a:lnTo>
                    <a:lnTo>
                      <a:pt x="1197" y="881"/>
                    </a:lnTo>
                    <a:lnTo>
                      <a:pt x="1192" y="871"/>
                    </a:lnTo>
                    <a:lnTo>
                      <a:pt x="1192" y="853"/>
                    </a:lnTo>
                    <a:lnTo>
                      <a:pt x="1198" y="826"/>
                    </a:lnTo>
                    <a:lnTo>
                      <a:pt x="1204" y="813"/>
                    </a:lnTo>
                    <a:lnTo>
                      <a:pt x="1203" y="810"/>
                    </a:lnTo>
                    <a:lnTo>
                      <a:pt x="1200" y="820"/>
                    </a:lnTo>
                    <a:lnTo>
                      <a:pt x="1190" y="824"/>
                    </a:lnTo>
                    <a:lnTo>
                      <a:pt x="1192" y="820"/>
                    </a:lnTo>
                    <a:lnTo>
                      <a:pt x="1203" y="803"/>
                    </a:lnTo>
                    <a:lnTo>
                      <a:pt x="1210" y="798"/>
                    </a:lnTo>
                    <a:lnTo>
                      <a:pt x="1210" y="802"/>
                    </a:lnTo>
                    <a:lnTo>
                      <a:pt x="1230" y="794"/>
                    </a:lnTo>
                    <a:lnTo>
                      <a:pt x="1239" y="798"/>
                    </a:lnTo>
                    <a:lnTo>
                      <a:pt x="1241" y="794"/>
                    </a:lnTo>
                    <a:lnTo>
                      <a:pt x="1250" y="795"/>
                    </a:lnTo>
                    <a:lnTo>
                      <a:pt x="1244" y="785"/>
                    </a:lnTo>
                    <a:lnTo>
                      <a:pt x="1246" y="783"/>
                    </a:lnTo>
                    <a:close/>
                    <a:moveTo>
                      <a:pt x="1170" y="749"/>
                    </a:moveTo>
                    <a:lnTo>
                      <a:pt x="1178" y="738"/>
                    </a:lnTo>
                    <a:lnTo>
                      <a:pt x="1179" y="743"/>
                    </a:lnTo>
                    <a:lnTo>
                      <a:pt x="1184" y="733"/>
                    </a:lnTo>
                    <a:lnTo>
                      <a:pt x="1184" y="742"/>
                    </a:lnTo>
                    <a:lnTo>
                      <a:pt x="1190" y="729"/>
                    </a:lnTo>
                    <a:lnTo>
                      <a:pt x="1200" y="732"/>
                    </a:lnTo>
                    <a:lnTo>
                      <a:pt x="1204" y="744"/>
                    </a:lnTo>
                    <a:lnTo>
                      <a:pt x="1204" y="733"/>
                    </a:lnTo>
                    <a:lnTo>
                      <a:pt x="1215" y="735"/>
                    </a:lnTo>
                    <a:lnTo>
                      <a:pt x="1224" y="752"/>
                    </a:lnTo>
                    <a:lnTo>
                      <a:pt x="1236" y="752"/>
                    </a:lnTo>
                    <a:lnTo>
                      <a:pt x="1235" y="759"/>
                    </a:lnTo>
                    <a:lnTo>
                      <a:pt x="1240" y="765"/>
                    </a:lnTo>
                    <a:lnTo>
                      <a:pt x="1240" y="775"/>
                    </a:lnTo>
                    <a:lnTo>
                      <a:pt x="1243" y="776"/>
                    </a:lnTo>
                    <a:lnTo>
                      <a:pt x="1242" y="785"/>
                    </a:lnTo>
                    <a:lnTo>
                      <a:pt x="1234" y="783"/>
                    </a:lnTo>
                    <a:lnTo>
                      <a:pt x="1233" y="779"/>
                    </a:lnTo>
                    <a:lnTo>
                      <a:pt x="1217" y="779"/>
                    </a:lnTo>
                    <a:lnTo>
                      <a:pt x="1209" y="785"/>
                    </a:lnTo>
                    <a:lnTo>
                      <a:pt x="1201" y="785"/>
                    </a:lnTo>
                    <a:lnTo>
                      <a:pt x="1190" y="776"/>
                    </a:lnTo>
                    <a:lnTo>
                      <a:pt x="1183" y="779"/>
                    </a:lnTo>
                    <a:lnTo>
                      <a:pt x="1183" y="775"/>
                    </a:lnTo>
                    <a:lnTo>
                      <a:pt x="1192" y="763"/>
                    </a:lnTo>
                    <a:lnTo>
                      <a:pt x="1157" y="782"/>
                    </a:lnTo>
                    <a:lnTo>
                      <a:pt x="1148" y="783"/>
                    </a:lnTo>
                    <a:lnTo>
                      <a:pt x="1146" y="775"/>
                    </a:lnTo>
                    <a:lnTo>
                      <a:pt x="1130" y="782"/>
                    </a:lnTo>
                    <a:lnTo>
                      <a:pt x="1142" y="769"/>
                    </a:lnTo>
                    <a:lnTo>
                      <a:pt x="1164" y="752"/>
                    </a:lnTo>
                    <a:lnTo>
                      <a:pt x="1170" y="7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Freeform 54"/>
              <p:cNvSpPr>
                <a:spLocks/>
              </p:cNvSpPr>
              <p:nvPr/>
            </p:nvSpPr>
            <p:spPr bwMode="auto">
              <a:xfrm>
                <a:off x="2282" y="-643"/>
                <a:ext cx="8" cy="10"/>
              </a:xfrm>
              <a:custGeom>
                <a:avLst/>
                <a:gdLst>
                  <a:gd name="T0" fmla="*/ 3 w 8"/>
                  <a:gd name="T1" fmla="*/ 2 h 10"/>
                  <a:gd name="T2" fmla="*/ 0 w 8"/>
                  <a:gd name="T3" fmla="*/ 6 h 10"/>
                  <a:gd name="T4" fmla="*/ 1 w 8"/>
                  <a:gd name="T5" fmla="*/ 10 h 10"/>
                  <a:gd name="T6" fmla="*/ 8 w 8"/>
                  <a:gd name="T7" fmla="*/ 3 h 10"/>
                  <a:gd name="T8" fmla="*/ 4 w 8"/>
                  <a:gd name="T9" fmla="*/ 2 h 10"/>
                  <a:gd name="T10" fmla="*/ 8 w 8"/>
                  <a:gd name="T11" fmla="*/ 0 h 10"/>
                  <a:gd name="T12" fmla="*/ 3 w 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3" y="2"/>
                    </a:moveTo>
                    <a:lnTo>
                      <a:pt x="0" y="6"/>
                    </a:lnTo>
                    <a:lnTo>
                      <a:pt x="1" y="10"/>
                    </a:lnTo>
                    <a:lnTo>
                      <a:pt x="8" y="3"/>
                    </a:lnTo>
                    <a:lnTo>
                      <a:pt x="4" y="2"/>
                    </a:lnTo>
                    <a:lnTo>
                      <a:pt x="8" y="0"/>
                    </a:lnTo>
                    <a:lnTo>
                      <a:pt x="3"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Freeform 55"/>
              <p:cNvSpPr>
                <a:spLocks/>
              </p:cNvSpPr>
              <p:nvPr/>
            </p:nvSpPr>
            <p:spPr bwMode="auto">
              <a:xfrm>
                <a:off x="2303" y="-646"/>
                <a:ext cx="3" cy="4"/>
              </a:xfrm>
              <a:custGeom>
                <a:avLst/>
                <a:gdLst>
                  <a:gd name="T0" fmla="*/ 2 w 3"/>
                  <a:gd name="T1" fmla="*/ 0 h 4"/>
                  <a:gd name="T2" fmla="*/ 0 w 3"/>
                  <a:gd name="T3" fmla="*/ 4 h 4"/>
                  <a:gd name="T4" fmla="*/ 3 w 3"/>
                  <a:gd name="T5" fmla="*/ 3 h 4"/>
                  <a:gd name="T6" fmla="*/ 2 w 3"/>
                  <a:gd name="T7" fmla="*/ 0 h 4"/>
                </a:gdLst>
                <a:ahLst/>
                <a:cxnLst>
                  <a:cxn ang="0">
                    <a:pos x="T0" y="T1"/>
                  </a:cxn>
                  <a:cxn ang="0">
                    <a:pos x="T2" y="T3"/>
                  </a:cxn>
                  <a:cxn ang="0">
                    <a:pos x="T4" y="T5"/>
                  </a:cxn>
                  <a:cxn ang="0">
                    <a:pos x="T6" y="T7"/>
                  </a:cxn>
                </a:cxnLst>
                <a:rect l="0" t="0" r="r" b="b"/>
                <a:pathLst>
                  <a:path w="3" h="4">
                    <a:moveTo>
                      <a:pt x="2" y="0"/>
                    </a:moveTo>
                    <a:lnTo>
                      <a:pt x="0" y="4"/>
                    </a:lnTo>
                    <a:lnTo>
                      <a:pt x="3" y="3"/>
                    </a:lnTo>
                    <a:lnTo>
                      <a:pt x="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Freeform 56"/>
              <p:cNvSpPr>
                <a:spLocks/>
              </p:cNvSpPr>
              <p:nvPr/>
            </p:nvSpPr>
            <p:spPr bwMode="auto">
              <a:xfrm>
                <a:off x="2292" y="-651"/>
                <a:ext cx="9" cy="7"/>
              </a:xfrm>
              <a:custGeom>
                <a:avLst/>
                <a:gdLst>
                  <a:gd name="T0" fmla="*/ 0 w 9"/>
                  <a:gd name="T1" fmla="*/ 2 h 7"/>
                  <a:gd name="T2" fmla="*/ 1 w 9"/>
                  <a:gd name="T3" fmla="*/ 5 h 7"/>
                  <a:gd name="T4" fmla="*/ 9 w 9"/>
                  <a:gd name="T5" fmla="*/ 7 h 7"/>
                  <a:gd name="T6" fmla="*/ 4 w 9"/>
                  <a:gd name="T7" fmla="*/ 0 h 7"/>
                  <a:gd name="T8" fmla="*/ 0 w 9"/>
                  <a:gd name="T9" fmla="*/ 2 h 7"/>
                </a:gdLst>
                <a:ahLst/>
                <a:cxnLst>
                  <a:cxn ang="0">
                    <a:pos x="T0" y="T1"/>
                  </a:cxn>
                  <a:cxn ang="0">
                    <a:pos x="T2" y="T3"/>
                  </a:cxn>
                  <a:cxn ang="0">
                    <a:pos x="T4" y="T5"/>
                  </a:cxn>
                  <a:cxn ang="0">
                    <a:pos x="T6" y="T7"/>
                  </a:cxn>
                  <a:cxn ang="0">
                    <a:pos x="T8" y="T9"/>
                  </a:cxn>
                </a:cxnLst>
                <a:rect l="0" t="0" r="r" b="b"/>
                <a:pathLst>
                  <a:path w="9" h="7">
                    <a:moveTo>
                      <a:pt x="0" y="2"/>
                    </a:moveTo>
                    <a:lnTo>
                      <a:pt x="1" y="5"/>
                    </a:lnTo>
                    <a:lnTo>
                      <a:pt x="9" y="7"/>
                    </a:lnTo>
                    <a:lnTo>
                      <a:pt x="4" y="0"/>
                    </a:ln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Freeform 57"/>
              <p:cNvSpPr>
                <a:spLocks/>
              </p:cNvSpPr>
              <p:nvPr/>
            </p:nvSpPr>
            <p:spPr bwMode="auto">
              <a:xfrm>
                <a:off x="1991" y="339"/>
                <a:ext cx="3" cy="3"/>
              </a:xfrm>
              <a:custGeom>
                <a:avLst/>
                <a:gdLst>
                  <a:gd name="T0" fmla="*/ 3 w 3"/>
                  <a:gd name="T1" fmla="*/ 3 h 3"/>
                  <a:gd name="T2" fmla="*/ 3 w 3"/>
                  <a:gd name="T3" fmla="*/ 0 h 3"/>
                  <a:gd name="T4" fmla="*/ 0 w 3"/>
                  <a:gd name="T5" fmla="*/ 0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0"/>
                    </a:lnTo>
                    <a:lnTo>
                      <a:pt x="3"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58"/>
              <p:cNvSpPr>
                <a:spLocks/>
              </p:cNvSpPr>
              <p:nvPr/>
            </p:nvSpPr>
            <p:spPr bwMode="auto">
              <a:xfrm>
                <a:off x="1989" y="298"/>
                <a:ext cx="5" cy="17"/>
              </a:xfrm>
              <a:custGeom>
                <a:avLst/>
                <a:gdLst>
                  <a:gd name="T0" fmla="*/ 3 w 5"/>
                  <a:gd name="T1" fmla="*/ 0 h 17"/>
                  <a:gd name="T2" fmla="*/ 0 w 5"/>
                  <a:gd name="T3" fmla="*/ 13 h 17"/>
                  <a:gd name="T4" fmla="*/ 5 w 5"/>
                  <a:gd name="T5" fmla="*/ 17 h 17"/>
                  <a:gd name="T6" fmla="*/ 2 w 5"/>
                  <a:gd name="T7" fmla="*/ 13 h 17"/>
                  <a:gd name="T8" fmla="*/ 5 w 5"/>
                  <a:gd name="T9" fmla="*/ 13 h 17"/>
                  <a:gd name="T10" fmla="*/ 3 w 5"/>
                  <a:gd name="T11" fmla="*/ 0 h 17"/>
                </a:gdLst>
                <a:ahLst/>
                <a:cxnLst>
                  <a:cxn ang="0">
                    <a:pos x="T0" y="T1"/>
                  </a:cxn>
                  <a:cxn ang="0">
                    <a:pos x="T2" y="T3"/>
                  </a:cxn>
                  <a:cxn ang="0">
                    <a:pos x="T4" y="T5"/>
                  </a:cxn>
                  <a:cxn ang="0">
                    <a:pos x="T6" y="T7"/>
                  </a:cxn>
                  <a:cxn ang="0">
                    <a:pos x="T8" y="T9"/>
                  </a:cxn>
                  <a:cxn ang="0">
                    <a:pos x="T10" y="T11"/>
                  </a:cxn>
                </a:cxnLst>
                <a:rect l="0" t="0" r="r" b="b"/>
                <a:pathLst>
                  <a:path w="5" h="17">
                    <a:moveTo>
                      <a:pt x="3" y="0"/>
                    </a:moveTo>
                    <a:lnTo>
                      <a:pt x="0" y="13"/>
                    </a:lnTo>
                    <a:lnTo>
                      <a:pt x="5" y="17"/>
                    </a:lnTo>
                    <a:lnTo>
                      <a:pt x="2" y="13"/>
                    </a:lnTo>
                    <a:lnTo>
                      <a:pt x="5" y="13"/>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Freeform 59"/>
              <p:cNvSpPr>
                <a:spLocks/>
              </p:cNvSpPr>
              <p:nvPr/>
            </p:nvSpPr>
            <p:spPr bwMode="auto">
              <a:xfrm>
                <a:off x="1968" y="307"/>
                <a:ext cx="17" cy="10"/>
              </a:xfrm>
              <a:custGeom>
                <a:avLst/>
                <a:gdLst>
                  <a:gd name="T0" fmla="*/ 4 w 17"/>
                  <a:gd name="T1" fmla="*/ 0 h 10"/>
                  <a:gd name="T2" fmla="*/ 0 w 17"/>
                  <a:gd name="T3" fmla="*/ 1 h 10"/>
                  <a:gd name="T4" fmla="*/ 2 w 17"/>
                  <a:gd name="T5" fmla="*/ 7 h 10"/>
                  <a:gd name="T6" fmla="*/ 17 w 17"/>
                  <a:gd name="T7" fmla="*/ 10 h 10"/>
                  <a:gd name="T8" fmla="*/ 4 w 17"/>
                  <a:gd name="T9" fmla="*/ 0 h 10"/>
                </a:gdLst>
                <a:ahLst/>
                <a:cxnLst>
                  <a:cxn ang="0">
                    <a:pos x="T0" y="T1"/>
                  </a:cxn>
                  <a:cxn ang="0">
                    <a:pos x="T2" y="T3"/>
                  </a:cxn>
                  <a:cxn ang="0">
                    <a:pos x="T4" y="T5"/>
                  </a:cxn>
                  <a:cxn ang="0">
                    <a:pos x="T6" y="T7"/>
                  </a:cxn>
                  <a:cxn ang="0">
                    <a:pos x="T8" y="T9"/>
                  </a:cxn>
                </a:cxnLst>
                <a:rect l="0" t="0" r="r" b="b"/>
                <a:pathLst>
                  <a:path w="17" h="10">
                    <a:moveTo>
                      <a:pt x="4" y="0"/>
                    </a:moveTo>
                    <a:lnTo>
                      <a:pt x="0" y="1"/>
                    </a:lnTo>
                    <a:lnTo>
                      <a:pt x="2" y="7"/>
                    </a:lnTo>
                    <a:lnTo>
                      <a:pt x="17" y="10"/>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Freeform 60"/>
              <p:cNvSpPr>
                <a:spLocks/>
              </p:cNvSpPr>
              <p:nvPr/>
            </p:nvSpPr>
            <p:spPr bwMode="auto">
              <a:xfrm>
                <a:off x="1947" y="295"/>
                <a:ext cx="20" cy="19"/>
              </a:xfrm>
              <a:custGeom>
                <a:avLst/>
                <a:gdLst>
                  <a:gd name="T0" fmla="*/ 0 w 20"/>
                  <a:gd name="T1" fmla="*/ 0 h 19"/>
                  <a:gd name="T2" fmla="*/ 4 w 20"/>
                  <a:gd name="T3" fmla="*/ 14 h 19"/>
                  <a:gd name="T4" fmla="*/ 10 w 20"/>
                  <a:gd name="T5" fmla="*/ 19 h 19"/>
                  <a:gd name="T6" fmla="*/ 18 w 20"/>
                  <a:gd name="T7" fmla="*/ 16 h 19"/>
                  <a:gd name="T8" fmla="*/ 20 w 20"/>
                  <a:gd name="T9" fmla="*/ 10 h 19"/>
                  <a:gd name="T10" fmla="*/ 11 w 20"/>
                  <a:gd name="T11" fmla="*/ 1 h 19"/>
                  <a:gd name="T12" fmla="*/ 0 w 2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0" y="0"/>
                    </a:moveTo>
                    <a:lnTo>
                      <a:pt x="4" y="14"/>
                    </a:lnTo>
                    <a:lnTo>
                      <a:pt x="10" y="19"/>
                    </a:lnTo>
                    <a:lnTo>
                      <a:pt x="18" y="16"/>
                    </a:lnTo>
                    <a:lnTo>
                      <a:pt x="20" y="10"/>
                    </a:lnTo>
                    <a:lnTo>
                      <a:pt x="11" y="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Freeform 61"/>
              <p:cNvSpPr>
                <a:spLocks/>
              </p:cNvSpPr>
              <p:nvPr/>
            </p:nvSpPr>
            <p:spPr bwMode="auto">
              <a:xfrm>
                <a:off x="1931" y="279"/>
                <a:ext cx="23" cy="16"/>
              </a:xfrm>
              <a:custGeom>
                <a:avLst/>
                <a:gdLst>
                  <a:gd name="T0" fmla="*/ 0 w 23"/>
                  <a:gd name="T1" fmla="*/ 0 h 16"/>
                  <a:gd name="T2" fmla="*/ 3 w 23"/>
                  <a:gd name="T3" fmla="*/ 5 h 16"/>
                  <a:gd name="T4" fmla="*/ 23 w 23"/>
                  <a:gd name="T5" fmla="*/ 16 h 16"/>
                  <a:gd name="T6" fmla="*/ 0 w 23"/>
                  <a:gd name="T7" fmla="*/ 0 h 16"/>
                </a:gdLst>
                <a:ahLst/>
                <a:cxnLst>
                  <a:cxn ang="0">
                    <a:pos x="T0" y="T1"/>
                  </a:cxn>
                  <a:cxn ang="0">
                    <a:pos x="T2" y="T3"/>
                  </a:cxn>
                  <a:cxn ang="0">
                    <a:pos x="T4" y="T5"/>
                  </a:cxn>
                  <a:cxn ang="0">
                    <a:pos x="T6" y="T7"/>
                  </a:cxn>
                </a:cxnLst>
                <a:rect l="0" t="0" r="r" b="b"/>
                <a:pathLst>
                  <a:path w="23" h="16">
                    <a:moveTo>
                      <a:pt x="0" y="0"/>
                    </a:moveTo>
                    <a:lnTo>
                      <a:pt x="3" y="5"/>
                    </a:lnTo>
                    <a:lnTo>
                      <a:pt x="23" y="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Freeform 62"/>
              <p:cNvSpPr>
                <a:spLocks/>
              </p:cNvSpPr>
              <p:nvPr/>
            </p:nvSpPr>
            <p:spPr bwMode="auto">
              <a:xfrm>
                <a:off x="1942" y="272"/>
                <a:ext cx="3" cy="5"/>
              </a:xfrm>
              <a:custGeom>
                <a:avLst/>
                <a:gdLst>
                  <a:gd name="T0" fmla="*/ 0 w 3"/>
                  <a:gd name="T1" fmla="*/ 5 h 5"/>
                  <a:gd name="T2" fmla="*/ 3 w 3"/>
                  <a:gd name="T3" fmla="*/ 0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lnTo>
                      <a:pt x="3" y="0"/>
                    </a:lnTo>
                    <a:lnTo>
                      <a:pt x="0" y="0"/>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Freeform 63"/>
              <p:cNvSpPr>
                <a:spLocks/>
              </p:cNvSpPr>
              <p:nvPr/>
            </p:nvSpPr>
            <p:spPr bwMode="auto">
              <a:xfrm>
                <a:off x="1947" y="262"/>
                <a:ext cx="32" cy="35"/>
              </a:xfrm>
              <a:custGeom>
                <a:avLst/>
                <a:gdLst>
                  <a:gd name="T0" fmla="*/ 14 w 32"/>
                  <a:gd name="T1" fmla="*/ 34 h 35"/>
                  <a:gd name="T2" fmla="*/ 17 w 32"/>
                  <a:gd name="T3" fmla="*/ 35 h 35"/>
                  <a:gd name="T4" fmla="*/ 17 w 32"/>
                  <a:gd name="T5" fmla="*/ 28 h 35"/>
                  <a:gd name="T6" fmla="*/ 32 w 32"/>
                  <a:gd name="T7" fmla="*/ 20 h 35"/>
                  <a:gd name="T8" fmla="*/ 31 w 32"/>
                  <a:gd name="T9" fmla="*/ 16 h 35"/>
                  <a:gd name="T10" fmla="*/ 23 w 32"/>
                  <a:gd name="T11" fmla="*/ 15 h 35"/>
                  <a:gd name="T12" fmla="*/ 17 w 32"/>
                  <a:gd name="T13" fmla="*/ 21 h 35"/>
                  <a:gd name="T14" fmla="*/ 10 w 32"/>
                  <a:gd name="T15" fmla="*/ 14 h 35"/>
                  <a:gd name="T16" fmla="*/ 14 w 32"/>
                  <a:gd name="T17" fmla="*/ 6 h 35"/>
                  <a:gd name="T18" fmla="*/ 12 w 32"/>
                  <a:gd name="T19" fmla="*/ 0 h 35"/>
                  <a:gd name="T20" fmla="*/ 10 w 32"/>
                  <a:gd name="T21" fmla="*/ 7 h 35"/>
                  <a:gd name="T22" fmla="*/ 7 w 32"/>
                  <a:gd name="T23" fmla="*/ 2 h 35"/>
                  <a:gd name="T24" fmla="*/ 0 w 32"/>
                  <a:gd name="T25" fmla="*/ 3 h 35"/>
                  <a:gd name="T26" fmla="*/ 0 w 32"/>
                  <a:gd name="T27" fmla="*/ 17 h 35"/>
                  <a:gd name="T28" fmla="*/ 4 w 32"/>
                  <a:gd name="T29" fmla="*/ 23 h 35"/>
                  <a:gd name="T30" fmla="*/ 11 w 32"/>
                  <a:gd name="T31" fmla="*/ 22 h 35"/>
                  <a:gd name="T32" fmla="*/ 13 w 32"/>
                  <a:gd name="T33" fmla="*/ 27 h 35"/>
                  <a:gd name="T34" fmla="*/ 7 w 32"/>
                  <a:gd name="T35" fmla="*/ 27 h 35"/>
                  <a:gd name="T36" fmla="*/ 14 w 32"/>
                  <a:gd name="T3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5">
                    <a:moveTo>
                      <a:pt x="14" y="34"/>
                    </a:moveTo>
                    <a:lnTo>
                      <a:pt x="17" y="35"/>
                    </a:lnTo>
                    <a:lnTo>
                      <a:pt x="17" y="28"/>
                    </a:lnTo>
                    <a:lnTo>
                      <a:pt x="32" y="20"/>
                    </a:lnTo>
                    <a:lnTo>
                      <a:pt x="31" y="16"/>
                    </a:lnTo>
                    <a:lnTo>
                      <a:pt x="23" y="15"/>
                    </a:lnTo>
                    <a:lnTo>
                      <a:pt x="17" y="21"/>
                    </a:lnTo>
                    <a:lnTo>
                      <a:pt x="10" y="14"/>
                    </a:lnTo>
                    <a:lnTo>
                      <a:pt x="14" y="6"/>
                    </a:lnTo>
                    <a:lnTo>
                      <a:pt x="12" y="0"/>
                    </a:lnTo>
                    <a:lnTo>
                      <a:pt x="10" y="7"/>
                    </a:lnTo>
                    <a:lnTo>
                      <a:pt x="7" y="2"/>
                    </a:lnTo>
                    <a:lnTo>
                      <a:pt x="0" y="3"/>
                    </a:lnTo>
                    <a:lnTo>
                      <a:pt x="0" y="17"/>
                    </a:lnTo>
                    <a:lnTo>
                      <a:pt x="4" y="23"/>
                    </a:lnTo>
                    <a:lnTo>
                      <a:pt x="11" y="22"/>
                    </a:lnTo>
                    <a:lnTo>
                      <a:pt x="13" y="27"/>
                    </a:lnTo>
                    <a:lnTo>
                      <a:pt x="7" y="27"/>
                    </a:lnTo>
                    <a:lnTo>
                      <a:pt x="14" y="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Freeform 64"/>
              <p:cNvSpPr>
                <a:spLocks/>
              </p:cNvSpPr>
              <p:nvPr/>
            </p:nvSpPr>
            <p:spPr bwMode="auto">
              <a:xfrm>
                <a:off x="1942" y="246"/>
                <a:ext cx="4" cy="7"/>
              </a:xfrm>
              <a:custGeom>
                <a:avLst/>
                <a:gdLst>
                  <a:gd name="T0" fmla="*/ 3 w 4"/>
                  <a:gd name="T1" fmla="*/ 3 h 7"/>
                  <a:gd name="T2" fmla="*/ 0 w 4"/>
                  <a:gd name="T3" fmla="*/ 0 h 7"/>
                  <a:gd name="T4" fmla="*/ 4 w 4"/>
                  <a:gd name="T5" fmla="*/ 7 h 7"/>
                  <a:gd name="T6" fmla="*/ 3 w 4"/>
                  <a:gd name="T7" fmla="*/ 3 h 7"/>
                </a:gdLst>
                <a:ahLst/>
                <a:cxnLst>
                  <a:cxn ang="0">
                    <a:pos x="T0" y="T1"/>
                  </a:cxn>
                  <a:cxn ang="0">
                    <a:pos x="T2" y="T3"/>
                  </a:cxn>
                  <a:cxn ang="0">
                    <a:pos x="T4" y="T5"/>
                  </a:cxn>
                  <a:cxn ang="0">
                    <a:pos x="T6" y="T7"/>
                  </a:cxn>
                </a:cxnLst>
                <a:rect l="0" t="0" r="r" b="b"/>
                <a:pathLst>
                  <a:path w="4" h="7">
                    <a:moveTo>
                      <a:pt x="3" y="3"/>
                    </a:moveTo>
                    <a:lnTo>
                      <a:pt x="0" y="0"/>
                    </a:lnTo>
                    <a:lnTo>
                      <a:pt x="4" y="7"/>
                    </a:lnTo>
                    <a:lnTo>
                      <a:pt x="3"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Freeform 65"/>
              <p:cNvSpPr>
                <a:spLocks/>
              </p:cNvSpPr>
              <p:nvPr/>
            </p:nvSpPr>
            <p:spPr bwMode="auto">
              <a:xfrm>
                <a:off x="1939" y="251"/>
                <a:ext cx="3" cy="6"/>
              </a:xfrm>
              <a:custGeom>
                <a:avLst/>
                <a:gdLst>
                  <a:gd name="T0" fmla="*/ 0 w 3"/>
                  <a:gd name="T1" fmla="*/ 0 h 6"/>
                  <a:gd name="T2" fmla="*/ 0 w 3"/>
                  <a:gd name="T3" fmla="*/ 4 h 6"/>
                  <a:gd name="T4" fmla="*/ 3 w 3"/>
                  <a:gd name="T5" fmla="*/ 6 h 6"/>
                  <a:gd name="T6" fmla="*/ 1 w 3"/>
                  <a:gd name="T7" fmla="*/ 2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1" y="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Freeform 66"/>
              <p:cNvSpPr>
                <a:spLocks/>
              </p:cNvSpPr>
              <p:nvPr/>
            </p:nvSpPr>
            <p:spPr bwMode="auto">
              <a:xfrm>
                <a:off x="1928" y="240"/>
                <a:ext cx="4" cy="6"/>
              </a:xfrm>
              <a:custGeom>
                <a:avLst/>
                <a:gdLst>
                  <a:gd name="T0" fmla="*/ 4 w 4"/>
                  <a:gd name="T1" fmla="*/ 6 h 6"/>
                  <a:gd name="T2" fmla="*/ 4 w 4"/>
                  <a:gd name="T3" fmla="*/ 0 h 6"/>
                  <a:gd name="T4" fmla="*/ 0 w 4"/>
                  <a:gd name="T5" fmla="*/ 6 h 6"/>
                  <a:gd name="T6" fmla="*/ 4 w 4"/>
                  <a:gd name="T7" fmla="*/ 6 h 6"/>
                </a:gdLst>
                <a:ahLst/>
                <a:cxnLst>
                  <a:cxn ang="0">
                    <a:pos x="T0" y="T1"/>
                  </a:cxn>
                  <a:cxn ang="0">
                    <a:pos x="T2" y="T3"/>
                  </a:cxn>
                  <a:cxn ang="0">
                    <a:pos x="T4" y="T5"/>
                  </a:cxn>
                  <a:cxn ang="0">
                    <a:pos x="T6" y="T7"/>
                  </a:cxn>
                </a:cxnLst>
                <a:rect l="0" t="0" r="r" b="b"/>
                <a:pathLst>
                  <a:path w="4" h="6">
                    <a:moveTo>
                      <a:pt x="4" y="6"/>
                    </a:moveTo>
                    <a:lnTo>
                      <a:pt x="4" y="0"/>
                    </a:lnTo>
                    <a:lnTo>
                      <a:pt x="0" y="6"/>
                    </a:lnTo>
                    <a:lnTo>
                      <a:pt x="4"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Freeform 67"/>
              <p:cNvSpPr>
                <a:spLocks/>
              </p:cNvSpPr>
              <p:nvPr/>
            </p:nvSpPr>
            <p:spPr bwMode="auto">
              <a:xfrm>
                <a:off x="1928" y="229"/>
                <a:ext cx="6" cy="11"/>
              </a:xfrm>
              <a:custGeom>
                <a:avLst/>
                <a:gdLst>
                  <a:gd name="T0" fmla="*/ 6 w 6"/>
                  <a:gd name="T1" fmla="*/ 7 h 11"/>
                  <a:gd name="T2" fmla="*/ 0 w 6"/>
                  <a:gd name="T3" fmla="*/ 0 h 11"/>
                  <a:gd name="T4" fmla="*/ 4 w 6"/>
                  <a:gd name="T5" fmla="*/ 11 h 11"/>
                  <a:gd name="T6" fmla="*/ 6 w 6"/>
                  <a:gd name="T7" fmla="*/ 11 h 11"/>
                  <a:gd name="T8" fmla="*/ 6 w 6"/>
                  <a:gd name="T9" fmla="*/ 7 h 11"/>
                </a:gdLst>
                <a:ahLst/>
                <a:cxnLst>
                  <a:cxn ang="0">
                    <a:pos x="T0" y="T1"/>
                  </a:cxn>
                  <a:cxn ang="0">
                    <a:pos x="T2" y="T3"/>
                  </a:cxn>
                  <a:cxn ang="0">
                    <a:pos x="T4" y="T5"/>
                  </a:cxn>
                  <a:cxn ang="0">
                    <a:pos x="T6" y="T7"/>
                  </a:cxn>
                  <a:cxn ang="0">
                    <a:pos x="T8" y="T9"/>
                  </a:cxn>
                </a:cxnLst>
                <a:rect l="0" t="0" r="r" b="b"/>
                <a:pathLst>
                  <a:path w="6" h="11">
                    <a:moveTo>
                      <a:pt x="6" y="7"/>
                    </a:moveTo>
                    <a:lnTo>
                      <a:pt x="0" y="0"/>
                    </a:lnTo>
                    <a:lnTo>
                      <a:pt x="4" y="11"/>
                    </a:lnTo>
                    <a:lnTo>
                      <a:pt x="6" y="11"/>
                    </a:lnTo>
                    <a:lnTo>
                      <a:pt x="6"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Freeform 68"/>
              <p:cNvSpPr>
                <a:spLocks/>
              </p:cNvSpPr>
              <p:nvPr/>
            </p:nvSpPr>
            <p:spPr bwMode="auto">
              <a:xfrm>
                <a:off x="1931" y="223"/>
                <a:ext cx="8" cy="9"/>
              </a:xfrm>
              <a:custGeom>
                <a:avLst/>
                <a:gdLst>
                  <a:gd name="T0" fmla="*/ 0 w 8"/>
                  <a:gd name="T1" fmla="*/ 0 h 9"/>
                  <a:gd name="T2" fmla="*/ 3 w 8"/>
                  <a:gd name="T3" fmla="*/ 7 h 9"/>
                  <a:gd name="T4" fmla="*/ 8 w 8"/>
                  <a:gd name="T5" fmla="*/ 9 h 9"/>
                  <a:gd name="T6" fmla="*/ 7 w 8"/>
                  <a:gd name="T7" fmla="*/ 6 h 9"/>
                  <a:gd name="T8" fmla="*/ 0 w 8"/>
                  <a:gd name="T9" fmla="*/ 0 h 9"/>
                </a:gdLst>
                <a:ahLst/>
                <a:cxnLst>
                  <a:cxn ang="0">
                    <a:pos x="T0" y="T1"/>
                  </a:cxn>
                  <a:cxn ang="0">
                    <a:pos x="T2" y="T3"/>
                  </a:cxn>
                  <a:cxn ang="0">
                    <a:pos x="T4" y="T5"/>
                  </a:cxn>
                  <a:cxn ang="0">
                    <a:pos x="T6" y="T7"/>
                  </a:cxn>
                  <a:cxn ang="0">
                    <a:pos x="T8" y="T9"/>
                  </a:cxn>
                </a:cxnLst>
                <a:rect l="0" t="0" r="r" b="b"/>
                <a:pathLst>
                  <a:path w="8" h="9">
                    <a:moveTo>
                      <a:pt x="0" y="0"/>
                    </a:moveTo>
                    <a:lnTo>
                      <a:pt x="3" y="7"/>
                    </a:lnTo>
                    <a:lnTo>
                      <a:pt x="8" y="9"/>
                    </a:lnTo>
                    <a:lnTo>
                      <a:pt x="7" y="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Freeform 69"/>
              <p:cNvSpPr>
                <a:spLocks/>
              </p:cNvSpPr>
              <p:nvPr/>
            </p:nvSpPr>
            <p:spPr bwMode="auto">
              <a:xfrm>
                <a:off x="1920" y="219"/>
                <a:ext cx="8" cy="5"/>
              </a:xfrm>
              <a:custGeom>
                <a:avLst/>
                <a:gdLst>
                  <a:gd name="T0" fmla="*/ 0 w 8"/>
                  <a:gd name="T1" fmla="*/ 0 h 5"/>
                  <a:gd name="T2" fmla="*/ 7 w 8"/>
                  <a:gd name="T3" fmla="*/ 5 h 5"/>
                  <a:gd name="T4" fmla="*/ 8 w 8"/>
                  <a:gd name="T5" fmla="*/ 0 h 5"/>
                  <a:gd name="T6" fmla="*/ 0 w 8"/>
                  <a:gd name="T7" fmla="*/ 0 h 5"/>
                </a:gdLst>
                <a:ahLst/>
                <a:cxnLst>
                  <a:cxn ang="0">
                    <a:pos x="T0" y="T1"/>
                  </a:cxn>
                  <a:cxn ang="0">
                    <a:pos x="T2" y="T3"/>
                  </a:cxn>
                  <a:cxn ang="0">
                    <a:pos x="T4" y="T5"/>
                  </a:cxn>
                  <a:cxn ang="0">
                    <a:pos x="T6" y="T7"/>
                  </a:cxn>
                </a:cxnLst>
                <a:rect l="0" t="0" r="r" b="b"/>
                <a:pathLst>
                  <a:path w="8" h="5">
                    <a:moveTo>
                      <a:pt x="0" y="0"/>
                    </a:moveTo>
                    <a:lnTo>
                      <a:pt x="7" y="5"/>
                    </a:lnTo>
                    <a:lnTo>
                      <a:pt x="8"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Freeform 70"/>
              <p:cNvSpPr>
                <a:spLocks/>
              </p:cNvSpPr>
              <p:nvPr/>
            </p:nvSpPr>
            <p:spPr bwMode="auto">
              <a:xfrm>
                <a:off x="1919" y="205"/>
                <a:ext cx="5" cy="5"/>
              </a:xfrm>
              <a:custGeom>
                <a:avLst/>
                <a:gdLst>
                  <a:gd name="T0" fmla="*/ 5 w 5"/>
                  <a:gd name="T1" fmla="*/ 5 h 5"/>
                  <a:gd name="T2" fmla="*/ 1 w 5"/>
                  <a:gd name="T3" fmla="*/ 0 h 5"/>
                  <a:gd name="T4" fmla="*/ 0 w 5"/>
                  <a:gd name="T5" fmla="*/ 2 h 5"/>
                  <a:gd name="T6" fmla="*/ 5 w 5"/>
                  <a:gd name="T7" fmla="*/ 5 h 5"/>
                </a:gdLst>
                <a:ahLst/>
                <a:cxnLst>
                  <a:cxn ang="0">
                    <a:pos x="T0" y="T1"/>
                  </a:cxn>
                  <a:cxn ang="0">
                    <a:pos x="T2" y="T3"/>
                  </a:cxn>
                  <a:cxn ang="0">
                    <a:pos x="T4" y="T5"/>
                  </a:cxn>
                  <a:cxn ang="0">
                    <a:pos x="T6" y="T7"/>
                  </a:cxn>
                </a:cxnLst>
                <a:rect l="0" t="0" r="r" b="b"/>
                <a:pathLst>
                  <a:path w="5" h="5">
                    <a:moveTo>
                      <a:pt x="5" y="5"/>
                    </a:moveTo>
                    <a:lnTo>
                      <a:pt x="1" y="0"/>
                    </a:lnTo>
                    <a:lnTo>
                      <a:pt x="0" y="2"/>
                    </a:lnTo>
                    <a:lnTo>
                      <a:pt x="5"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Freeform 71"/>
              <p:cNvSpPr>
                <a:spLocks/>
              </p:cNvSpPr>
              <p:nvPr/>
            </p:nvSpPr>
            <p:spPr bwMode="auto">
              <a:xfrm>
                <a:off x="1922" y="182"/>
                <a:ext cx="12" cy="32"/>
              </a:xfrm>
              <a:custGeom>
                <a:avLst/>
                <a:gdLst>
                  <a:gd name="T0" fmla="*/ 4 w 12"/>
                  <a:gd name="T1" fmla="*/ 8 h 32"/>
                  <a:gd name="T2" fmla="*/ 2 w 12"/>
                  <a:gd name="T3" fmla="*/ 11 h 32"/>
                  <a:gd name="T4" fmla="*/ 4 w 12"/>
                  <a:gd name="T5" fmla="*/ 16 h 32"/>
                  <a:gd name="T6" fmla="*/ 0 w 12"/>
                  <a:gd name="T7" fmla="*/ 15 h 32"/>
                  <a:gd name="T8" fmla="*/ 6 w 12"/>
                  <a:gd name="T9" fmla="*/ 19 h 32"/>
                  <a:gd name="T10" fmla="*/ 6 w 12"/>
                  <a:gd name="T11" fmla="*/ 29 h 32"/>
                  <a:gd name="T12" fmla="*/ 10 w 12"/>
                  <a:gd name="T13" fmla="*/ 32 h 32"/>
                  <a:gd name="T14" fmla="*/ 12 w 12"/>
                  <a:gd name="T15" fmla="*/ 6 h 32"/>
                  <a:gd name="T16" fmla="*/ 6 w 12"/>
                  <a:gd name="T17" fmla="*/ 0 h 32"/>
                  <a:gd name="T18" fmla="*/ 4 w 1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2">
                    <a:moveTo>
                      <a:pt x="4" y="8"/>
                    </a:moveTo>
                    <a:lnTo>
                      <a:pt x="2" y="11"/>
                    </a:lnTo>
                    <a:lnTo>
                      <a:pt x="4" y="16"/>
                    </a:lnTo>
                    <a:lnTo>
                      <a:pt x="0" y="15"/>
                    </a:lnTo>
                    <a:lnTo>
                      <a:pt x="6" y="19"/>
                    </a:lnTo>
                    <a:lnTo>
                      <a:pt x="6" y="29"/>
                    </a:lnTo>
                    <a:lnTo>
                      <a:pt x="10" y="32"/>
                    </a:lnTo>
                    <a:lnTo>
                      <a:pt x="12" y="6"/>
                    </a:lnTo>
                    <a:lnTo>
                      <a:pt x="6" y="0"/>
                    </a:lnTo>
                    <a:lnTo>
                      <a:pt x="4"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Freeform 72"/>
              <p:cNvSpPr>
                <a:spLocks/>
              </p:cNvSpPr>
              <p:nvPr/>
            </p:nvSpPr>
            <p:spPr bwMode="auto">
              <a:xfrm>
                <a:off x="1920" y="178"/>
                <a:ext cx="2" cy="7"/>
              </a:xfrm>
              <a:custGeom>
                <a:avLst/>
                <a:gdLst>
                  <a:gd name="T0" fmla="*/ 0 w 2"/>
                  <a:gd name="T1" fmla="*/ 7 h 7"/>
                  <a:gd name="T2" fmla="*/ 2 w 2"/>
                  <a:gd name="T3" fmla="*/ 4 h 7"/>
                  <a:gd name="T4" fmla="*/ 0 w 2"/>
                  <a:gd name="T5" fmla="*/ 0 h 7"/>
                  <a:gd name="T6" fmla="*/ 0 w 2"/>
                  <a:gd name="T7" fmla="*/ 3 h 7"/>
                  <a:gd name="T8" fmla="*/ 0 w 2"/>
                  <a:gd name="T9" fmla="*/ 7 h 7"/>
                </a:gdLst>
                <a:ahLst/>
                <a:cxnLst>
                  <a:cxn ang="0">
                    <a:pos x="T0" y="T1"/>
                  </a:cxn>
                  <a:cxn ang="0">
                    <a:pos x="T2" y="T3"/>
                  </a:cxn>
                  <a:cxn ang="0">
                    <a:pos x="T4" y="T5"/>
                  </a:cxn>
                  <a:cxn ang="0">
                    <a:pos x="T6" y="T7"/>
                  </a:cxn>
                  <a:cxn ang="0">
                    <a:pos x="T8" y="T9"/>
                  </a:cxn>
                </a:cxnLst>
                <a:rect l="0" t="0" r="r" b="b"/>
                <a:pathLst>
                  <a:path w="2" h="7">
                    <a:moveTo>
                      <a:pt x="0" y="7"/>
                    </a:moveTo>
                    <a:lnTo>
                      <a:pt x="2" y="4"/>
                    </a:lnTo>
                    <a:lnTo>
                      <a:pt x="0" y="0"/>
                    </a:lnTo>
                    <a:lnTo>
                      <a:pt x="0" y="3"/>
                    </a:lnTo>
                    <a:lnTo>
                      <a:pt x="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Freeform 73"/>
              <p:cNvSpPr>
                <a:spLocks/>
              </p:cNvSpPr>
              <p:nvPr/>
            </p:nvSpPr>
            <p:spPr bwMode="auto">
              <a:xfrm>
                <a:off x="1920" y="169"/>
                <a:ext cx="5" cy="12"/>
              </a:xfrm>
              <a:custGeom>
                <a:avLst/>
                <a:gdLst>
                  <a:gd name="T0" fmla="*/ 0 w 5"/>
                  <a:gd name="T1" fmla="*/ 3 h 12"/>
                  <a:gd name="T2" fmla="*/ 5 w 5"/>
                  <a:gd name="T3" fmla="*/ 12 h 12"/>
                  <a:gd name="T4" fmla="*/ 1 w 5"/>
                  <a:gd name="T5" fmla="*/ 0 h 12"/>
                  <a:gd name="T6" fmla="*/ 0 w 5"/>
                  <a:gd name="T7" fmla="*/ 3 h 12"/>
                </a:gdLst>
                <a:ahLst/>
                <a:cxnLst>
                  <a:cxn ang="0">
                    <a:pos x="T0" y="T1"/>
                  </a:cxn>
                  <a:cxn ang="0">
                    <a:pos x="T2" y="T3"/>
                  </a:cxn>
                  <a:cxn ang="0">
                    <a:pos x="T4" y="T5"/>
                  </a:cxn>
                  <a:cxn ang="0">
                    <a:pos x="T6" y="T7"/>
                  </a:cxn>
                </a:cxnLst>
                <a:rect l="0" t="0" r="r" b="b"/>
                <a:pathLst>
                  <a:path w="5" h="12">
                    <a:moveTo>
                      <a:pt x="0" y="3"/>
                    </a:moveTo>
                    <a:lnTo>
                      <a:pt x="5" y="12"/>
                    </a:lnTo>
                    <a:lnTo>
                      <a:pt x="1" y="0"/>
                    </a:lnTo>
                    <a:lnTo>
                      <a:pt x="0"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Freeform 74"/>
              <p:cNvSpPr>
                <a:spLocks/>
              </p:cNvSpPr>
              <p:nvPr/>
            </p:nvSpPr>
            <p:spPr bwMode="auto">
              <a:xfrm>
                <a:off x="1932" y="159"/>
                <a:ext cx="5" cy="5"/>
              </a:xfrm>
              <a:custGeom>
                <a:avLst/>
                <a:gdLst>
                  <a:gd name="T0" fmla="*/ 2 w 5"/>
                  <a:gd name="T1" fmla="*/ 0 h 5"/>
                  <a:gd name="T2" fmla="*/ 0 w 5"/>
                  <a:gd name="T3" fmla="*/ 1 h 5"/>
                  <a:gd name="T4" fmla="*/ 5 w 5"/>
                  <a:gd name="T5" fmla="*/ 5 h 5"/>
                  <a:gd name="T6" fmla="*/ 2 w 5"/>
                  <a:gd name="T7" fmla="*/ 0 h 5"/>
                </a:gdLst>
                <a:ahLst/>
                <a:cxnLst>
                  <a:cxn ang="0">
                    <a:pos x="T0" y="T1"/>
                  </a:cxn>
                  <a:cxn ang="0">
                    <a:pos x="T2" y="T3"/>
                  </a:cxn>
                  <a:cxn ang="0">
                    <a:pos x="T4" y="T5"/>
                  </a:cxn>
                  <a:cxn ang="0">
                    <a:pos x="T6" y="T7"/>
                  </a:cxn>
                </a:cxnLst>
                <a:rect l="0" t="0" r="r" b="b"/>
                <a:pathLst>
                  <a:path w="5" h="5">
                    <a:moveTo>
                      <a:pt x="2" y="0"/>
                    </a:moveTo>
                    <a:lnTo>
                      <a:pt x="0" y="1"/>
                    </a:lnTo>
                    <a:lnTo>
                      <a:pt x="5" y="5"/>
                    </a:lnTo>
                    <a:lnTo>
                      <a:pt x="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Freeform 75"/>
              <p:cNvSpPr>
                <a:spLocks/>
              </p:cNvSpPr>
              <p:nvPr/>
            </p:nvSpPr>
            <p:spPr bwMode="auto">
              <a:xfrm>
                <a:off x="1939" y="104"/>
                <a:ext cx="6" cy="5"/>
              </a:xfrm>
              <a:custGeom>
                <a:avLst/>
                <a:gdLst>
                  <a:gd name="T0" fmla="*/ 0 w 6"/>
                  <a:gd name="T1" fmla="*/ 2 h 5"/>
                  <a:gd name="T2" fmla="*/ 6 w 6"/>
                  <a:gd name="T3" fmla="*/ 5 h 5"/>
                  <a:gd name="T4" fmla="*/ 5 w 6"/>
                  <a:gd name="T5" fmla="*/ 0 h 5"/>
                  <a:gd name="T6" fmla="*/ 0 w 6"/>
                  <a:gd name="T7" fmla="*/ 2 h 5"/>
                </a:gdLst>
                <a:ahLst/>
                <a:cxnLst>
                  <a:cxn ang="0">
                    <a:pos x="T0" y="T1"/>
                  </a:cxn>
                  <a:cxn ang="0">
                    <a:pos x="T2" y="T3"/>
                  </a:cxn>
                  <a:cxn ang="0">
                    <a:pos x="T4" y="T5"/>
                  </a:cxn>
                  <a:cxn ang="0">
                    <a:pos x="T6" y="T7"/>
                  </a:cxn>
                </a:cxnLst>
                <a:rect l="0" t="0" r="r" b="b"/>
                <a:pathLst>
                  <a:path w="6" h="5">
                    <a:moveTo>
                      <a:pt x="0" y="2"/>
                    </a:moveTo>
                    <a:lnTo>
                      <a:pt x="6" y="5"/>
                    </a:lnTo>
                    <a:lnTo>
                      <a:pt x="5" y="0"/>
                    </a:ln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Freeform 76"/>
              <p:cNvSpPr>
                <a:spLocks/>
              </p:cNvSpPr>
              <p:nvPr/>
            </p:nvSpPr>
            <p:spPr bwMode="auto">
              <a:xfrm>
                <a:off x="1947" y="90"/>
                <a:ext cx="11" cy="11"/>
              </a:xfrm>
              <a:custGeom>
                <a:avLst/>
                <a:gdLst>
                  <a:gd name="T0" fmla="*/ 4 w 11"/>
                  <a:gd name="T1" fmla="*/ 11 h 11"/>
                  <a:gd name="T2" fmla="*/ 10 w 11"/>
                  <a:gd name="T3" fmla="*/ 8 h 11"/>
                  <a:gd name="T4" fmla="*/ 11 w 11"/>
                  <a:gd name="T5" fmla="*/ 4 h 11"/>
                  <a:gd name="T6" fmla="*/ 7 w 11"/>
                  <a:gd name="T7" fmla="*/ 0 h 11"/>
                  <a:gd name="T8" fmla="*/ 0 w 11"/>
                  <a:gd name="T9" fmla="*/ 5 h 11"/>
                  <a:gd name="T10" fmla="*/ 4 w 11"/>
                  <a:gd name="T11" fmla="*/ 11 h 11"/>
                </a:gdLst>
                <a:ahLst/>
                <a:cxnLst>
                  <a:cxn ang="0">
                    <a:pos x="T0" y="T1"/>
                  </a:cxn>
                  <a:cxn ang="0">
                    <a:pos x="T2" y="T3"/>
                  </a:cxn>
                  <a:cxn ang="0">
                    <a:pos x="T4" y="T5"/>
                  </a:cxn>
                  <a:cxn ang="0">
                    <a:pos x="T6" y="T7"/>
                  </a:cxn>
                  <a:cxn ang="0">
                    <a:pos x="T8" y="T9"/>
                  </a:cxn>
                  <a:cxn ang="0">
                    <a:pos x="T10" y="T11"/>
                  </a:cxn>
                </a:cxnLst>
                <a:rect l="0" t="0" r="r" b="b"/>
                <a:pathLst>
                  <a:path w="11" h="11">
                    <a:moveTo>
                      <a:pt x="4" y="11"/>
                    </a:moveTo>
                    <a:lnTo>
                      <a:pt x="10" y="8"/>
                    </a:lnTo>
                    <a:lnTo>
                      <a:pt x="11" y="4"/>
                    </a:lnTo>
                    <a:lnTo>
                      <a:pt x="7" y="0"/>
                    </a:lnTo>
                    <a:lnTo>
                      <a:pt x="0" y="5"/>
                    </a:lnTo>
                    <a:lnTo>
                      <a:pt x="4"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Freeform 77"/>
              <p:cNvSpPr>
                <a:spLocks/>
              </p:cNvSpPr>
              <p:nvPr/>
            </p:nvSpPr>
            <p:spPr bwMode="auto">
              <a:xfrm>
                <a:off x="1935" y="36"/>
                <a:ext cx="15" cy="35"/>
              </a:xfrm>
              <a:custGeom>
                <a:avLst/>
                <a:gdLst>
                  <a:gd name="T0" fmla="*/ 12 w 15"/>
                  <a:gd name="T1" fmla="*/ 3 h 35"/>
                  <a:gd name="T2" fmla="*/ 7 w 15"/>
                  <a:gd name="T3" fmla="*/ 0 h 35"/>
                  <a:gd name="T4" fmla="*/ 4 w 15"/>
                  <a:gd name="T5" fmla="*/ 6 h 35"/>
                  <a:gd name="T6" fmla="*/ 0 w 15"/>
                  <a:gd name="T7" fmla="*/ 29 h 35"/>
                  <a:gd name="T8" fmla="*/ 2 w 15"/>
                  <a:gd name="T9" fmla="*/ 34 h 35"/>
                  <a:gd name="T10" fmla="*/ 9 w 15"/>
                  <a:gd name="T11" fmla="*/ 35 h 35"/>
                  <a:gd name="T12" fmla="*/ 10 w 15"/>
                  <a:gd name="T13" fmla="*/ 29 h 35"/>
                  <a:gd name="T14" fmla="*/ 12 w 15"/>
                  <a:gd name="T15" fmla="*/ 29 h 35"/>
                  <a:gd name="T16" fmla="*/ 11 w 15"/>
                  <a:gd name="T17" fmla="*/ 23 h 35"/>
                  <a:gd name="T18" fmla="*/ 12 w 15"/>
                  <a:gd name="T19" fmla="*/ 23 h 35"/>
                  <a:gd name="T20" fmla="*/ 10 w 15"/>
                  <a:gd name="T21" fmla="*/ 19 h 35"/>
                  <a:gd name="T22" fmla="*/ 15 w 15"/>
                  <a:gd name="T23" fmla="*/ 14 h 35"/>
                  <a:gd name="T24" fmla="*/ 12 w 15"/>
                  <a:gd name="T2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5">
                    <a:moveTo>
                      <a:pt x="12" y="3"/>
                    </a:moveTo>
                    <a:lnTo>
                      <a:pt x="7" y="0"/>
                    </a:lnTo>
                    <a:lnTo>
                      <a:pt x="4" y="6"/>
                    </a:lnTo>
                    <a:lnTo>
                      <a:pt x="0" y="29"/>
                    </a:lnTo>
                    <a:lnTo>
                      <a:pt x="2" y="34"/>
                    </a:lnTo>
                    <a:lnTo>
                      <a:pt x="9" y="35"/>
                    </a:lnTo>
                    <a:lnTo>
                      <a:pt x="10" y="29"/>
                    </a:lnTo>
                    <a:lnTo>
                      <a:pt x="12" y="29"/>
                    </a:lnTo>
                    <a:lnTo>
                      <a:pt x="11" y="23"/>
                    </a:lnTo>
                    <a:lnTo>
                      <a:pt x="12" y="23"/>
                    </a:lnTo>
                    <a:lnTo>
                      <a:pt x="10" y="19"/>
                    </a:lnTo>
                    <a:lnTo>
                      <a:pt x="15" y="14"/>
                    </a:lnTo>
                    <a:lnTo>
                      <a:pt x="12"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Freeform 78"/>
              <p:cNvSpPr>
                <a:spLocks/>
              </p:cNvSpPr>
              <p:nvPr/>
            </p:nvSpPr>
            <p:spPr bwMode="auto">
              <a:xfrm>
                <a:off x="2000" y="334"/>
                <a:ext cx="11" cy="3"/>
              </a:xfrm>
              <a:custGeom>
                <a:avLst/>
                <a:gdLst>
                  <a:gd name="T0" fmla="*/ 11 w 11"/>
                  <a:gd name="T1" fmla="*/ 2 h 3"/>
                  <a:gd name="T2" fmla="*/ 0 w 11"/>
                  <a:gd name="T3" fmla="*/ 0 h 3"/>
                  <a:gd name="T4" fmla="*/ 2 w 11"/>
                  <a:gd name="T5" fmla="*/ 3 h 3"/>
                  <a:gd name="T6" fmla="*/ 11 w 11"/>
                  <a:gd name="T7" fmla="*/ 2 h 3"/>
                </a:gdLst>
                <a:ahLst/>
                <a:cxnLst>
                  <a:cxn ang="0">
                    <a:pos x="T0" y="T1"/>
                  </a:cxn>
                  <a:cxn ang="0">
                    <a:pos x="T2" y="T3"/>
                  </a:cxn>
                  <a:cxn ang="0">
                    <a:pos x="T4" y="T5"/>
                  </a:cxn>
                  <a:cxn ang="0">
                    <a:pos x="T6" y="T7"/>
                  </a:cxn>
                </a:cxnLst>
                <a:rect l="0" t="0" r="r" b="b"/>
                <a:pathLst>
                  <a:path w="11" h="3">
                    <a:moveTo>
                      <a:pt x="11" y="2"/>
                    </a:moveTo>
                    <a:lnTo>
                      <a:pt x="0" y="0"/>
                    </a:lnTo>
                    <a:lnTo>
                      <a:pt x="2" y="3"/>
                    </a:lnTo>
                    <a:lnTo>
                      <a:pt x="11"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Freeform 79"/>
              <p:cNvSpPr>
                <a:spLocks/>
              </p:cNvSpPr>
              <p:nvPr/>
            </p:nvSpPr>
            <p:spPr bwMode="auto">
              <a:xfrm>
                <a:off x="2002" y="334"/>
                <a:ext cx="30" cy="19"/>
              </a:xfrm>
              <a:custGeom>
                <a:avLst/>
                <a:gdLst>
                  <a:gd name="T0" fmla="*/ 21 w 30"/>
                  <a:gd name="T1" fmla="*/ 10 h 19"/>
                  <a:gd name="T2" fmla="*/ 26 w 30"/>
                  <a:gd name="T3" fmla="*/ 7 h 19"/>
                  <a:gd name="T4" fmla="*/ 15 w 30"/>
                  <a:gd name="T5" fmla="*/ 3 h 19"/>
                  <a:gd name="T6" fmla="*/ 24 w 30"/>
                  <a:gd name="T7" fmla="*/ 5 h 19"/>
                  <a:gd name="T8" fmla="*/ 22 w 30"/>
                  <a:gd name="T9" fmla="*/ 0 h 19"/>
                  <a:gd name="T10" fmla="*/ 0 w 30"/>
                  <a:gd name="T11" fmla="*/ 6 h 19"/>
                  <a:gd name="T12" fmla="*/ 8 w 30"/>
                  <a:gd name="T13" fmla="*/ 7 h 19"/>
                  <a:gd name="T14" fmla="*/ 4 w 30"/>
                  <a:gd name="T15" fmla="*/ 10 h 19"/>
                  <a:gd name="T16" fmla="*/ 8 w 30"/>
                  <a:gd name="T17" fmla="*/ 15 h 19"/>
                  <a:gd name="T18" fmla="*/ 14 w 30"/>
                  <a:gd name="T19" fmla="*/ 15 h 19"/>
                  <a:gd name="T20" fmla="*/ 9 w 30"/>
                  <a:gd name="T21" fmla="*/ 9 h 19"/>
                  <a:gd name="T22" fmla="*/ 14 w 30"/>
                  <a:gd name="T23" fmla="*/ 8 h 19"/>
                  <a:gd name="T24" fmla="*/ 30 w 30"/>
                  <a:gd name="T25" fmla="*/ 19 h 19"/>
                  <a:gd name="T26" fmla="*/ 27 w 30"/>
                  <a:gd name="T27" fmla="*/ 12 h 19"/>
                  <a:gd name="T28" fmla="*/ 21 w 30"/>
                  <a:gd name="T2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9">
                    <a:moveTo>
                      <a:pt x="21" y="10"/>
                    </a:moveTo>
                    <a:lnTo>
                      <a:pt x="26" y="7"/>
                    </a:lnTo>
                    <a:lnTo>
                      <a:pt x="15" y="3"/>
                    </a:lnTo>
                    <a:lnTo>
                      <a:pt x="24" y="5"/>
                    </a:lnTo>
                    <a:lnTo>
                      <a:pt x="22" y="0"/>
                    </a:lnTo>
                    <a:lnTo>
                      <a:pt x="0" y="6"/>
                    </a:lnTo>
                    <a:lnTo>
                      <a:pt x="8" y="7"/>
                    </a:lnTo>
                    <a:lnTo>
                      <a:pt x="4" y="10"/>
                    </a:lnTo>
                    <a:lnTo>
                      <a:pt x="8" y="15"/>
                    </a:lnTo>
                    <a:lnTo>
                      <a:pt x="14" y="15"/>
                    </a:lnTo>
                    <a:lnTo>
                      <a:pt x="9" y="9"/>
                    </a:lnTo>
                    <a:lnTo>
                      <a:pt x="14" y="8"/>
                    </a:lnTo>
                    <a:lnTo>
                      <a:pt x="30" y="19"/>
                    </a:lnTo>
                    <a:lnTo>
                      <a:pt x="27" y="12"/>
                    </a:lnTo>
                    <a:lnTo>
                      <a:pt x="21"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Freeform 80"/>
              <p:cNvSpPr>
                <a:spLocks/>
              </p:cNvSpPr>
              <p:nvPr/>
            </p:nvSpPr>
            <p:spPr bwMode="auto">
              <a:xfrm>
                <a:off x="2029" y="334"/>
                <a:ext cx="15" cy="8"/>
              </a:xfrm>
              <a:custGeom>
                <a:avLst/>
                <a:gdLst>
                  <a:gd name="T0" fmla="*/ 0 w 15"/>
                  <a:gd name="T1" fmla="*/ 2 h 8"/>
                  <a:gd name="T2" fmla="*/ 1 w 15"/>
                  <a:gd name="T3" fmla="*/ 7 h 8"/>
                  <a:gd name="T4" fmla="*/ 7 w 15"/>
                  <a:gd name="T5" fmla="*/ 8 h 8"/>
                  <a:gd name="T6" fmla="*/ 15 w 15"/>
                  <a:gd name="T7" fmla="*/ 7 h 8"/>
                  <a:gd name="T8" fmla="*/ 14 w 15"/>
                  <a:gd name="T9" fmla="*/ 0 h 8"/>
                  <a:gd name="T10" fmla="*/ 0 w 15"/>
                  <a:gd name="T11" fmla="*/ 2 h 8"/>
                </a:gdLst>
                <a:ahLst/>
                <a:cxnLst>
                  <a:cxn ang="0">
                    <a:pos x="T0" y="T1"/>
                  </a:cxn>
                  <a:cxn ang="0">
                    <a:pos x="T2" y="T3"/>
                  </a:cxn>
                  <a:cxn ang="0">
                    <a:pos x="T4" y="T5"/>
                  </a:cxn>
                  <a:cxn ang="0">
                    <a:pos x="T6" y="T7"/>
                  </a:cxn>
                  <a:cxn ang="0">
                    <a:pos x="T8" y="T9"/>
                  </a:cxn>
                  <a:cxn ang="0">
                    <a:pos x="T10" y="T11"/>
                  </a:cxn>
                </a:cxnLst>
                <a:rect l="0" t="0" r="r" b="b"/>
                <a:pathLst>
                  <a:path w="15" h="8">
                    <a:moveTo>
                      <a:pt x="0" y="2"/>
                    </a:moveTo>
                    <a:lnTo>
                      <a:pt x="1" y="7"/>
                    </a:lnTo>
                    <a:lnTo>
                      <a:pt x="7" y="8"/>
                    </a:lnTo>
                    <a:lnTo>
                      <a:pt x="15" y="7"/>
                    </a:lnTo>
                    <a:lnTo>
                      <a:pt x="14" y="0"/>
                    </a:ln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Freeform 81"/>
              <p:cNvSpPr>
                <a:spLocks/>
              </p:cNvSpPr>
              <p:nvPr/>
            </p:nvSpPr>
            <p:spPr bwMode="auto">
              <a:xfrm>
                <a:off x="2121" y="-804"/>
                <a:ext cx="14" cy="11"/>
              </a:xfrm>
              <a:custGeom>
                <a:avLst/>
                <a:gdLst>
                  <a:gd name="T0" fmla="*/ 11 w 14"/>
                  <a:gd name="T1" fmla="*/ 9 h 11"/>
                  <a:gd name="T2" fmla="*/ 14 w 14"/>
                  <a:gd name="T3" fmla="*/ 0 h 11"/>
                  <a:gd name="T4" fmla="*/ 3 w 14"/>
                  <a:gd name="T5" fmla="*/ 0 h 11"/>
                  <a:gd name="T6" fmla="*/ 6 w 14"/>
                  <a:gd name="T7" fmla="*/ 6 h 11"/>
                  <a:gd name="T8" fmla="*/ 0 w 14"/>
                  <a:gd name="T9" fmla="*/ 11 h 11"/>
                  <a:gd name="T10" fmla="*/ 11 w 14"/>
                  <a:gd name="T11" fmla="*/ 9 h 11"/>
                </a:gdLst>
                <a:ahLst/>
                <a:cxnLst>
                  <a:cxn ang="0">
                    <a:pos x="T0" y="T1"/>
                  </a:cxn>
                  <a:cxn ang="0">
                    <a:pos x="T2" y="T3"/>
                  </a:cxn>
                  <a:cxn ang="0">
                    <a:pos x="T4" y="T5"/>
                  </a:cxn>
                  <a:cxn ang="0">
                    <a:pos x="T6" y="T7"/>
                  </a:cxn>
                  <a:cxn ang="0">
                    <a:pos x="T8" y="T9"/>
                  </a:cxn>
                  <a:cxn ang="0">
                    <a:pos x="T10" y="T11"/>
                  </a:cxn>
                </a:cxnLst>
                <a:rect l="0" t="0" r="r" b="b"/>
                <a:pathLst>
                  <a:path w="14" h="11">
                    <a:moveTo>
                      <a:pt x="11" y="9"/>
                    </a:moveTo>
                    <a:lnTo>
                      <a:pt x="14" y="0"/>
                    </a:lnTo>
                    <a:lnTo>
                      <a:pt x="3" y="0"/>
                    </a:lnTo>
                    <a:lnTo>
                      <a:pt x="6" y="6"/>
                    </a:lnTo>
                    <a:lnTo>
                      <a:pt x="0" y="11"/>
                    </a:lnTo>
                    <a:lnTo>
                      <a:pt x="11" y="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Freeform 82"/>
              <p:cNvSpPr>
                <a:spLocks/>
              </p:cNvSpPr>
              <p:nvPr/>
            </p:nvSpPr>
            <p:spPr bwMode="auto">
              <a:xfrm>
                <a:off x="2084" y="-810"/>
                <a:ext cx="9" cy="5"/>
              </a:xfrm>
              <a:custGeom>
                <a:avLst/>
                <a:gdLst>
                  <a:gd name="T0" fmla="*/ 6 w 9"/>
                  <a:gd name="T1" fmla="*/ 5 h 5"/>
                  <a:gd name="T2" fmla="*/ 9 w 9"/>
                  <a:gd name="T3" fmla="*/ 2 h 5"/>
                  <a:gd name="T4" fmla="*/ 6 w 9"/>
                  <a:gd name="T5" fmla="*/ 0 h 5"/>
                  <a:gd name="T6" fmla="*/ 0 w 9"/>
                  <a:gd name="T7" fmla="*/ 2 h 5"/>
                  <a:gd name="T8" fmla="*/ 6 w 9"/>
                  <a:gd name="T9" fmla="*/ 5 h 5"/>
                </a:gdLst>
                <a:ahLst/>
                <a:cxnLst>
                  <a:cxn ang="0">
                    <a:pos x="T0" y="T1"/>
                  </a:cxn>
                  <a:cxn ang="0">
                    <a:pos x="T2" y="T3"/>
                  </a:cxn>
                  <a:cxn ang="0">
                    <a:pos x="T4" y="T5"/>
                  </a:cxn>
                  <a:cxn ang="0">
                    <a:pos x="T6" y="T7"/>
                  </a:cxn>
                  <a:cxn ang="0">
                    <a:pos x="T8" y="T9"/>
                  </a:cxn>
                </a:cxnLst>
                <a:rect l="0" t="0" r="r" b="b"/>
                <a:pathLst>
                  <a:path w="9" h="5">
                    <a:moveTo>
                      <a:pt x="6" y="5"/>
                    </a:moveTo>
                    <a:lnTo>
                      <a:pt x="9" y="2"/>
                    </a:lnTo>
                    <a:lnTo>
                      <a:pt x="6" y="0"/>
                    </a:lnTo>
                    <a:lnTo>
                      <a:pt x="0" y="2"/>
                    </a:lnTo>
                    <a:lnTo>
                      <a:pt x="6"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Freeform 83"/>
              <p:cNvSpPr>
                <a:spLocks/>
              </p:cNvSpPr>
              <p:nvPr/>
            </p:nvSpPr>
            <p:spPr bwMode="auto">
              <a:xfrm>
                <a:off x="1133" y="-1523"/>
                <a:ext cx="74" cy="59"/>
              </a:xfrm>
              <a:custGeom>
                <a:avLst/>
                <a:gdLst>
                  <a:gd name="T0" fmla="*/ 70 w 74"/>
                  <a:gd name="T1" fmla="*/ 59 h 59"/>
                  <a:gd name="T2" fmla="*/ 74 w 74"/>
                  <a:gd name="T3" fmla="*/ 55 h 59"/>
                  <a:gd name="T4" fmla="*/ 67 w 74"/>
                  <a:gd name="T5" fmla="*/ 42 h 59"/>
                  <a:gd name="T6" fmla="*/ 53 w 74"/>
                  <a:gd name="T7" fmla="*/ 32 h 59"/>
                  <a:gd name="T8" fmla="*/ 40 w 74"/>
                  <a:gd name="T9" fmla="*/ 13 h 59"/>
                  <a:gd name="T10" fmla="*/ 5 w 74"/>
                  <a:gd name="T11" fmla="*/ 0 h 59"/>
                  <a:gd name="T12" fmla="*/ 0 w 74"/>
                  <a:gd name="T13" fmla="*/ 5 h 59"/>
                  <a:gd name="T14" fmla="*/ 12 w 74"/>
                  <a:gd name="T15" fmla="*/ 7 h 59"/>
                  <a:gd name="T16" fmla="*/ 12 w 74"/>
                  <a:gd name="T17" fmla="*/ 12 h 59"/>
                  <a:gd name="T18" fmla="*/ 7 w 74"/>
                  <a:gd name="T19" fmla="*/ 10 h 59"/>
                  <a:gd name="T20" fmla="*/ 7 w 74"/>
                  <a:gd name="T21" fmla="*/ 19 h 59"/>
                  <a:gd name="T22" fmla="*/ 15 w 74"/>
                  <a:gd name="T23" fmla="*/ 19 h 59"/>
                  <a:gd name="T24" fmla="*/ 15 w 74"/>
                  <a:gd name="T25" fmla="*/ 16 h 59"/>
                  <a:gd name="T26" fmla="*/ 19 w 74"/>
                  <a:gd name="T27" fmla="*/ 25 h 59"/>
                  <a:gd name="T28" fmla="*/ 34 w 74"/>
                  <a:gd name="T29" fmla="*/ 29 h 59"/>
                  <a:gd name="T30" fmla="*/ 27 w 74"/>
                  <a:gd name="T31" fmla="*/ 31 h 59"/>
                  <a:gd name="T32" fmla="*/ 28 w 74"/>
                  <a:gd name="T33" fmla="*/ 34 h 59"/>
                  <a:gd name="T34" fmla="*/ 38 w 74"/>
                  <a:gd name="T35" fmla="*/ 38 h 59"/>
                  <a:gd name="T36" fmla="*/ 42 w 74"/>
                  <a:gd name="T37" fmla="*/ 42 h 59"/>
                  <a:gd name="T38" fmla="*/ 38 w 74"/>
                  <a:gd name="T39" fmla="*/ 42 h 59"/>
                  <a:gd name="T40" fmla="*/ 41 w 74"/>
                  <a:gd name="T41" fmla="*/ 45 h 59"/>
                  <a:gd name="T42" fmla="*/ 51 w 74"/>
                  <a:gd name="T43" fmla="*/ 44 h 59"/>
                  <a:gd name="T44" fmla="*/ 48 w 74"/>
                  <a:gd name="T45" fmla="*/ 48 h 59"/>
                  <a:gd name="T46" fmla="*/ 52 w 74"/>
                  <a:gd name="T47" fmla="*/ 51 h 59"/>
                  <a:gd name="T48" fmla="*/ 54 w 74"/>
                  <a:gd name="T49" fmla="*/ 48 h 59"/>
                  <a:gd name="T50" fmla="*/ 53 w 74"/>
                  <a:gd name="T51" fmla="*/ 52 h 59"/>
                  <a:gd name="T52" fmla="*/ 70 w 74"/>
                  <a:gd name="T5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59">
                    <a:moveTo>
                      <a:pt x="70" y="59"/>
                    </a:moveTo>
                    <a:lnTo>
                      <a:pt x="74" y="55"/>
                    </a:lnTo>
                    <a:lnTo>
                      <a:pt x="67" y="42"/>
                    </a:lnTo>
                    <a:lnTo>
                      <a:pt x="53" y="32"/>
                    </a:lnTo>
                    <a:lnTo>
                      <a:pt x="40" y="13"/>
                    </a:lnTo>
                    <a:lnTo>
                      <a:pt x="5" y="0"/>
                    </a:lnTo>
                    <a:lnTo>
                      <a:pt x="0" y="5"/>
                    </a:lnTo>
                    <a:lnTo>
                      <a:pt x="12" y="7"/>
                    </a:lnTo>
                    <a:lnTo>
                      <a:pt x="12" y="12"/>
                    </a:lnTo>
                    <a:lnTo>
                      <a:pt x="7" y="10"/>
                    </a:lnTo>
                    <a:lnTo>
                      <a:pt x="7" y="19"/>
                    </a:lnTo>
                    <a:lnTo>
                      <a:pt x="15" y="19"/>
                    </a:lnTo>
                    <a:lnTo>
                      <a:pt x="15" y="16"/>
                    </a:lnTo>
                    <a:lnTo>
                      <a:pt x="19" y="25"/>
                    </a:lnTo>
                    <a:lnTo>
                      <a:pt x="34" y="29"/>
                    </a:lnTo>
                    <a:lnTo>
                      <a:pt x="27" y="31"/>
                    </a:lnTo>
                    <a:lnTo>
                      <a:pt x="28" y="34"/>
                    </a:lnTo>
                    <a:lnTo>
                      <a:pt x="38" y="38"/>
                    </a:lnTo>
                    <a:lnTo>
                      <a:pt x="42" y="42"/>
                    </a:lnTo>
                    <a:lnTo>
                      <a:pt x="38" y="42"/>
                    </a:lnTo>
                    <a:lnTo>
                      <a:pt x="41" y="45"/>
                    </a:lnTo>
                    <a:lnTo>
                      <a:pt x="51" y="44"/>
                    </a:lnTo>
                    <a:lnTo>
                      <a:pt x="48" y="48"/>
                    </a:lnTo>
                    <a:lnTo>
                      <a:pt x="52" y="51"/>
                    </a:lnTo>
                    <a:lnTo>
                      <a:pt x="54" y="48"/>
                    </a:lnTo>
                    <a:lnTo>
                      <a:pt x="53" y="52"/>
                    </a:lnTo>
                    <a:lnTo>
                      <a:pt x="70" y="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Freeform 84"/>
              <p:cNvSpPr>
                <a:spLocks/>
              </p:cNvSpPr>
              <p:nvPr/>
            </p:nvSpPr>
            <p:spPr bwMode="auto">
              <a:xfrm>
                <a:off x="1105" y="-1595"/>
                <a:ext cx="11" cy="16"/>
              </a:xfrm>
              <a:custGeom>
                <a:avLst/>
                <a:gdLst>
                  <a:gd name="T0" fmla="*/ 0 w 11"/>
                  <a:gd name="T1" fmla="*/ 0 h 16"/>
                  <a:gd name="T2" fmla="*/ 10 w 11"/>
                  <a:gd name="T3" fmla="*/ 16 h 16"/>
                  <a:gd name="T4" fmla="*/ 11 w 11"/>
                  <a:gd name="T5" fmla="*/ 10 h 16"/>
                  <a:gd name="T6" fmla="*/ 5 w 11"/>
                  <a:gd name="T7" fmla="*/ 4 h 16"/>
                  <a:gd name="T8" fmla="*/ 0 w 11"/>
                  <a:gd name="T9" fmla="*/ 0 h 16"/>
                </a:gdLst>
                <a:ahLst/>
                <a:cxnLst>
                  <a:cxn ang="0">
                    <a:pos x="T0" y="T1"/>
                  </a:cxn>
                  <a:cxn ang="0">
                    <a:pos x="T2" y="T3"/>
                  </a:cxn>
                  <a:cxn ang="0">
                    <a:pos x="T4" y="T5"/>
                  </a:cxn>
                  <a:cxn ang="0">
                    <a:pos x="T6" y="T7"/>
                  </a:cxn>
                  <a:cxn ang="0">
                    <a:pos x="T8" y="T9"/>
                  </a:cxn>
                </a:cxnLst>
                <a:rect l="0" t="0" r="r" b="b"/>
                <a:pathLst>
                  <a:path w="11" h="16">
                    <a:moveTo>
                      <a:pt x="0" y="0"/>
                    </a:moveTo>
                    <a:lnTo>
                      <a:pt x="10" y="16"/>
                    </a:lnTo>
                    <a:lnTo>
                      <a:pt x="11" y="10"/>
                    </a:lnTo>
                    <a:lnTo>
                      <a:pt x="5" y="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Freeform 85"/>
              <p:cNvSpPr>
                <a:spLocks/>
              </p:cNvSpPr>
              <p:nvPr/>
            </p:nvSpPr>
            <p:spPr bwMode="auto">
              <a:xfrm>
                <a:off x="1101" y="-1591"/>
                <a:ext cx="9" cy="12"/>
              </a:xfrm>
              <a:custGeom>
                <a:avLst/>
                <a:gdLst>
                  <a:gd name="T0" fmla="*/ 0 w 9"/>
                  <a:gd name="T1" fmla="*/ 0 h 12"/>
                  <a:gd name="T2" fmla="*/ 9 w 9"/>
                  <a:gd name="T3" fmla="*/ 12 h 12"/>
                  <a:gd name="T4" fmla="*/ 8 w 9"/>
                  <a:gd name="T5" fmla="*/ 4 h 12"/>
                  <a:gd name="T6" fmla="*/ 0 w 9"/>
                  <a:gd name="T7" fmla="*/ 0 h 12"/>
                </a:gdLst>
                <a:ahLst/>
                <a:cxnLst>
                  <a:cxn ang="0">
                    <a:pos x="T0" y="T1"/>
                  </a:cxn>
                  <a:cxn ang="0">
                    <a:pos x="T2" y="T3"/>
                  </a:cxn>
                  <a:cxn ang="0">
                    <a:pos x="T4" y="T5"/>
                  </a:cxn>
                  <a:cxn ang="0">
                    <a:pos x="T6" y="T7"/>
                  </a:cxn>
                </a:cxnLst>
                <a:rect l="0" t="0" r="r" b="b"/>
                <a:pathLst>
                  <a:path w="9" h="12">
                    <a:moveTo>
                      <a:pt x="0" y="0"/>
                    </a:moveTo>
                    <a:lnTo>
                      <a:pt x="9" y="12"/>
                    </a:lnTo>
                    <a:lnTo>
                      <a:pt x="8" y="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Freeform 86"/>
              <p:cNvSpPr>
                <a:spLocks/>
              </p:cNvSpPr>
              <p:nvPr/>
            </p:nvSpPr>
            <p:spPr bwMode="auto">
              <a:xfrm>
                <a:off x="1099" y="-1601"/>
                <a:ext cx="6" cy="4"/>
              </a:xfrm>
              <a:custGeom>
                <a:avLst/>
                <a:gdLst>
                  <a:gd name="T0" fmla="*/ 3 w 6"/>
                  <a:gd name="T1" fmla="*/ 0 h 4"/>
                  <a:gd name="T2" fmla="*/ 0 w 6"/>
                  <a:gd name="T3" fmla="*/ 3 h 4"/>
                  <a:gd name="T4" fmla="*/ 6 w 6"/>
                  <a:gd name="T5" fmla="*/ 4 h 4"/>
                  <a:gd name="T6" fmla="*/ 3 w 6"/>
                  <a:gd name="T7" fmla="*/ 0 h 4"/>
                </a:gdLst>
                <a:ahLst/>
                <a:cxnLst>
                  <a:cxn ang="0">
                    <a:pos x="T0" y="T1"/>
                  </a:cxn>
                  <a:cxn ang="0">
                    <a:pos x="T2" y="T3"/>
                  </a:cxn>
                  <a:cxn ang="0">
                    <a:pos x="T4" y="T5"/>
                  </a:cxn>
                  <a:cxn ang="0">
                    <a:pos x="T6" y="T7"/>
                  </a:cxn>
                </a:cxnLst>
                <a:rect l="0" t="0" r="r" b="b"/>
                <a:pathLst>
                  <a:path w="6" h="4">
                    <a:moveTo>
                      <a:pt x="3" y="0"/>
                    </a:moveTo>
                    <a:lnTo>
                      <a:pt x="0" y="3"/>
                    </a:lnTo>
                    <a:lnTo>
                      <a:pt x="6" y="4"/>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Freeform 87"/>
              <p:cNvSpPr>
                <a:spLocks/>
              </p:cNvSpPr>
              <p:nvPr/>
            </p:nvSpPr>
            <p:spPr bwMode="auto">
              <a:xfrm>
                <a:off x="1073" y="-1580"/>
                <a:ext cx="16" cy="27"/>
              </a:xfrm>
              <a:custGeom>
                <a:avLst/>
                <a:gdLst>
                  <a:gd name="T0" fmla="*/ 7 w 16"/>
                  <a:gd name="T1" fmla="*/ 8 h 27"/>
                  <a:gd name="T2" fmla="*/ 10 w 16"/>
                  <a:gd name="T3" fmla="*/ 7 h 27"/>
                  <a:gd name="T4" fmla="*/ 7 w 16"/>
                  <a:gd name="T5" fmla="*/ 5 h 27"/>
                  <a:gd name="T6" fmla="*/ 10 w 16"/>
                  <a:gd name="T7" fmla="*/ 4 h 27"/>
                  <a:gd name="T8" fmla="*/ 8 w 16"/>
                  <a:gd name="T9" fmla="*/ 0 h 27"/>
                  <a:gd name="T10" fmla="*/ 0 w 16"/>
                  <a:gd name="T11" fmla="*/ 5 h 27"/>
                  <a:gd name="T12" fmla="*/ 2 w 16"/>
                  <a:gd name="T13" fmla="*/ 5 h 27"/>
                  <a:gd name="T14" fmla="*/ 2 w 16"/>
                  <a:gd name="T15" fmla="*/ 10 h 27"/>
                  <a:gd name="T16" fmla="*/ 3 w 16"/>
                  <a:gd name="T17" fmla="*/ 7 h 27"/>
                  <a:gd name="T18" fmla="*/ 3 w 16"/>
                  <a:gd name="T19" fmla="*/ 13 h 27"/>
                  <a:gd name="T20" fmla="*/ 16 w 16"/>
                  <a:gd name="T21" fmla="*/ 27 h 27"/>
                  <a:gd name="T22" fmla="*/ 7 w 16"/>
                  <a:gd name="T23" fmla="*/ 13 h 27"/>
                  <a:gd name="T24" fmla="*/ 7 w 16"/>
                  <a:gd name="T25"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7">
                    <a:moveTo>
                      <a:pt x="7" y="8"/>
                    </a:moveTo>
                    <a:lnTo>
                      <a:pt x="10" y="7"/>
                    </a:lnTo>
                    <a:lnTo>
                      <a:pt x="7" y="5"/>
                    </a:lnTo>
                    <a:lnTo>
                      <a:pt x="10" y="4"/>
                    </a:lnTo>
                    <a:lnTo>
                      <a:pt x="8" y="0"/>
                    </a:lnTo>
                    <a:lnTo>
                      <a:pt x="0" y="5"/>
                    </a:lnTo>
                    <a:lnTo>
                      <a:pt x="2" y="5"/>
                    </a:lnTo>
                    <a:lnTo>
                      <a:pt x="2" y="10"/>
                    </a:lnTo>
                    <a:lnTo>
                      <a:pt x="3" y="7"/>
                    </a:lnTo>
                    <a:lnTo>
                      <a:pt x="3" y="13"/>
                    </a:lnTo>
                    <a:lnTo>
                      <a:pt x="16" y="27"/>
                    </a:lnTo>
                    <a:lnTo>
                      <a:pt x="7" y="13"/>
                    </a:lnTo>
                    <a:lnTo>
                      <a:pt x="7"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Freeform 88"/>
              <p:cNvSpPr>
                <a:spLocks/>
              </p:cNvSpPr>
              <p:nvPr/>
            </p:nvSpPr>
            <p:spPr bwMode="auto">
              <a:xfrm>
                <a:off x="1062" y="-1602"/>
                <a:ext cx="21" cy="26"/>
              </a:xfrm>
              <a:custGeom>
                <a:avLst/>
                <a:gdLst>
                  <a:gd name="T0" fmla="*/ 11 w 21"/>
                  <a:gd name="T1" fmla="*/ 26 h 26"/>
                  <a:gd name="T2" fmla="*/ 18 w 21"/>
                  <a:gd name="T3" fmla="*/ 19 h 26"/>
                  <a:gd name="T4" fmla="*/ 21 w 21"/>
                  <a:gd name="T5" fmla="*/ 3 h 26"/>
                  <a:gd name="T6" fmla="*/ 20 w 21"/>
                  <a:gd name="T7" fmla="*/ 0 h 26"/>
                  <a:gd name="T8" fmla="*/ 17 w 21"/>
                  <a:gd name="T9" fmla="*/ 2 h 26"/>
                  <a:gd name="T10" fmla="*/ 12 w 21"/>
                  <a:gd name="T11" fmla="*/ 13 h 26"/>
                  <a:gd name="T12" fmla="*/ 7 w 21"/>
                  <a:gd name="T13" fmla="*/ 11 h 26"/>
                  <a:gd name="T14" fmla="*/ 13 w 21"/>
                  <a:gd name="T15" fmla="*/ 8 h 26"/>
                  <a:gd name="T16" fmla="*/ 12 w 21"/>
                  <a:gd name="T17" fmla="*/ 0 h 26"/>
                  <a:gd name="T18" fmla="*/ 7 w 21"/>
                  <a:gd name="T19" fmla="*/ 4 h 26"/>
                  <a:gd name="T20" fmla="*/ 7 w 21"/>
                  <a:gd name="T21" fmla="*/ 0 h 26"/>
                  <a:gd name="T22" fmla="*/ 0 w 21"/>
                  <a:gd name="T23" fmla="*/ 0 h 26"/>
                  <a:gd name="T24" fmla="*/ 0 w 21"/>
                  <a:gd name="T25" fmla="*/ 4 h 26"/>
                  <a:gd name="T26" fmla="*/ 4 w 21"/>
                  <a:gd name="T27" fmla="*/ 13 h 26"/>
                  <a:gd name="T28" fmla="*/ 11 w 21"/>
                  <a:gd name="T29" fmla="*/ 16 h 26"/>
                  <a:gd name="T30" fmla="*/ 9 w 21"/>
                  <a:gd name="T31" fmla="*/ 19 h 26"/>
                  <a:gd name="T32" fmla="*/ 11 w 21"/>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6">
                    <a:moveTo>
                      <a:pt x="11" y="26"/>
                    </a:moveTo>
                    <a:lnTo>
                      <a:pt x="18" y="19"/>
                    </a:lnTo>
                    <a:lnTo>
                      <a:pt x="21" y="3"/>
                    </a:lnTo>
                    <a:lnTo>
                      <a:pt x="20" y="0"/>
                    </a:lnTo>
                    <a:lnTo>
                      <a:pt x="17" y="2"/>
                    </a:lnTo>
                    <a:lnTo>
                      <a:pt x="12" y="13"/>
                    </a:lnTo>
                    <a:lnTo>
                      <a:pt x="7" y="11"/>
                    </a:lnTo>
                    <a:lnTo>
                      <a:pt x="13" y="8"/>
                    </a:lnTo>
                    <a:lnTo>
                      <a:pt x="12" y="0"/>
                    </a:lnTo>
                    <a:lnTo>
                      <a:pt x="7" y="4"/>
                    </a:lnTo>
                    <a:lnTo>
                      <a:pt x="7" y="0"/>
                    </a:lnTo>
                    <a:lnTo>
                      <a:pt x="0" y="0"/>
                    </a:lnTo>
                    <a:lnTo>
                      <a:pt x="0" y="4"/>
                    </a:lnTo>
                    <a:lnTo>
                      <a:pt x="4" y="13"/>
                    </a:lnTo>
                    <a:lnTo>
                      <a:pt x="11" y="16"/>
                    </a:lnTo>
                    <a:lnTo>
                      <a:pt x="9" y="19"/>
                    </a:lnTo>
                    <a:lnTo>
                      <a:pt x="11"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Freeform 89"/>
              <p:cNvSpPr>
                <a:spLocks/>
              </p:cNvSpPr>
              <p:nvPr/>
            </p:nvSpPr>
            <p:spPr bwMode="auto">
              <a:xfrm>
                <a:off x="1518" y="-2305"/>
                <a:ext cx="90" cy="130"/>
              </a:xfrm>
              <a:custGeom>
                <a:avLst/>
                <a:gdLst>
                  <a:gd name="T0" fmla="*/ 32 w 90"/>
                  <a:gd name="T1" fmla="*/ 90 h 130"/>
                  <a:gd name="T2" fmla="*/ 37 w 90"/>
                  <a:gd name="T3" fmla="*/ 101 h 130"/>
                  <a:gd name="T4" fmla="*/ 45 w 90"/>
                  <a:gd name="T5" fmla="*/ 109 h 130"/>
                  <a:gd name="T6" fmla="*/ 51 w 90"/>
                  <a:gd name="T7" fmla="*/ 128 h 130"/>
                  <a:gd name="T8" fmla="*/ 60 w 90"/>
                  <a:gd name="T9" fmla="*/ 130 h 130"/>
                  <a:gd name="T10" fmla="*/ 66 w 90"/>
                  <a:gd name="T11" fmla="*/ 122 h 130"/>
                  <a:gd name="T12" fmla="*/ 65 w 90"/>
                  <a:gd name="T13" fmla="*/ 114 h 130"/>
                  <a:gd name="T14" fmla="*/ 76 w 90"/>
                  <a:gd name="T15" fmla="*/ 115 h 130"/>
                  <a:gd name="T16" fmla="*/ 89 w 90"/>
                  <a:gd name="T17" fmla="*/ 103 h 130"/>
                  <a:gd name="T18" fmla="*/ 85 w 90"/>
                  <a:gd name="T19" fmla="*/ 80 h 130"/>
                  <a:gd name="T20" fmla="*/ 90 w 90"/>
                  <a:gd name="T21" fmla="*/ 73 h 130"/>
                  <a:gd name="T22" fmla="*/ 85 w 90"/>
                  <a:gd name="T23" fmla="*/ 59 h 130"/>
                  <a:gd name="T24" fmla="*/ 78 w 90"/>
                  <a:gd name="T25" fmla="*/ 65 h 130"/>
                  <a:gd name="T26" fmla="*/ 79 w 90"/>
                  <a:gd name="T27" fmla="*/ 59 h 130"/>
                  <a:gd name="T28" fmla="*/ 71 w 90"/>
                  <a:gd name="T29" fmla="*/ 46 h 130"/>
                  <a:gd name="T30" fmla="*/ 59 w 90"/>
                  <a:gd name="T31" fmla="*/ 52 h 130"/>
                  <a:gd name="T32" fmla="*/ 68 w 90"/>
                  <a:gd name="T33" fmla="*/ 34 h 130"/>
                  <a:gd name="T34" fmla="*/ 76 w 90"/>
                  <a:gd name="T35" fmla="*/ 30 h 130"/>
                  <a:gd name="T36" fmla="*/ 71 w 90"/>
                  <a:gd name="T37" fmla="*/ 20 h 130"/>
                  <a:gd name="T38" fmla="*/ 81 w 90"/>
                  <a:gd name="T39" fmla="*/ 7 h 130"/>
                  <a:gd name="T40" fmla="*/ 75 w 90"/>
                  <a:gd name="T41" fmla="*/ 0 h 130"/>
                  <a:gd name="T42" fmla="*/ 52 w 90"/>
                  <a:gd name="T43" fmla="*/ 9 h 130"/>
                  <a:gd name="T44" fmla="*/ 32 w 90"/>
                  <a:gd name="T45" fmla="*/ 0 h 130"/>
                  <a:gd name="T46" fmla="*/ 30 w 90"/>
                  <a:gd name="T47" fmla="*/ 2 h 130"/>
                  <a:gd name="T48" fmla="*/ 33 w 90"/>
                  <a:gd name="T49" fmla="*/ 9 h 130"/>
                  <a:gd name="T50" fmla="*/ 18 w 90"/>
                  <a:gd name="T51" fmla="*/ 11 h 130"/>
                  <a:gd name="T52" fmla="*/ 26 w 90"/>
                  <a:gd name="T53" fmla="*/ 18 h 130"/>
                  <a:gd name="T54" fmla="*/ 27 w 90"/>
                  <a:gd name="T55" fmla="*/ 25 h 130"/>
                  <a:gd name="T56" fmla="*/ 16 w 90"/>
                  <a:gd name="T57" fmla="*/ 24 h 130"/>
                  <a:gd name="T58" fmla="*/ 38 w 90"/>
                  <a:gd name="T59" fmla="*/ 38 h 130"/>
                  <a:gd name="T60" fmla="*/ 30 w 90"/>
                  <a:gd name="T61" fmla="*/ 38 h 130"/>
                  <a:gd name="T62" fmla="*/ 36 w 90"/>
                  <a:gd name="T63" fmla="*/ 51 h 130"/>
                  <a:gd name="T64" fmla="*/ 32 w 90"/>
                  <a:gd name="T65" fmla="*/ 53 h 130"/>
                  <a:gd name="T66" fmla="*/ 33 w 90"/>
                  <a:gd name="T67" fmla="*/ 59 h 130"/>
                  <a:gd name="T68" fmla="*/ 20 w 90"/>
                  <a:gd name="T69" fmla="*/ 65 h 130"/>
                  <a:gd name="T70" fmla="*/ 7 w 90"/>
                  <a:gd name="T71" fmla="*/ 47 h 130"/>
                  <a:gd name="T72" fmla="*/ 3 w 90"/>
                  <a:gd name="T73" fmla="*/ 51 h 130"/>
                  <a:gd name="T74" fmla="*/ 0 w 90"/>
                  <a:gd name="T75" fmla="*/ 60 h 130"/>
                  <a:gd name="T76" fmla="*/ 14 w 90"/>
                  <a:gd name="T77" fmla="*/ 86 h 130"/>
                  <a:gd name="T78" fmla="*/ 32 w 90"/>
                  <a:gd name="T79"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130">
                    <a:moveTo>
                      <a:pt x="32" y="90"/>
                    </a:moveTo>
                    <a:lnTo>
                      <a:pt x="37" y="101"/>
                    </a:lnTo>
                    <a:lnTo>
                      <a:pt x="45" y="109"/>
                    </a:lnTo>
                    <a:lnTo>
                      <a:pt x="51" y="128"/>
                    </a:lnTo>
                    <a:lnTo>
                      <a:pt x="60" y="130"/>
                    </a:lnTo>
                    <a:lnTo>
                      <a:pt x="66" y="122"/>
                    </a:lnTo>
                    <a:lnTo>
                      <a:pt x="65" y="114"/>
                    </a:lnTo>
                    <a:lnTo>
                      <a:pt x="76" y="115"/>
                    </a:lnTo>
                    <a:lnTo>
                      <a:pt x="89" y="103"/>
                    </a:lnTo>
                    <a:lnTo>
                      <a:pt x="85" y="80"/>
                    </a:lnTo>
                    <a:lnTo>
                      <a:pt x="90" y="73"/>
                    </a:lnTo>
                    <a:lnTo>
                      <a:pt x="85" y="59"/>
                    </a:lnTo>
                    <a:lnTo>
                      <a:pt x="78" y="65"/>
                    </a:lnTo>
                    <a:lnTo>
                      <a:pt x="79" y="59"/>
                    </a:lnTo>
                    <a:lnTo>
                      <a:pt x="71" y="46"/>
                    </a:lnTo>
                    <a:lnTo>
                      <a:pt x="59" y="52"/>
                    </a:lnTo>
                    <a:lnTo>
                      <a:pt x="68" y="34"/>
                    </a:lnTo>
                    <a:lnTo>
                      <a:pt x="76" y="30"/>
                    </a:lnTo>
                    <a:lnTo>
                      <a:pt x="71" y="20"/>
                    </a:lnTo>
                    <a:lnTo>
                      <a:pt x="81" y="7"/>
                    </a:lnTo>
                    <a:lnTo>
                      <a:pt x="75" y="0"/>
                    </a:lnTo>
                    <a:lnTo>
                      <a:pt x="52" y="9"/>
                    </a:lnTo>
                    <a:lnTo>
                      <a:pt x="32" y="0"/>
                    </a:lnTo>
                    <a:lnTo>
                      <a:pt x="30" y="2"/>
                    </a:lnTo>
                    <a:lnTo>
                      <a:pt x="33" y="9"/>
                    </a:lnTo>
                    <a:lnTo>
                      <a:pt x="18" y="11"/>
                    </a:lnTo>
                    <a:lnTo>
                      <a:pt x="26" y="18"/>
                    </a:lnTo>
                    <a:lnTo>
                      <a:pt x="27" y="25"/>
                    </a:lnTo>
                    <a:lnTo>
                      <a:pt x="16" y="24"/>
                    </a:lnTo>
                    <a:lnTo>
                      <a:pt x="38" y="38"/>
                    </a:lnTo>
                    <a:lnTo>
                      <a:pt x="30" y="38"/>
                    </a:lnTo>
                    <a:lnTo>
                      <a:pt x="36" y="51"/>
                    </a:lnTo>
                    <a:lnTo>
                      <a:pt x="32" y="53"/>
                    </a:lnTo>
                    <a:lnTo>
                      <a:pt x="33" y="59"/>
                    </a:lnTo>
                    <a:lnTo>
                      <a:pt x="20" y="65"/>
                    </a:lnTo>
                    <a:lnTo>
                      <a:pt x="7" y="47"/>
                    </a:lnTo>
                    <a:lnTo>
                      <a:pt x="3" y="51"/>
                    </a:lnTo>
                    <a:lnTo>
                      <a:pt x="0" y="60"/>
                    </a:lnTo>
                    <a:lnTo>
                      <a:pt x="14" y="86"/>
                    </a:lnTo>
                    <a:lnTo>
                      <a:pt x="32" y="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Freeform 90"/>
              <p:cNvSpPr>
                <a:spLocks/>
              </p:cNvSpPr>
              <p:nvPr/>
            </p:nvSpPr>
            <p:spPr bwMode="auto">
              <a:xfrm>
                <a:off x="2025" y="-1780"/>
                <a:ext cx="7" cy="8"/>
              </a:xfrm>
              <a:custGeom>
                <a:avLst/>
                <a:gdLst>
                  <a:gd name="T0" fmla="*/ 7 w 7"/>
                  <a:gd name="T1" fmla="*/ 4 h 8"/>
                  <a:gd name="T2" fmla="*/ 7 w 7"/>
                  <a:gd name="T3" fmla="*/ 0 h 8"/>
                  <a:gd name="T4" fmla="*/ 1 w 7"/>
                  <a:gd name="T5" fmla="*/ 3 h 8"/>
                  <a:gd name="T6" fmla="*/ 0 w 7"/>
                  <a:gd name="T7" fmla="*/ 8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7" y="0"/>
                    </a:lnTo>
                    <a:lnTo>
                      <a:pt x="1" y="3"/>
                    </a:lnTo>
                    <a:lnTo>
                      <a:pt x="0" y="8"/>
                    </a:lnTo>
                    <a:lnTo>
                      <a:pt x="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Freeform 91"/>
              <p:cNvSpPr>
                <a:spLocks/>
              </p:cNvSpPr>
              <p:nvPr/>
            </p:nvSpPr>
            <p:spPr bwMode="auto">
              <a:xfrm>
                <a:off x="1804" y="-1412"/>
                <a:ext cx="20" cy="8"/>
              </a:xfrm>
              <a:custGeom>
                <a:avLst/>
                <a:gdLst>
                  <a:gd name="T0" fmla="*/ 20 w 20"/>
                  <a:gd name="T1" fmla="*/ 6 h 8"/>
                  <a:gd name="T2" fmla="*/ 19 w 20"/>
                  <a:gd name="T3" fmla="*/ 0 h 8"/>
                  <a:gd name="T4" fmla="*/ 16 w 20"/>
                  <a:gd name="T5" fmla="*/ 1 h 8"/>
                  <a:gd name="T6" fmla="*/ 0 w 20"/>
                  <a:gd name="T7" fmla="*/ 1 h 8"/>
                  <a:gd name="T8" fmla="*/ 18 w 20"/>
                  <a:gd name="T9" fmla="*/ 8 h 8"/>
                  <a:gd name="T10" fmla="*/ 20 w 20"/>
                  <a:gd name="T11" fmla="*/ 6 h 8"/>
                </a:gdLst>
                <a:ahLst/>
                <a:cxnLst>
                  <a:cxn ang="0">
                    <a:pos x="T0" y="T1"/>
                  </a:cxn>
                  <a:cxn ang="0">
                    <a:pos x="T2" y="T3"/>
                  </a:cxn>
                  <a:cxn ang="0">
                    <a:pos x="T4" y="T5"/>
                  </a:cxn>
                  <a:cxn ang="0">
                    <a:pos x="T6" y="T7"/>
                  </a:cxn>
                  <a:cxn ang="0">
                    <a:pos x="T8" y="T9"/>
                  </a:cxn>
                  <a:cxn ang="0">
                    <a:pos x="T10" y="T11"/>
                  </a:cxn>
                </a:cxnLst>
                <a:rect l="0" t="0" r="r" b="b"/>
                <a:pathLst>
                  <a:path w="20" h="8">
                    <a:moveTo>
                      <a:pt x="20" y="6"/>
                    </a:moveTo>
                    <a:lnTo>
                      <a:pt x="19" y="0"/>
                    </a:lnTo>
                    <a:lnTo>
                      <a:pt x="16" y="1"/>
                    </a:lnTo>
                    <a:lnTo>
                      <a:pt x="0" y="1"/>
                    </a:lnTo>
                    <a:lnTo>
                      <a:pt x="18" y="8"/>
                    </a:lnTo>
                    <a:lnTo>
                      <a:pt x="2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92"/>
              <p:cNvSpPr>
                <a:spLocks/>
              </p:cNvSpPr>
              <p:nvPr/>
            </p:nvSpPr>
            <p:spPr bwMode="auto">
              <a:xfrm>
                <a:off x="1820" y="-1576"/>
                <a:ext cx="21" cy="10"/>
              </a:xfrm>
              <a:custGeom>
                <a:avLst/>
                <a:gdLst>
                  <a:gd name="T0" fmla="*/ 15 w 21"/>
                  <a:gd name="T1" fmla="*/ 0 h 10"/>
                  <a:gd name="T2" fmla="*/ 2 w 21"/>
                  <a:gd name="T3" fmla="*/ 0 h 10"/>
                  <a:gd name="T4" fmla="*/ 0 w 21"/>
                  <a:gd name="T5" fmla="*/ 3 h 10"/>
                  <a:gd name="T6" fmla="*/ 21 w 21"/>
                  <a:gd name="T7" fmla="*/ 10 h 10"/>
                  <a:gd name="T8" fmla="*/ 15 w 21"/>
                  <a:gd name="T9" fmla="*/ 0 h 10"/>
                </a:gdLst>
                <a:ahLst/>
                <a:cxnLst>
                  <a:cxn ang="0">
                    <a:pos x="T0" y="T1"/>
                  </a:cxn>
                  <a:cxn ang="0">
                    <a:pos x="T2" y="T3"/>
                  </a:cxn>
                  <a:cxn ang="0">
                    <a:pos x="T4" y="T5"/>
                  </a:cxn>
                  <a:cxn ang="0">
                    <a:pos x="T6" y="T7"/>
                  </a:cxn>
                  <a:cxn ang="0">
                    <a:pos x="T8" y="T9"/>
                  </a:cxn>
                </a:cxnLst>
                <a:rect l="0" t="0" r="r" b="b"/>
                <a:pathLst>
                  <a:path w="21" h="10">
                    <a:moveTo>
                      <a:pt x="15" y="0"/>
                    </a:moveTo>
                    <a:lnTo>
                      <a:pt x="2" y="0"/>
                    </a:lnTo>
                    <a:lnTo>
                      <a:pt x="0" y="3"/>
                    </a:lnTo>
                    <a:lnTo>
                      <a:pt x="21" y="10"/>
                    </a:lnTo>
                    <a:lnTo>
                      <a:pt x="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Freeform 93"/>
              <p:cNvSpPr>
                <a:spLocks/>
              </p:cNvSpPr>
              <p:nvPr/>
            </p:nvSpPr>
            <p:spPr bwMode="auto">
              <a:xfrm>
                <a:off x="1847" y="-1835"/>
                <a:ext cx="14" cy="24"/>
              </a:xfrm>
              <a:custGeom>
                <a:avLst/>
                <a:gdLst>
                  <a:gd name="T0" fmla="*/ 14 w 14"/>
                  <a:gd name="T1" fmla="*/ 2 h 24"/>
                  <a:gd name="T2" fmla="*/ 3 w 14"/>
                  <a:gd name="T3" fmla="*/ 0 h 24"/>
                  <a:gd name="T4" fmla="*/ 1 w 14"/>
                  <a:gd name="T5" fmla="*/ 3 h 24"/>
                  <a:gd name="T6" fmla="*/ 0 w 14"/>
                  <a:gd name="T7" fmla="*/ 18 h 24"/>
                  <a:gd name="T8" fmla="*/ 6 w 14"/>
                  <a:gd name="T9" fmla="*/ 24 h 24"/>
                  <a:gd name="T10" fmla="*/ 14 w 14"/>
                  <a:gd name="T11" fmla="*/ 2 h 24"/>
                </a:gdLst>
                <a:ahLst/>
                <a:cxnLst>
                  <a:cxn ang="0">
                    <a:pos x="T0" y="T1"/>
                  </a:cxn>
                  <a:cxn ang="0">
                    <a:pos x="T2" y="T3"/>
                  </a:cxn>
                  <a:cxn ang="0">
                    <a:pos x="T4" y="T5"/>
                  </a:cxn>
                  <a:cxn ang="0">
                    <a:pos x="T6" y="T7"/>
                  </a:cxn>
                  <a:cxn ang="0">
                    <a:pos x="T8" y="T9"/>
                  </a:cxn>
                  <a:cxn ang="0">
                    <a:pos x="T10" y="T11"/>
                  </a:cxn>
                </a:cxnLst>
                <a:rect l="0" t="0" r="r" b="b"/>
                <a:pathLst>
                  <a:path w="14" h="24">
                    <a:moveTo>
                      <a:pt x="14" y="2"/>
                    </a:moveTo>
                    <a:lnTo>
                      <a:pt x="3" y="0"/>
                    </a:lnTo>
                    <a:lnTo>
                      <a:pt x="1" y="3"/>
                    </a:lnTo>
                    <a:lnTo>
                      <a:pt x="0" y="18"/>
                    </a:lnTo>
                    <a:lnTo>
                      <a:pt x="6" y="24"/>
                    </a:lnTo>
                    <a:lnTo>
                      <a:pt x="14"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94"/>
              <p:cNvSpPr>
                <a:spLocks/>
              </p:cNvSpPr>
              <p:nvPr/>
            </p:nvSpPr>
            <p:spPr bwMode="auto">
              <a:xfrm>
                <a:off x="1795" y="-1853"/>
                <a:ext cx="27" cy="26"/>
              </a:xfrm>
              <a:custGeom>
                <a:avLst/>
                <a:gdLst>
                  <a:gd name="T0" fmla="*/ 19 w 27"/>
                  <a:gd name="T1" fmla="*/ 0 h 26"/>
                  <a:gd name="T2" fmla="*/ 8 w 27"/>
                  <a:gd name="T3" fmla="*/ 6 h 26"/>
                  <a:gd name="T4" fmla="*/ 0 w 27"/>
                  <a:gd name="T5" fmla="*/ 26 h 26"/>
                  <a:gd name="T6" fmla="*/ 8 w 27"/>
                  <a:gd name="T7" fmla="*/ 23 h 26"/>
                  <a:gd name="T8" fmla="*/ 25 w 27"/>
                  <a:gd name="T9" fmla="*/ 7 h 26"/>
                  <a:gd name="T10" fmla="*/ 27 w 27"/>
                  <a:gd name="T11" fmla="*/ 1 h 26"/>
                  <a:gd name="T12" fmla="*/ 19 w 2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19" y="0"/>
                    </a:moveTo>
                    <a:lnTo>
                      <a:pt x="8" y="6"/>
                    </a:lnTo>
                    <a:lnTo>
                      <a:pt x="0" y="26"/>
                    </a:lnTo>
                    <a:lnTo>
                      <a:pt x="8" y="23"/>
                    </a:lnTo>
                    <a:lnTo>
                      <a:pt x="25" y="7"/>
                    </a:lnTo>
                    <a:lnTo>
                      <a:pt x="27" y="1"/>
                    </a:lnTo>
                    <a:lnTo>
                      <a:pt x="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Freeform 95"/>
              <p:cNvSpPr>
                <a:spLocks/>
              </p:cNvSpPr>
              <p:nvPr/>
            </p:nvSpPr>
            <p:spPr bwMode="auto">
              <a:xfrm>
                <a:off x="2128" y="-1436"/>
                <a:ext cx="25" cy="30"/>
              </a:xfrm>
              <a:custGeom>
                <a:avLst/>
                <a:gdLst>
                  <a:gd name="T0" fmla="*/ 13 w 25"/>
                  <a:gd name="T1" fmla="*/ 0 h 30"/>
                  <a:gd name="T2" fmla="*/ 1 w 25"/>
                  <a:gd name="T3" fmla="*/ 19 h 30"/>
                  <a:gd name="T4" fmla="*/ 0 w 25"/>
                  <a:gd name="T5" fmla="*/ 26 h 30"/>
                  <a:gd name="T6" fmla="*/ 2 w 25"/>
                  <a:gd name="T7" fmla="*/ 30 h 30"/>
                  <a:gd name="T8" fmla="*/ 14 w 25"/>
                  <a:gd name="T9" fmla="*/ 30 h 30"/>
                  <a:gd name="T10" fmla="*/ 25 w 25"/>
                  <a:gd name="T11" fmla="*/ 23 h 30"/>
                  <a:gd name="T12" fmla="*/ 21 w 25"/>
                  <a:gd name="T13" fmla="*/ 16 h 30"/>
                  <a:gd name="T14" fmla="*/ 19 w 25"/>
                  <a:gd name="T15" fmla="*/ 20 h 30"/>
                  <a:gd name="T16" fmla="*/ 12 w 25"/>
                  <a:gd name="T17" fmla="*/ 20 h 30"/>
                  <a:gd name="T18" fmla="*/ 17 w 25"/>
                  <a:gd name="T19" fmla="*/ 4 h 30"/>
                  <a:gd name="T20" fmla="*/ 13 w 25"/>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0">
                    <a:moveTo>
                      <a:pt x="13" y="0"/>
                    </a:moveTo>
                    <a:lnTo>
                      <a:pt x="1" y="19"/>
                    </a:lnTo>
                    <a:lnTo>
                      <a:pt x="0" y="26"/>
                    </a:lnTo>
                    <a:lnTo>
                      <a:pt x="2" y="30"/>
                    </a:lnTo>
                    <a:lnTo>
                      <a:pt x="14" y="30"/>
                    </a:lnTo>
                    <a:lnTo>
                      <a:pt x="25" y="23"/>
                    </a:lnTo>
                    <a:lnTo>
                      <a:pt x="21" y="16"/>
                    </a:lnTo>
                    <a:lnTo>
                      <a:pt x="19" y="20"/>
                    </a:lnTo>
                    <a:lnTo>
                      <a:pt x="12" y="20"/>
                    </a:lnTo>
                    <a:lnTo>
                      <a:pt x="17" y="4"/>
                    </a:lnTo>
                    <a:lnTo>
                      <a:pt x="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Freeform 96"/>
              <p:cNvSpPr>
                <a:spLocks/>
              </p:cNvSpPr>
              <p:nvPr/>
            </p:nvSpPr>
            <p:spPr bwMode="auto">
              <a:xfrm>
                <a:off x="2068" y="-1814"/>
                <a:ext cx="10" cy="9"/>
              </a:xfrm>
              <a:custGeom>
                <a:avLst/>
                <a:gdLst>
                  <a:gd name="T0" fmla="*/ 0 w 10"/>
                  <a:gd name="T1" fmla="*/ 3 h 9"/>
                  <a:gd name="T2" fmla="*/ 9 w 10"/>
                  <a:gd name="T3" fmla="*/ 9 h 9"/>
                  <a:gd name="T4" fmla="*/ 10 w 10"/>
                  <a:gd name="T5" fmla="*/ 3 h 9"/>
                  <a:gd name="T6" fmla="*/ 6 w 10"/>
                  <a:gd name="T7" fmla="*/ 0 h 9"/>
                  <a:gd name="T8" fmla="*/ 0 w 10"/>
                  <a:gd name="T9" fmla="*/ 3 h 9"/>
                </a:gdLst>
                <a:ahLst/>
                <a:cxnLst>
                  <a:cxn ang="0">
                    <a:pos x="T0" y="T1"/>
                  </a:cxn>
                  <a:cxn ang="0">
                    <a:pos x="T2" y="T3"/>
                  </a:cxn>
                  <a:cxn ang="0">
                    <a:pos x="T4" y="T5"/>
                  </a:cxn>
                  <a:cxn ang="0">
                    <a:pos x="T6" y="T7"/>
                  </a:cxn>
                  <a:cxn ang="0">
                    <a:pos x="T8" y="T9"/>
                  </a:cxn>
                </a:cxnLst>
                <a:rect l="0" t="0" r="r" b="b"/>
                <a:pathLst>
                  <a:path w="10" h="9">
                    <a:moveTo>
                      <a:pt x="0" y="3"/>
                    </a:moveTo>
                    <a:lnTo>
                      <a:pt x="9" y="9"/>
                    </a:lnTo>
                    <a:lnTo>
                      <a:pt x="10" y="3"/>
                    </a:lnTo>
                    <a:lnTo>
                      <a:pt x="6" y="0"/>
                    </a:lnTo>
                    <a:lnTo>
                      <a:pt x="0"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Freeform 97"/>
              <p:cNvSpPr>
                <a:spLocks/>
              </p:cNvSpPr>
              <p:nvPr/>
            </p:nvSpPr>
            <p:spPr bwMode="auto">
              <a:xfrm>
                <a:off x="2083" y="-1501"/>
                <a:ext cx="40" cy="19"/>
              </a:xfrm>
              <a:custGeom>
                <a:avLst/>
                <a:gdLst>
                  <a:gd name="T0" fmla="*/ 38 w 40"/>
                  <a:gd name="T1" fmla="*/ 12 h 19"/>
                  <a:gd name="T2" fmla="*/ 28 w 40"/>
                  <a:gd name="T3" fmla="*/ 7 h 19"/>
                  <a:gd name="T4" fmla="*/ 7 w 40"/>
                  <a:gd name="T5" fmla="*/ 0 h 19"/>
                  <a:gd name="T6" fmla="*/ 0 w 40"/>
                  <a:gd name="T7" fmla="*/ 3 h 19"/>
                  <a:gd name="T8" fmla="*/ 13 w 40"/>
                  <a:gd name="T9" fmla="*/ 9 h 19"/>
                  <a:gd name="T10" fmla="*/ 15 w 40"/>
                  <a:gd name="T11" fmla="*/ 13 h 19"/>
                  <a:gd name="T12" fmla="*/ 32 w 40"/>
                  <a:gd name="T13" fmla="*/ 19 h 19"/>
                  <a:gd name="T14" fmla="*/ 40 w 40"/>
                  <a:gd name="T15" fmla="*/ 18 h 19"/>
                  <a:gd name="T16" fmla="*/ 38 w 40"/>
                  <a:gd name="T1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9">
                    <a:moveTo>
                      <a:pt x="38" y="12"/>
                    </a:moveTo>
                    <a:lnTo>
                      <a:pt x="28" y="7"/>
                    </a:lnTo>
                    <a:lnTo>
                      <a:pt x="7" y="0"/>
                    </a:lnTo>
                    <a:lnTo>
                      <a:pt x="0" y="3"/>
                    </a:lnTo>
                    <a:lnTo>
                      <a:pt x="13" y="9"/>
                    </a:lnTo>
                    <a:lnTo>
                      <a:pt x="15" y="13"/>
                    </a:lnTo>
                    <a:lnTo>
                      <a:pt x="32" y="19"/>
                    </a:lnTo>
                    <a:lnTo>
                      <a:pt x="40" y="18"/>
                    </a:lnTo>
                    <a:lnTo>
                      <a:pt x="38"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Freeform 98"/>
              <p:cNvSpPr>
                <a:spLocks/>
              </p:cNvSpPr>
              <p:nvPr/>
            </p:nvSpPr>
            <p:spPr bwMode="auto">
              <a:xfrm>
                <a:off x="1837" y="-2291"/>
                <a:ext cx="72" cy="46"/>
              </a:xfrm>
              <a:custGeom>
                <a:avLst/>
                <a:gdLst>
                  <a:gd name="T0" fmla="*/ 13 w 72"/>
                  <a:gd name="T1" fmla="*/ 39 h 46"/>
                  <a:gd name="T2" fmla="*/ 23 w 72"/>
                  <a:gd name="T3" fmla="*/ 46 h 46"/>
                  <a:gd name="T4" fmla="*/ 72 w 72"/>
                  <a:gd name="T5" fmla="*/ 38 h 46"/>
                  <a:gd name="T6" fmla="*/ 53 w 72"/>
                  <a:gd name="T7" fmla="*/ 7 h 46"/>
                  <a:gd name="T8" fmla="*/ 31 w 72"/>
                  <a:gd name="T9" fmla="*/ 0 h 46"/>
                  <a:gd name="T10" fmla="*/ 3 w 72"/>
                  <a:gd name="T11" fmla="*/ 0 h 46"/>
                  <a:gd name="T12" fmla="*/ 0 w 72"/>
                  <a:gd name="T13" fmla="*/ 16 h 46"/>
                  <a:gd name="T14" fmla="*/ 11 w 72"/>
                  <a:gd name="T15" fmla="*/ 23 h 46"/>
                  <a:gd name="T16" fmla="*/ 13 w 72"/>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6">
                    <a:moveTo>
                      <a:pt x="13" y="39"/>
                    </a:moveTo>
                    <a:lnTo>
                      <a:pt x="23" y="46"/>
                    </a:lnTo>
                    <a:lnTo>
                      <a:pt x="72" y="38"/>
                    </a:lnTo>
                    <a:lnTo>
                      <a:pt x="53" y="7"/>
                    </a:lnTo>
                    <a:lnTo>
                      <a:pt x="31" y="0"/>
                    </a:lnTo>
                    <a:lnTo>
                      <a:pt x="3" y="0"/>
                    </a:lnTo>
                    <a:lnTo>
                      <a:pt x="0" y="16"/>
                    </a:lnTo>
                    <a:lnTo>
                      <a:pt x="11" y="23"/>
                    </a:lnTo>
                    <a:lnTo>
                      <a:pt x="13"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Freeform 99"/>
              <p:cNvSpPr>
                <a:spLocks/>
              </p:cNvSpPr>
              <p:nvPr/>
            </p:nvSpPr>
            <p:spPr bwMode="auto">
              <a:xfrm>
                <a:off x="1928" y="-2041"/>
                <a:ext cx="19" cy="14"/>
              </a:xfrm>
              <a:custGeom>
                <a:avLst/>
                <a:gdLst>
                  <a:gd name="T0" fmla="*/ 19 w 19"/>
                  <a:gd name="T1" fmla="*/ 13 h 14"/>
                  <a:gd name="T2" fmla="*/ 7 w 19"/>
                  <a:gd name="T3" fmla="*/ 0 h 14"/>
                  <a:gd name="T4" fmla="*/ 0 w 19"/>
                  <a:gd name="T5" fmla="*/ 6 h 14"/>
                  <a:gd name="T6" fmla="*/ 6 w 19"/>
                  <a:gd name="T7" fmla="*/ 14 h 14"/>
                  <a:gd name="T8" fmla="*/ 19 w 19"/>
                  <a:gd name="T9" fmla="*/ 13 h 14"/>
                </a:gdLst>
                <a:ahLst/>
                <a:cxnLst>
                  <a:cxn ang="0">
                    <a:pos x="T0" y="T1"/>
                  </a:cxn>
                  <a:cxn ang="0">
                    <a:pos x="T2" y="T3"/>
                  </a:cxn>
                  <a:cxn ang="0">
                    <a:pos x="T4" y="T5"/>
                  </a:cxn>
                  <a:cxn ang="0">
                    <a:pos x="T6" y="T7"/>
                  </a:cxn>
                  <a:cxn ang="0">
                    <a:pos x="T8" y="T9"/>
                  </a:cxn>
                </a:cxnLst>
                <a:rect l="0" t="0" r="r" b="b"/>
                <a:pathLst>
                  <a:path w="19" h="14">
                    <a:moveTo>
                      <a:pt x="19" y="13"/>
                    </a:moveTo>
                    <a:lnTo>
                      <a:pt x="7" y="0"/>
                    </a:lnTo>
                    <a:lnTo>
                      <a:pt x="0" y="6"/>
                    </a:lnTo>
                    <a:lnTo>
                      <a:pt x="6" y="14"/>
                    </a:lnTo>
                    <a:lnTo>
                      <a:pt x="19" y="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Freeform 100"/>
              <p:cNvSpPr>
                <a:spLocks/>
              </p:cNvSpPr>
              <p:nvPr/>
            </p:nvSpPr>
            <p:spPr bwMode="auto">
              <a:xfrm>
                <a:off x="1890" y="-2048"/>
                <a:ext cx="34" cy="41"/>
              </a:xfrm>
              <a:custGeom>
                <a:avLst/>
                <a:gdLst>
                  <a:gd name="T0" fmla="*/ 34 w 34"/>
                  <a:gd name="T1" fmla="*/ 32 h 41"/>
                  <a:gd name="T2" fmla="*/ 34 w 34"/>
                  <a:gd name="T3" fmla="*/ 13 h 41"/>
                  <a:gd name="T4" fmla="*/ 31 w 34"/>
                  <a:gd name="T5" fmla="*/ 4 h 41"/>
                  <a:gd name="T6" fmla="*/ 15 w 34"/>
                  <a:gd name="T7" fmla="*/ 0 h 41"/>
                  <a:gd name="T8" fmla="*/ 3 w 34"/>
                  <a:gd name="T9" fmla="*/ 19 h 41"/>
                  <a:gd name="T10" fmla="*/ 0 w 34"/>
                  <a:gd name="T11" fmla="*/ 29 h 41"/>
                  <a:gd name="T12" fmla="*/ 5 w 34"/>
                  <a:gd name="T13" fmla="*/ 41 h 41"/>
                  <a:gd name="T14" fmla="*/ 25 w 34"/>
                  <a:gd name="T15" fmla="*/ 41 h 41"/>
                  <a:gd name="T16" fmla="*/ 34 w 34"/>
                  <a:gd name="T17"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1">
                    <a:moveTo>
                      <a:pt x="34" y="32"/>
                    </a:moveTo>
                    <a:lnTo>
                      <a:pt x="34" y="13"/>
                    </a:lnTo>
                    <a:lnTo>
                      <a:pt x="31" y="4"/>
                    </a:lnTo>
                    <a:lnTo>
                      <a:pt x="15" y="0"/>
                    </a:lnTo>
                    <a:lnTo>
                      <a:pt x="3" y="19"/>
                    </a:lnTo>
                    <a:lnTo>
                      <a:pt x="0" y="29"/>
                    </a:lnTo>
                    <a:lnTo>
                      <a:pt x="5" y="41"/>
                    </a:lnTo>
                    <a:lnTo>
                      <a:pt x="25" y="41"/>
                    </a:lnTo>
                    <a:lnTo>
                      <a:pt x="34" y="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Freeform 101"/>
              <p:cNvSpPr>
                <a:spLocks/>
              </p:cNvSpPr>
              <p:nvPr/>
            </p:nvSpPr>
            <p:spPr bwMode="auto">
              <a:xfrm>
                <a:off x="1784" y="-1964"/>
                <a:ext cx="18" cy="19"/>
              </a:xfrm>
              <a:custGeom>
                <a:avLst/>
                <a:gdLst>
                  <a:gd name="T0" fmla="*/ 18 w 18"/>
                  <a:gd name="T1" fmla="*/ 19 h 19"/>
                  <a:gd name="T2" fmla="*/ 11 w 18"/>
                  <a:gd name="T3" fmla="*/ 6 h 19"/>
                  <a:gd name="T4" fmla="*/ 0 w 18"/>
                  <a:gd name="T5" fmla="*/ 0 h 19"/>
                  <a:gd name="T6" fmla="*/ 7 w 18"/>
                  <a:gd name="T7" fmla="*/ 11 h 19"/>
                  <a:gd name="T8" fmla="*/ 18 w 18"/>
                  <a:gd name="T9" fmla="*/ 19 h 19"/>
                </a:gdLst>
                <a:ahLst/>
                <a:cxnLst>
                  <a:cxn ang="0">
                    <a:pos x="T0" y="T1"/>
                  </a:cxn>
                  <a:cxn ang="0">
                    <a:pos x="T2" y="T3"/>
                  </a:cxn>
                  <a:cxn ang="0">
                    <a:pos x="T4" y="T5"/>
                  </a:cxn>
                  <a:cxn ang="0">
                    <a:pos x="T6" y="T7"/>
                  </a:cxn>
                  <a:cxn ang="0">
                    <a:pos x="T8" y="T9"/>
                  </a:cxn>
                </a:cxnLst>
                <a:rect l="0" t="0" r="r" b="b"/>
                <a:pathLst>
                  <a:path w="18" h="19">
                    <a:moveTo>
                      <a:pt x="18" y="19"/>
                    </a:moveTo>
                    <a:lnTo>
                      <a:pt x="11" y="6"/>
                    </a:lnTo>
                    <a:lnTo>
                      <a:pt x="0" y="0"/>
                    </a:lnTo>
                    <a:lnTo>
                      <a:pt x="7" y="11"/>
                    </a:lnTo>
                    <a:lnTo>
                      <a:pt x="18"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Freeform 102"/>
              <p:cNvSpPr>
                <a:spLocks/>
              </p:cNvSpPr>
              <p:nvPr/>
            </p:nvSpPr>
            <p:spPr bwMode="auto">
              <a:xfrm>
                <a:off x="1744" y="-1954"/>
                <a:ext cx="105" cy="94"/>
              </a:xfrm>
              <a:custGeom>
                <a:avLst/>
                <a:gdLst>
                  <a:gd name="T0" fmla="*/ 93 w 105"/>
                  <a:gd name="T1" fmla="*/ 61 h 94"/>
                  <a:gd name="T2" fmla="*/ 83 w 105"/>
                  <a:gd name="T3" fmla="*/ 62 h 94"/>
                  <a:gd name="T4" fmla="*/ 78 w 105"/>
                  <a:gd name="T5" fmla="*/ 42 h 94"/>
                  <a:gd name="T6" fmla="*/ 45 w 105"/>
                  <a:gd name="T7" fmla="*/ 23 h 94"/>
                  <a:gd name="T8" fmla="*/ 46 w 105"/>
                  <a:gd name="T9" fmla="*/ 18 h 94"/>
                  <a:gd name="T10" fmla="*/ 40 w 105"/>
                  <a:gd name="T11" fmla="*/ 13 h 94"/>
                  <a:gd name="T12" fmla="*/ 33 w 105"/>
                  <a:gd name="T13" fmla="*/ 20 h 94"/>
                  <a:gd name="T14" fmla="*/ 32 w 105"/>
                  <a:gd name="T15" fmla="*/ 9 h 94"/>
                  <a:gd name="T16" fmla="*/ 28 w 105"/>
                  <a:gd name="T17" fmla="*/ 0 h 94"/>
                  <a:gd name="T18" fmla="*/ 21 w 105"/>
                  <a:gd name="T19" fmla="*/ 3 h 94"/>
                  <a:gd name="T20" fmla="*/ 15 w 105"/>
                  <a:gd name="T21" fmla="*/ 14 h 94"/>
                  <a:gd name="T22" fmla="*/ 13 w 105"/>
                  <a:gd name="T23" fmla="*/ 45 h 94"/>
                  <a:gd name="T24" fmla="*/ 14 w 105"/>
                  <a:gd name="T25" fmla="*/ 58 h 94"/>
                  <a:gd name="T26" fmla="*/ 3 w 105"/>
                  <a:gd name="T27" fmla="*/ 68 h 94"/>
                  <a:gd name="T28" fmla="*/ 0 w 105"/>
                  <a:gd name="T29" fmla="*/ 75 h 94"/>
                  <a:gd name="T30" fmla="*/ 2 w 105"/>
                  <a:gd name="T31" fmla="*/ 80 h 94"/>
                  <a:gd name="T32" fmla="*/ 21 w 105"/>
                  <a:gd name="T33" fmla="*/ 74 h 94"/>
                  <a:gd name="T34" fmla="*/ 22 w 105"/>
                  <a:gd name="T35" fmla="*/ 69 h 94"/>
                  <a:gd name="T36" fmla="*/ 24 w 105"/>
                  <a:gd name="T37" fmla="*/ 88 h 94"/>
                  <a:gd name="T38" fmla="*/ 29 w 105"/>
                  <a:gd name="T39" fmla="*/ 94 h 94"/>
                  <a:gd name="T40" fmla="*/ 53 w 105"/>
                  <a:gd name="T41" fmla="*/ 72 h 94"/>
                  <a:gd name="T42" fmla="*/ 53 w 105"/>
                  <a:gd name="T43" fmla="*/ 62 h 94"/>
                  <a:gd name="T44" fmla="*/ 64 w 105"/>
                  <a:gd name="T45" fmla="*/ 58 h 94"/>
                  <a:gd name="T46" fmla="*/ 61 w 105"/>
                  <a:gd name="T47" fmla="*/ 64 h 94"/>
                  <a:gd name="T48" fmla="*/ 72 w 105"/>
                  <a:gd name="T49" fmla="*/ 67 h 94"/>
                  <a:gd name="T50" fmla="*/ 72 w 105"/>
                  <a:gd name="T51" fmla="*/ 75 h 94"/>
                  <a:gd name="T52" fmla="*/ 91 w 105"/>
                  <a:gd name="T53" fmla="*/ 83 h 94"/>
                  <a:gd name="T54" fmla="*/ 105 w 105"/>
                  <a:gd name="T55" fmla="*/ 72 h 94"/>
                  <a:gd name="T56" fmla="*/ 93 w 105"/>
                  <a:gd name="T57"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94">
                    <a:moveTo>
                      <a:pt x="93" y="61"/>
                    </a:moveTo>
                    <a:lnTo>
                      <a:pt x="83" y="62"/>
                    </a:lnTo>
                    <a:lnTo>
                      <a:pt x="78" y="42"/>
                    </a:lnTo>
                    <a:lnTo>
                      <a:pt x="45" y="23"/>
                    </a:lnTo>
                    <a:lnTo>
                      <a:pt x="46" y="18"/>
                    </a:lnTo>
                    <a:lnTo>
                      <a:pt x="40" y="13"/>
                    </a:lnTo>
                    <a:lnTo>
                      <a:pt x="33" y="20"/>
                    </a:lnTo>
                    <a:lnTo>
                      <a:pt x="32" y="9"/>
                    </a:lnTo>
                    <a:lnTo>
                      <a:pt x="28" y="0"/>
                    </a:lnTo>
                    <a:lnTo>
                      <a:pt x="21" y="3"/>
                    </a:lnTo>
                    <a:lnTo>
                      <a:pt x="15" y="14"/>
                    </a:lnTo>
                    <a:lnTo>
                      <a:pt x="13" y="45"/>
                    </a:lnTo>
                    <a:lnTo>
                      <a:pt x="14" y="58"/>
                    </a:lnTo>
                    <a:lnTo>
                      <a:pt x="3" y="68"/>
                    </a:lnTo>
                    <a:lnTo>
                      <a:pt x="0" y="75"/>
                    </a:lnTo>
                    <a:lnTo>
                      <a:pt x="2" y="80"/>
                    </a:lnTo>
                    <a:lnTo>
                      <a:pt x="21" y="74"/>
                    </a:lnTo>
                    <a:lnTo>
                      <a:pt x="22" y="69"/>
                    </a:lnTo>
                    <a:lnTo>
                      <a:pt x="24" y="88"/>
                    </a:lnTo>
                    <a:lnTo>
                      <a:pt x="29" y="94"/>
                    </a:lnTo>
                    <a:lnTo>
                      <a:pt x="53" y="72"/>
                    </a:lnTo>
                    <a:lnTo>
                      <a:pt x="53" y="62"/>
                    </a:lnTo>
                    <a:lnTo>
                      <a:pt x="64" y="58"/>
                    </a:lnTo>
                    <a:lnTo>
                      <a:pt x="61" y="64"/>
                    </a:lnTo>
                    <a:lnTo>
                      <a:pt x="72" y="67"/>
                    </a:lnTo>
                    <a:lnTo>
                      <a:pt x="72" y="75"/>
                    </a:lnTo>
                    <a:lnTo>
                      <a:pt x="91" y="83"/>
                    </a:lnTo>
                    <a:lnTo>
                      <a:pt x="105" y="72"/>
                    </a:lnTo>
                    <a:lnTo>
                      <a:pt x="93" y="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Freeform 103"/>
              <p:cNvSpPr>
                <a:spLocks/>
              </p:cNvSpPr>
              <p:nvPr/>
            </p:nvSpPr>
            <p:spPr bwMode="auto">
              <a:xfrm>
                <a:off x="1747" y="-2046"/>
                <a:ext cx="6" cy="20"/>
              </a:xfrm>
              <a:custGeom>
                <a:avLst/>
                <a:gdLst>
                  <a:gd name="T0" fmla="*/ 0 w 6"/>
                  <a:gd name="T1" fmla="*/ 1 h 20"/>
                  <a:gd name="T2" fmla="*/ 0 w 6"/>
                  <a:gd name="T3" fmla="*/ 14 h 20"/>
                  <a:gd name="T4" fmla="*/ 6 w 6"/>
                  <a:gd name="T5" fmla="*/ 20 h 20"/>
                  <a:gd name="T6" fmla="*/ 5 w 6"/>
                  <a:gd name="T7" fmla="*/ 0 h 20"/>
                  <a:gd name="T8" fmla="*/ 0 w 6"/>
                  <a:gd name="T9" fmla="*/ 1 h 20"/>
                </a:gdLst>
                <a:ahLst/>
                <a:cxnLst>
                  <a:cxn ang="0">
                    <a:pos x="T0" y="T1"/>
                  </a:cxn>
                  <a:cxn ang="0">
                    <a:pos x="T2" y="T3"/>
                  </a:cxn>
                  <a:cxn ang="0">
                    <a:pos x="T4" y="T5"/>
                  </a:cxn>
                  <a:cxn ang="0">
                    <a:pos x="T6" y="T7"/>
                  </a:cxn>
                  <a:cxn ang="0">
                    <a:pos x="T8" y="T9"/>
                  </a:cxn>
                </a:cxnLst>
                <a:rect l="0" t="0" r="r" b="b"/>
                <a:pathLst>
                  <a:path w="6" h="20">
                    <a:moveTo>
                      <a:pt x="0" y="1"/>
                    </a:moveTo>
                    <a:lnTo>
                      <a:pt x="0" y="14"/>
                    </a:lnTo>
                    <a:lnTo>
                      <a:pt x="6" y="20"/>
                    </a:lnTo>
                    <a:lnTo>
                      <a:pt x="5" y="0"/>
                    </a:lnTo>
                    <a:lnTo>
                      <a:pt x="0"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Freeform 104"/>
              <p:cNvSpPr>
                <a:spLocks/>
              </p:cNvSpPr>
              <p:nvPr/>
            </p:nvSpPr>
            <p:spPr bwMode="auto">
              <a:xfrm>
                <a:off x="1619" y="-2322"/>
                <a:ext cx="79" cy="112"/>
              </a:xfrm>
              <a:custGeom>
                <a:avLst/>
                <a:gdLst>
                  <a:gd name="T0" fmla="*/ 10 w 79"/>
                  <a:gd name="T1" fmla="*/ 84 h 112"/>
                  <a:gd name="T2" fmla="*/ 7 w 79"/>
                  <a:gd name="T3" fmla="*/ 93 h 112"/>
                  <a:gd name="T4" fmla="*/ 7 w 79"/>
                  <a:gd name="T5" fmla="*/ 102 h 112"/>
                  <a:gd name="T6" fmla="*/ 10 w 79"/>
                  <a:gd name="T7" fmla="*/ 105 h 112"/>
                  <a:gd name="T8" fmla="*/ 7 w 79"/>
                  <a:gd name="T9" fmla="*/ 109 h 112"/>
                  <a:gd name="T10" fmla="*/ 10 w 79"/>
                  <a:gd name="T11" fmla="*/ 112 h 112"/>
                  <a:gd name="T12" fmla="*/ 22 w 79"/>
                  <a:gd name="T13" fmla="*/ 108 h 112"/>
                  <a:gd name="T14" fmla="*/ 33 w 79"/>
                  <a:gd name="T15" fmla="*/ 89 h 112"/>
                  <a:gd name="T16" fmla="*/ 19 w 79"/>
                  <a:gd name="T17" fmla="*/ 75 h 112"/>
                  <a:gd name="T18" fmla="*/ 52 w 79"/>
                  <a:gd name="T19" fmla="*/ 77 h 112"/>
                  <a:gd name="T20" fmla="*/ 61 w 79"/>
                  <a:gd name="T21" fmla="*/ 57 h 112"/>
                  <a:gd name="T22" fmla="*/ 63 w 79"/>
                  <a:gd name="T23" fmla="*/ 51 h 112"/>
                  <a:gd name="T24" fmla="*/ 60 w 79"/>
                  <a:gd name="T25" fmla="*/ 51 h 112"/>
                  <a:gd name="T26" fmla="*/ 66 w 79"/>
                  <a:gd name="T27" fmla="*/ 48 h 112"/>
                  <a:gd name="T28" fmla="*/ 68 w 79"/>
                  <a:gd name="T29" fmla="*/ 32 h 112"/>
                  <a:gd name="T30" fmla="*/ 72 w 79"/>
                  <a:gd name="T31" fmla="*/ 32 h 112"/>
                  <a:gd name="T32" fmla="*/ 79 w 79"/>
                  <a:gd name="T33" fmla="*/ 15 h 112"/>
                  <a:gd name="T34" fmla="*/ 33 w 79"/>
                  <a:gd name="T35" fmla="*/ 0 h 112"/>
                  <a:gd name="T36" fmla="*/ 8 w 79"/>
                  <a:gd name="T37" fmla="*/ 5 h 112"/>
                  <a:gd name="T38" fmla="*/ 3 w 79"/>
                  <a:gd name="T39" fmla="*/ 15 h 112"/>
                  <a:gd name="T40" fmla="*/ 15 w 79"/>
                  <a:gd name="T41" fmla="*/ 30 h 112"/>
                  <a:gd name="T42" fmla="*/ 0 w 79"/>
                  <a:gd name="T43" fmla="*/ 24 h 112"/>
                  <a:gd name="T44" fmla="*/ 0 w 79"/>
                  <a:gd name="T45" fmla="*/ 67 h 112"/>
                  <a:gd name="T46" fmla="*/ 1 w 79"/>
                  <a:gd name="T47" fmla="*/ 79 h 112"/>
                  <a:gd name="T48" fmla="*/ 10 w 79"/>
                  <a:gd name="T49"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12">
                    <a:moveTo>
                      <a:pt x="10" y="84"/>
                    </a:moveTo>
                    <a:lnTo>
                      <a:pt x="7" y="93"/>
                    </a:lnTo>
                    <a:lnTo>
                      <a:pt x="7" y="102"/>
                    </a:lnTo>
                    <a:lnTo>
                      <a:pt x="10" y="105"/>
                    </a:lnTo>
                    <a:lnTo>
                      <a:pt x="7" y="109"/>
                    </a:lnTo>
                    <a:lnTo>
                      <a:pt x="10" y="112"/>
                    </a:lnTo>
                    <a:lnTo>
                      <a:pt x="22" y="108"/>
                    </a:lnTo>
                    <a:lnTo>
                      <a:pt x="33" y="89"/>
                    </a:lnTo>
                    <a:lnTo>
                      <a:pt x="19" y="75"/>
                    </a:lnTo>
                    <a:lnTo>
                      <a:pt x="52" y="77"/>
                    </a:lnTo>
                    <a:lnTo>
                      <a:pt x="61" y="57"/>
                    </a:lnTo>
                    <a:lnTo>
                      <a:pt x="63" y="51"/>
                    </a:lnTo>
                    <a:lnTo>
                      <a:pt x="60" y="51"/>
                    </a:lnTo>
                    <a:lnTo>
                      <a:pt x="66" y="48"/>
                    </a:lnTo>
                    <a:lnTo>
                      <a:pt x="68" y="32"/>
                    </a:lnTo>
                    <a:lnTo>
                      <a:pt x="72" y="32"/>
                    </a:lnTo>
                    <a:lnTo>
                      <a:pt x="79" y="15"/>
                    </a:lnTo>
                    <a:lnTo>
                      <a:pt x="33" y="0"/>
                    </a:lnTo>
                    <a:lnTo>
                      <a:pt x="8" y="5"/>
                    </a:lnTo>
                    <a:lnTo>
                      <a:pt x="3" y="15"/>
                    </a:lnTo>
                    <a:lnTo>
                      <a:pt x="15" y="30"/>
                    </a:lnTo>
                    <a:lnTo>
                      <a:pt x="0" y="24"/>
                    </a:lnTo>
                    <a:lnTo>
                      <a:pt x="0" y="67"/>
                    </a:lnTo>
                    <a:lnTo>
                      <a:pt x="1" y="79"/>
                    </a:lnTo>
                    <a:lnTo>
                      <a:pt x="10" y="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Freeform 105"/>
              <p:cNvSpPr>
                <a:spLocks/>
              </p:cNvSpPr>
              <p:nvPr/>
            </p:nvSpPr>
            <p:spPr bwMode="auto">
              <a:xfrm>
                <a:off x="2085" y="-1436"/>
                <a:ext cx="35" cy="23"/>
              </a:xfrm>
              <a:custGeom>
                <a:avLst/>
                <a:gdLst>
                  <a:gd name="T0" fmla="*/ 0 w 35"/>
                  <a:gd name="T1" fmla="*/ 7 h 23"/>
                  <a:gd name="T2" fmla="*/ 12 w 35"/>
                  <a:gd name="T3" fmla="*/ 17 h 23"/>
                  <a:gd name="T4" fmla="*/ 19 w 35"/>
                  <a:gd name="T5" fmla="*/ 16 h 23"/>
                  <a:gd name="T6" fmla="*/ 26 w 35"/>
                  <a:gd name="T7" fmla="*/ 23 h 23"/>
                  <a:gd name="T8" fmla="*/ 35 w 35"/>
                  <a:gd name="T9" fmla="*/ 13 h 23"/>
                  <a:gd name="T10" fmla="*/ 9 w 35"/>
                  <a:gd name="T11" fmla="*/ 11 h 23"/>
                  <a:gd name="T12" fmla="*/ 4 w 35"/>
                  <a:gd name="T13" fmla="*/ 5 h 23"/>
                  <a:gd name="T14" fmla="*/ 5 w 35"/>
                  <a:gd name="T15" fmla="*/ 0 h 23"/>
                  <a:gd name="T16" fmla="*/ 0 w 35"/>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0" y="7"/>
                    </a:moveTo>
                    <a:lnTo>
                      <a:pt x="12" y="17"/>
                    </a:lnTo>
                    <a:lnTo>
                      <a:pt x="19" y="16"/>
                    </a:lnTo>
                    <a:lnTo>
                      <a:pt x="26" y="23"/>
                    </a:lnTo>
                    <a:lnTo>
                      <a:pt x="35" y="13"/>
                    </a:lnTo>
                    <a:lnTo>
                      <a:pt x="9" y="11"/>
                    </a:lnTo>
                    <a:lnTo>
                      <a:pt x="4" y="5"/>
                    </a:lnTo>
                    <a:lnTo>
                      <a:pt x="5" y="0"/>
                    </a:lnTo>
                    <a:lnTo>
                      <a:pt x="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Freeform 106"/>
              <p:cNvSpPr>
                <a:spLocks/>
              </p:cNvSpPr>
              <p:nvPr/>
            </p:nvSpPr>
            <p:spPr bwMode="auto">
              <a:xfrm>
                <a:off x="1874" y="-1870"/>
                <a:ext cx="14" cy="11"/>
              </a:xfrm>
              <a:custGeom>
                <a:avLst/>
                <a:gdLst>
                  <a:gd name="T0" fmla="*/ 14 w 14"/>
                  <a:gd name="T1" fmla="*/ 7 h 11"/>
                  <a:gd name="T2" fmla="*/ 11 w 14"/>
                  <a:gd name="T3" fmla="*/ 0 h 11"/>
                  <a:gd name="T4" fmla="*/ 0 w 14"/>
                  <a:gd name="T5" fmla="*/ 0 h 11"/>
                  <a:gd name="T6" fmla="*/ 9 w 14"/>
                  <a:gd name="T7" fmla="*/ 11 h 11"/>
                  <a:gd name="T8" fmla="*/ 14 w 14"/>
                  <a:gd name="T9" fmla="*/ 7 h 11"/>
                </a:gdLst>
                <a:ahLst/>
                <a:cxnLst>
                  <a:cxn ang="0">
                    <a:pos x="T0" y="T1"/>
                  </a:cxn>
                  <a:cxn ang="0">
                    <a:pos x="T2" y="T3"/>
                  </a:cxn>
                  <a:cxn ang="0">
                    <a:pos x="T4" y="T5"/>
                  </a:cxn>
                  <a:cxn ang="0">
                    <a:pos x="T6" y="T7"/>
                  </a:cxn>
                  <a:cxn ang="0">
                    <a:pos x="T8" y="T9"/>
                  </a:cxn>
                </a:cxnLst>
                <a:rect l="0" t="0" r="r" b="b"/>
                <a:pathLst>
                  <a:path w="14" h="11">
                    <a:moveTo>
                      <a:pt x="14" y="7"/>
                    </a:moveTo>
                    <a:lnTo>
                      <a:pt x="11" y="0"/>
                    </a:lnTo>
                    <a:lnTo>
                      <a:pt x="0" y="0"/>
                    </a:lnTo>
                    <a:lnTo>
                      <a:pt x="9" y="11"/>
                    </a:lnTo>
                    <a:lnTo>
                      <a:pt x="14"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Freeform 107"/>
              <p:cNvSpPr>
                <a:spLocks/>
              </p:cNvSpPr>
              <p:nvPr/>
            </p:nvSpPr>
            <p:spPr bwMode="auto">
              <a:xfrm>
                <a:off x="1844" y="-2110"/>
                <a:ext cx="16" cy="14"/>
              </a:xfrm>
              <a:custGeom>
                <a:avLst/>
                <a:gdLst>
                  <a:gd name="T0" fmla="*/ 6 w 16"/>
                  <a:gd name="T1" fmla="*/ 8 h 14"/>
                  <a:gd name="T2" fmla="*/ 16 w 16"/>
                  <a:gd name="T3" fmla="*/ 3 h 14"/>
                  <a:gd name="T4" fmla="*/ 4 w 16"/>
                  <a:gd name="T5" fmla="*/ 0 h 14"/>
                  <a:gd name="T6" fmla="*/ 0 w 16"/>
                  <a:gd name="T7" fmla="*/ 1 h 14"/>
                  <a:gd name="T8" fmla="*/ 6 w 16"/>
                  <a:gd name="T9" fmla="*/ 14 h 14"/>
                  <a:gd name="T10" fmla="*/ 6 w 16"/>
                  <a:gd name="T11" fmla="*/ 8 h 14"/>
                </a:gdLst>
                <a:ahLst/>
                <a:cxnLst>
                  <a:cxn ang="0">
                    <a:pos x="T0" y="T1"/>
                  </a:cxn>
                  <a:cxn ang="0">
                    <a:pos x="T2" y="T3"/>
                  </a:cxn>
                  <a:cxn ang="0">
                    <a:pos x="T4" y="T5"/>
                  </a:cxn>
                  <a:cxn ang="0">
                    <a:pos x="T6" y="T7"/>
                  </a:cxn>
                  <a:cxn ang="0">
                    <a:pos x="T8" y="T9"/>
                  </a:cxn>
                  <a:cxn ang="0">
                    <a:pos x="T10" y="T11"/>
                  </a:cxn>
                </a:cxnLst>
                <a:rect l="0" t="0" r="r" b="b"/>
                <a:pathLst>
                  <a:path w="16" h="14">
                    <a:moveTo>
                      <a:pt x="6" y="8"/>
                    </a:moveTo>
                    <a:lnTo>
                      <a:pt x="16" y="3"/>
                    </a:lnTo>
                    <a:lnTo>
                      <a:pt x="4" y="0"/>
                    </a:lnTo>
                    <a:lnTo>
                      <a:pt x="0" y="1"/>
                    </a:lnTo>
                    <a:lnTo>
                      <a:pt x="6" y="14"/>
                    </a:lnTo>
                    <a:lnTo>
                      <a:pt x="6"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Freeform 108"/>
              <p:cNvSpPr>
                <a:spLocks/>
              </p:cNvSpPr>
              <p:nvPr/>
            </p:nvSpPr>
            <p:spPr bwMode="auto">
              <a:xfrm>
                <a:off x="1985" y="-1848"/>
                <a:ext cx="9" cy="5"/>
              </a:xfrm>
              <a:custGeom>
                <a:avLst/>
                <a:gdLst>
                  <a:gd name="T0" fmla="*/ 9 w 9"/>
                  <a:gd name="T1" fmla="*/ 3 h 5"/>
                  <a:gd name="T2" fmla="*/ 0 w 9"/>
                  <a:gd name="T3" fmla="*/ 0 h 5"/>
                  <a:gd name="T4" fmla="*/ 6 w 9"/>
                  <a:gd name="T5" fmla="*/ 5 h 5"/>
                  <a:gd name="T6" fmla="*/ 9 w 9"/>
                  <a:gd name="T7" fmla="*/ 3 h 5"/>
                </a:gdLst>
                <a:ahLst/>
                <a:cxnLst>
                  <a:cxn ang="0">
                    <a:pos x="T0" y="T1"/>
                  </a:cxn>
                  <a:cxn ang="0">
                    <a:pos x="T2" y="T3"/>
                  </a:cxn>
                  <a:cxn ang="0">
                    <a:pos x="T4" y="T5"/>
                  </a:cxn>
                  <a:cxn ang="0">
                    <a:pos x="T6" y="T7"/>
                  </a:cxn>
                </a:cxnLst>
                <a:rect l="0" t="0" r="r" b="b"/>
                <a:pathLst>
                  <a:path w="9" h="5">
                    <a:moveTo>
                      <a:pt x="9" y="3"/>
                    </a:moveTo>
                    <a:lnTo>
                      <a:pt x="0" y="0"/>
                    </a:lnTo>
                    <a:lnTo>
                      <a:pt x="6" y="5"/>
                    </a:lnTo>
                    <a:lnTo>
                      <a:pt x="9"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Freeform 109"/>
              <p:cNvSpPr>
                <a:spLocks/>
              </p:cNvSpPr>
              <p:nvPr/>
            </p:nvSpPr>
            <p:spPr bwMode="auto">
              <a:xfrm>
                <a:off x="1562" y="-2115"/>
                <a:ext cx="64" cy="60"/>
              </a:xfrm>
              <a:custGeom>
                <a:avLst/>
                <a:gdLst>
                  <a:gd name="T0" fmla="*/ 0 w 64"/>
                  <a:gd name="T1" fmla="*/ 43 h 60"/>
                  <a:gd name="T2" fmla="*/ 47 w 64"/>
                  <a:gd name="T3" fmla="*/ 60 h 60"/>
                  <a:gd name="T4" fmla="*/ 64 w 64"/>
                  <a:gd name="T5" fmla="*/ 45 h 60"/>
                  <a:gd name="T6" fmla="*/ 60 w 64"/>
                  <a:gd name="T7" fmla="*/ 48 h 60"/>
                  <a:gd name="T8" fmla="*/ 38 w 64"/>
                  <a:gd name="T9" fmla="*/ 16 h 60"/>
                  <a:gd name="T10" fmla="*/ 22 w 64"/>
                  <a:gd name="T11" fmla="*/ 0 h 60"/>
                  <a:gd name="T12" fmla="*/ 16 w 64"/>
                  <a:gd name="T13" fmla="*/ 13 h 60"/>
                  <a:gd name="T14" fmla="*/ 19 w 64"/>
                  <a:gd name="T15" fmla="*/ 17 h 60"/>
                  <a:gd name="T16" fmla="*/ 14 w 64"/>
                  <a:gd name="T17" fmla="*/ 17 h 60"/>
                  <a:gd name="T18" fmla="*/ 15 w 64"/>
                  <a:gd name="T19" fmla="*/ 25 h 60"/>
                  <a:gd name="T20" fmla="*/ 0 w 64"/>
                  <a:gd name="T21" fmla="*/ 36 h 60"/>
                  <a:gd name="T22" fmla="*/ 0 w 64"/>
                  <a:gd name="T23"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0">
                    <a:moveTo>
                      <a:pt x="0" y="43"/>
                    </a:moveTo>
                    <a:lnTo>
                      <a:pt x="47" y="60"/>
                    </a:lnTo>
                    <a:lnTo>
                      <a:pt x="64" y="45"/>
                    </a:lnTo>
                    <a:lnTo>
                      <a:pt x="60" y="48"/>
                    </a:lnTo>
                    <a:lnTo>
                      <a:pt x="38" y="16"/>
                    </a:lnTo>
                    <a:lnTo>
                      <a:pt x="22" y="0"/>
                    </a:lnTo>
                    <a:lnTo>
                      <a:pt x="16" y="13"/>
                    </a:lnTo>
                    <a:lnTo>
                      <a:pt x="19" y="17"/>
                    </a:lnTo>
                    <a:lnTo>
                      <a:pt x="14" y="17"/>
                    </a:lnTo>
                    <a:lnTo>
                      <a:pt x="15" y="25"/>
                    </a:lnTo>
                    <a:lnTo>
                      <a:pt x="0" y="36"/>
                    </a:lnTo>
                    <a:lnTo>
                      <a:pt x="0"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Freeform 110"/>
              <p:cNvSpPr>
                <a:spLocks/>
              </p:cNvSpPr>
              <p:nvPr/>
            </p:nvSpPr>
            <p:spPr bwMode="auto">
              <a:xfrm>
                <a:off x="1562" y="-2317"/>
                <a:ext cx="24" cy="16"/>
              </a:xfrm>
              <a:custGeom>
                <a:avLst/>
                <a:gdLst>
                  <a:gd name="T0" fmla="*/ 24 w 24"/>
                  <a:gd name="T1" fmla="*/ 0 h 16"/>
                  <a:gd name="T2" fmla="*/ 0 w 24"/>
                  <a:gd name="T3" fmla="*/ 13 h 16"/>
                  <a:gd name="T4" fmla="*/ 13 w 24"/>
                  <a:gd name="T5" fmla="*/ 16 h 16"/>
                  <a:gd name="T6" fmla="*/ 24 w 24"/>
                  <a:gd name="T7" fmla="*/ 0 h 16"/>
                </a:gdLst>
                <a:ahLst/>
                <a:cxnLst>
                  <a:cxn ang="0">
                    <a:pos x="T0" y="T1"/>
                  </a:cxn>
                  <a:cxn ang="0">
                    <a:pos x="T2" y="T3"/>
                  </a:cxn>
                  <a:cxn ang="0">
                    <a:pos x="T4" y="T5"/>
                  </a:cxn>
                  <a:cxn ang="0">
                    <a:pos x="T6" y="T7"/>
                  </a:cxn>
                </a:cxnLst>
                <a:rect l="0" t="0" r="r" b="b"/>
                <a:pathLst>
                  <a:path w="24" h="16">
                    <a:moveTo>
                      <a:pt x="24" y="0"/>
                    </a:moveTo>
                    <a:lnTo>
                      <a:pt x="0" y="13"/>
                    </a:lnTo>
                    <a:lnTo>
                      <a:pt x="13" y="16"/>
                    </a:lnTo>
                    <a:lnTo>
                      <a:pt x="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Freeform 111"/>
              <p:cNvSpPr>
                <a:spLocks/>
              </p:cNvSpPr>
              <p:nvPr/>
            </p:nvSpPr>
            <p:spPr bwMode="auto">
              <a:xfrm>
                <a:off x="1595" y="-2267"/>
                <a:ext cx="8" cy="14"/>
              </a:xfrm>
              <a:custGeom>
                <a:avLst/>
                <a:gdLst>
                  <a:gd name="T0" fmla="*/ 4 w 8"/>
                  <a:gd name="T1" fmla="*/ 14 h 14"/>
                  <a:gd name="T2" fmla="*/ 8 w 8"/>
                  <a:gd name="T3" fmla="*/ 8 h 14"/>
                  <a:gd name="T4" fmla="*/ 7 w 8"/>
                  <a:gd name="T5" fmla="*/ 0 h 14"/>
                  <a:gd name="T6" fmla="*/ 0 w 8"/>
                  <a:gd name="T7" fmla="*/ 3 h 14"/>
                  <a:gd name="T8" fmla="*/ 4 w 8"/>
                  <a:gd name="T9" fmla="*/ 14 h 14"/>
                </a:gdLst>
                <a:ahLst/>
                <a:cxnLst>
                  <a:cxn ang="0">
                    <a:pos x="T0" y="T1"/>
                  </a:cxn>
                  <a:cxn ang="0">
                    <a:pos x="T2" y="T3"/>
                  </a:cxn>
                  <a:cxn ang="0">
                    <a:pos x="T4" y="T5"/>
                  </a:cxn>
                  <a:cxn ang="0">
                    <a:pos x="T6" y="T7"/>
                  </a:cxn>
                  <a:cxn ang="0">
                    <a:pos x="T8" y="T9"/>
                  </a:cxn>
                </a:cxnLst>
                <a:rect l="0" t="0" r="r" b="b"/>
                <a:pathLst>
                  <a:path w="8" h="14">
                    <a:moveTo>
                      <a:pt x="4" y="14"/>
                    </a:moveTo>
                    <a:lnTo>
                      <a:pt x="8" y="8"/>
                    </a:lnTo>
                    <a:lnTo>
                      <a:pt x="7" y="0"/>
                    </a:lnTo>
                    <a:lnTo>
                      <a:pt x="0" y="3"/>
                    </a:lnTo>
                    <a:lnTo>
                      <a:pt x="4"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Freeform 112"/>
              <p:cNvSpPr>
                <a:spLocks/>
              </p:cNvSpPr>
              <p:nvPr/>
            </p:nvSpPr>
            <p:spPr bwMode="auto">
              <a:xfrm>
                <a:off x="1450" y="-2298"/>
                <a:ext cx="37" cy="44"/>
              </a:xfrm>
              <a:custGeom>
                <a:avLst/>
                <a:gdLst>
                  <a:gd name="T0" fmla="*/ 30 w 37"/>
                  <a:gd name="T1" fmla="*/ 34 h 44"/>
                  <a:gd name="T2" fmla="*/ 37 w 37"/>
                  <a:gd name="T3" fmla="*/ 10 h 44"/>
                  <a:gd name="T4" fmla="*/ 33 w 37"/>
                  <a:gd name="T5" fmla="*/ 2 h 44"/>
                  <a:gd name="T6" fmla="*/ 8 w 37"/>
                  <a:gd name="T7" fmla="*/ 0 h 44"/>
                  <a:gd name="T8" fmla="*/ 0 w 37"/>
                  <a:gd name="T9" fmla="*/ 14 h 44"/>
                  <a:gd name="T10" fmla="*/ 24 w 37"/>
                  <a:gd name="T11" fmla="*/ 44 h 44"/>
                  <a:gd name="T12" fmla="*/ 30 w 37"/>
                  <a:gd name="T13" fmla="*/ 34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30" y="34"/>
                    </a:moveTo>
                    <a:lnTo>
                      <a:pt x="37" y="10"/>
                    </a:lnTo>
                    <a:lnTo>
                      <a:pt x="33" y="2"/>
                    </a:lnTo>
                    <a:lnTo>
                      <a:pt x="8" y="0"/>
                    </a:lnTo>
                    <a:lnTo>
                      <a:pt x="0" y="14"/>
                    </a:lnTo>
                    <a:lnTo>
                      <a:pt x="24" y="44"/>
                    </a:lnTo>
                    <a:lnTo>
                      <a:pt x="30" y="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Freeform 113"/>
              <p:cNvSpPr>
                <a:spLocks/>
              </p:cNvSpPr>
              <p:nvPr/>
            </p:nvSpPr>
            <p:spPr bwMode="auto">
              <a:xfrm>
                <a:off x="1271" y="-2278"/>
                <a:ext cx="271" cy="223"/>
              </a:xfrm>
              <a:custGeom>
                <a:avLst/>
                <a:gdLst>
                  <a:gd name="T0" fmla="*/ 14 w 271"/>
                  <a:gd name="T1" fmla="*/ 57 h 223"/>
                  <a:gd name="T2" fmla="*/ 3 w 271"/>
                  <a:gd name="T3" fmla="*/ 85 h 223"/>
                  <a:gd name="T4" fmla="*/ 18 w 271"/>
                  <a:gd name="T5" fmla="*/ 90 h 223"/>
                  <a:gd name="T6" fmla="*/ 13 w 271"/>
                  <a:gd name="T7" fmla="*/ 98 h 223"/>
                  <a:gd name="T8" fmla="*/ 44 w 271"/>
                  <a:gd name="T9" fmla="*/ 95 h 223"/>
                  <a:gd name="T10" fmla="*/ 12 w 271"/>
                  <a:gd name="T11" fmla="*/ 114 h 223"/>
                  <a:gd name="T12" fmla="*/ 53 w 271"/>
                  <a:gd name="T13" fmla="*/ 136 h 223"/>
                  <a:gd name="T14" fmla="*/ 103 w 271"/>
                  <a:gd name="T15" fmla="*/ 141 h 223"/>
                  <a:gd name="T16" fmla="*/ 69 w 271"/>
                  <a:gd name="T17" fmla="*/ 145 h 223"/>
                  <a:gd name="T18" fmla="*/ 37 w 271"/>
                  <a:gd name="T19" fmla="*/ 182 h 223"/>
                  <a:gd name="T20" fmla="*/ 81 w 271"/>
                  <a:gd name="T21" fmla="*/ 199 h 223"/>
                  <a:gd name="T22" fmla="*/ 82 w 271"/>
                  <a:gd name="T23" fmla="*/ 212 h 223"/>
                  <a:gd name="T24" fmla="*/ 86 w 271"/>
                  <a:gd name="T25" fmla="*/ 223 h 223"/>
                  <a:gd name="T26" fmla="*/ 155 w 271"/>
                  <a:gd name="T27" fmla="*/ 202 h 223"/>
                  <a:gd name="T28" fmla="*/ 185 w 271"/>
                  <a:gd name="T29" fmla="*/ 180 h 223"/>
                  <a:gd name="T30" fmla="*/ 189 w 271"/>
                  <a:gd name="T31" fmla="*/ 193 h 223"/>
                  <a:gd name="T32" fmla="*/ 206 w 271"/>
                  <a:gd name="T33" fmla="*/ 204 h 223"/>
                  <a:gd name="T34" fmla="*/ 260 w 271"/>
                  <a:gd name="T35" fmla="*/ 195 h 223"/>
                  <a:gd name="T36" fmla="*/ 254 w 271"/>
                  <a:gd name="T37" fmla="*/ 182 h 223"/>
                  <a:gd name="T38" fmla="*/ 238 w 271"/>
                  <a:gd name="T39" fmla="*/ 191 h 223"/>
                  <a:gd name="T40" fmla="*/ 246 w 271"/>
                  <a:gd name="T41" fmla="*/ 178 h 223"/>
                  <a:gd name="T42" fmla="*/ 253 w 271"/>
                  <a:gd name="T43" fmla="*/ 162 h 223"/>
                  <a:gd name="T44" fmla="*/ 260 w 271"/>
                  <a:gd name="T45" fmla="*/ 173 h 223"/>
                  <a:gd name="T46" fmla="*/ 265 w 271"/>
                  <a:gd name="T47" fmla="*/ 173 h 223"/>
                  <a:gd name="T48" fmla="*/ 271 w 271"/>
                  <a:gd name="T49" fmla="*/ 159 h 223"/>
                  <a:gd name="T50" fmla="*/ 261 w 271"/>
                  <a:gd name="T51" fmla="*/ 152 h 223"/>
                  <a:gd name="T52" fmla="*/ 233 w 271"/>
                  <a:gd name="T53" fmla="*/ 131 h 223"/>
                  <a:gd name="T54" fmla="*/ 218 w 271"/>
                  <a:gd name="T55" fmla="*/ 88 h 223"/>
                  <a:gd name="T56" fmla="*/ 205 w 271"/>
                  <a:gd name="T57" fmla="*/ 38 h 223"/>
                  <a:gd name="T58" fmla="*/ 202 w 271"/>
                  <a:gd name="T59" fmla="*/ 27 h 223"/>
                  <a:gd name="T60" fmla="*/ 179 w 271"/>
                  <a:gd name="T61" fmla="*/ 5 h 223"/>
                  <a:gd name="T62" fmla="*/ 162 w 271"/>
                  <a:gd name="T63" fmla="*/ 3 h 223"/>
                  <a:gd name="T64" fmla="*/ 160 w 271"/>
                  <a:gd name="T65" fmla="*/ 11 h 223"/>
                  <a:gd name="T66" fmla="*/ 173 w 271"/>
                  <a:gd name="T67" fmla="*/ 71 h 223"/>
                  <a:gd name="T68" fmla="*/ 159 w 271"/>
                  <a:gd name="T69" fmla="*/ 79 h 223"/>
                  <a:gd name="T70" fmla="*/ 156 w 271"/>
                  <a:gd name="T71" fmla="*/ 65 h 223"/>
                  <a:gd name="T72" fmla="*/ 141 w 271"/>
                  <a:gd name="T73" fmla="*/ 24 h 223"/>
                  <a:gd name="T74" fmla="*/ 136 w 271"/>
                  <a:gd name="T75" fmla="*/ 35 h 223"/>
                  <a:gd name="T76" fmla="*/ 135 w 271"/>
                  <a:gd name="T77" fmla="*/ 40 h 223"/>
                  <a:gd name="T78" fmla="*/ 115 w 271"/>
                  <a:gd name="T79" fmla="*/ 35 h 223"/>
                  <a:gd name="T80" fmla="*/ 81 w 271"/>
                  <a:gd name="T81" fmla="*/ 23 h 223"/>
                  <a:gd name="T82" fmla="*/ 66 w 271"/>
                  <a:gd name="T83" fmla="*/ 40 h 223"/>
                  <a:gd name="T84" fmla="*/ 71 w 271"/>
                  <a:gd name="T85" fmla="*/ 4 h 223"/>
                  <a:gd name="T86" fmla="*/ 12 w 271"/>
                  <a:gd name="T87"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1" h="223">
                    <a:moveTo>
                      <a:pt x="8" y="50"/>
                    </a:moveTo>
                    <a:lnTo>
                      <a:pt x="14" y="57"/>
                    </a:lnTo>
                    <a:lnTo>
                      <a:pt x="0" y="75"/>
                    </a:lnTo>
                    <a:lnTo>
                      <a:pt x="3" y="85"/>
                    </a:lnTo>
                    <a:lnTo>
                      <a:pt x="18" y="84"/>
                    </a:lnTo>
                    <a:lnTo>
                      <a:pt x="18" y="90"/>
                    </a:lnTo>
                    <a:lnTo>
                      <a:pt x="12" y="95"/>
                    </a:lnTo>
                    <a:lnTo>
                      <a:pt x="13" y="98"/>
                    </a:lnTo>
                    <a:lnTo>
                      <a:pt x="52" y="90"/>
                    </a:lnTo>
                    <a:lnTo>
                      <a:pt x="44" y="95"/>
                    </a:lnTo>
                    <a:lnTo>
                      <a:pt x="47" y="98"/>
                    </a:lnTo>
                    <a:lnTo>
                      <a:pt x="12" y="114"/>
                    </a:lnTo>
                    <a:lnTo>
                      <a:pt x="21" y="131"/>
                    </a:lnTo>
                    <a:lnTo>
                      <a:pt x="53" y="136"/>
                    </a:lnTo>
                    <a:lnTo>
                      <a:pt x="77" y="128"/>
                    </a:lnTo>
                    <a:lnTo>
                      <a:pt x="103" y="141"/>
                    </a:lnTo>
                    <a:lnTo>
                      <a:pt x="97" y="148"/>
                    </a:lnTo>
                    <a:lnTo>
                      <a:pt x="69" y="145"/>
                    </a:lnTo>
                    <a:lnTo>
                      <a:pt x="25" y="158"/>
                    </a:lnTo>
                    <a:lnTo>
                      <a:pt x="37" y="182"/>
                    </a:lnTo>
                    <a:lnTo>
                      <a:pt x="63" y="189"/>
                    </a:lnTo>
                    <a:lnTo>
                      <a:pt x="81" y="199"/>
                    </a:lnTo>
                    <a:lnTo>
                      <a:pt x="81" y="206"/>
                    </a:lnTo>
                    <a:lnTo>
                      <a:pt x="82" y="212"/>
                    </a:lnTo>
                    <a:lnTo>
                      <a:pt x="89" y="219"/>
                    </a:lnTo>
                    <a:lnTo>
                      <a:pt x="86" y="223"/>
                    </a:lnTo>
                    <a:lnTo>
                      <a:pt x="141" y="215"/>
                    </a:lnTo>
                    <a:lnTo>
                      <a:pt x="155" y="202"/>
                    </a:lnTo>
                    <a:lnTo>
                      <a:pt x="174" y="201"/>
                    </a:lnTo>
                    <a:lnTo>
                      <a:pt x="185" y="180"/>
                    </a:lnTo>
                    <a:lnTo>
                      <a:pt x="189" y="185"/>
                    </a:lnTo>
                    <a:lnTo>
                      <a:pt x="189" y="193"/>
                    </a:lnTo>
                    <a:lnTo>
                      <a:pt x="209" y="197"/>
                    </a:lnTo>
                    <a:lnTo>
                      <a:pt x="206" y="204"/>
                    </a:lnTo>
                    <a:lnTo>
                      <a:pt x="239" y="211"/>
                    </a:lnTo>
                    <a:lnTo>
                      <a:pt x="260" y="195"/>
                    </a:lnTo>
                    <a:lnTo>
                      <a:pt x="251" y="193"/>
                    </a:lnTo>
                    <a:lnTo>
                      <a:pt x="254" y="182"/>
                    </a:lnTo>
                    <a:lnTo>
                      <a:pt x="252" y="180"/>
                    </a:lnTo>
                    <a:lnTo>
                      <a:pt x="238" y="191"/>
                    </a:lnTo>
                    <a:lnTo>
                      <a:pt x="237" y="178"/>
                    </a:lnTo>
                    <a:lnTo>
                      <a:pt x="246" y="178"/>
                    </a:lnTo>
                    <a:lnTo>
                      <a:pt x="245" y="169"/>
                    </a:lnTo>
                    <a:lnTo>
                      <a:pt x="253" y="162"/>
                    </a:lnTo>
                    <a:lnTo>
                      <a:pt x="255" y="172"/>
                    </a:lnTo>
                    <a:lnTo>
                      <a:pt x="260" y="173"/>
                    </a:lnTo>
                    <a:lnTo>
                      <a:pt x="261" y="161"/>
                    </a:lnTo>
                    <a:lnTo>
                      <a:pt x="265" y="173"/>
                    </a:lnTo>
                    <a:lnTo>
                      <a:pt x="268" y="173"/>
                    </a:lnTo>
                    <a:lnTo>
                      <a:pt x="271" y="159"/>
                    </a:lnTo>
                    <a:lnTo>
                      <a:pt x="270" y="152"/>
                    </a:lnTo>
                    <a:lnTo>
                      <a:pt x="261" y="152"/>
                    </a:lnTo>
                    <a:lnTo>
                      <a:pt x="242" y="130"/>
                    </a:lnTo>
                    <a:lnTo>
                      <a:pt x="233" y="131"/>
                    </a:lnTo>
                    <a:lnTo>
                      <a:pt x="216" y="111"/>
                    </a:lnTo>
                    <a:lnTo>
                      <a:pt x="218" y="88"/>
                    </a:lnTo>
                    <a:lnTo>
                      <a:pt x="208" y="68"/>
                    </a:lnTo>
                    <a:lnTo>
                      <a:pt x="205" y="38"/>
                    </a:lnTo>
                    <a:lnTo>
                      <a:pt x="201" y="33"/>
                    </a:lnTo>
                    <a:lnTo>
                      <a:pt x="202" y="27"/>
                    </a:lnTo>
                    <a:lnTo>
                      <a:pt x="183" y="5"/>
                    </a:lnTo>
                    <a:lnTo>
                      <a:pt x="179" y="5"/>
                    </a:lnTo>
                    <a:lnTo>
                      <a:pt x="180" y="11"/>
                    </a:lnTo>
                    <a:lnTo>
                      <a:pt x="162" y="3"/>
                    </a:lnTo>
                    <a:lnTo>
                      <a:pt x="164" y="7"/>
                    </a:lnTo>
                    <a:lnTo>
                      <a:pt x="160" y="11"/>
                    </a:lnTo>
                    <a:lnTo>
                      <a:pt x="167" y="55"/>
                    </a:lnTo>
                    <a:lnTo>
                      <a:pt x="173" y="71"/>
                    </a:lnTo>
                    <a:lnTo>
                      <a:pt x="162" y="84"/>
                    </a:lnTo>
                    <a:lnTo>
                      <a:pt x="159" y="79"/>
                    </a:lnTo>
                    <a:lnTo>
                      <a:pt x="160" y="70"/>
                    </a:lnTo>
                    <a:lnTo>
                      <a:pt x="156" y="65"/>
                    </a:lnTo>
                    <a:lnTo>
                      <a:pt x="154" y="43"/>
                    </a:lnTo>
                    <a:lnTo>
                      <a:pt x="141" y="24"/>
                    </a:lnTo>
                    <a:lnTo>
                      <a:pt x="127" y="19"/>
                    </a:lnTo>
                    <a:lnTo>
                      <a:pt x="136" y="35"/>
                    </a:lnTo>
                    <a:lnTo>
                      <a:pt x="131" y="35"/>
                    </a:lnTo>
                    <a:lnTo>
                      <a:pt x="135" y="40"/>
                    </a:lnTo>
                    <a:lnTo>
                      <a:pt x="104" y="52"/>
                    </a:lnTo>
                    <a:lnTo>
                      <a:pt x="115" y="35"/>
                    </a:lnTo>
                    <a:lnTo>
                      <a:pt x="89" y="18"/>
                    </a:lnTo>
                    <a:lnTo>
                      <a:pt x="81" y="23"/>
                    </a:lnTo>
                    <a:lnTo>
                      <a:pt x="81" y="35"/>
                    </a:lnTo>
                    <a:lnTo>
                      <a:pt x="66" y="40"/>
                    </a:lnTo>
                    <a:lnTo>
                      <a:pt x="73" y="19"/>
                    </a:lnTo>
                    <a:lnTo>
                      <a:pt x="71" y="4"/>
                    </a:lnTo>
                    <a:lnTo>
                      <a:pt x="64" y="0"/>
                    </a:lnTo>
                    <a:lnTo>
                      <a:pt x="12" y="37"/>
                    </a:lnTo>
                    <a:lnTo>
                      <a:pt x="8" y="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Freeform 114"/>
              <p:cNvSpPr>
                <a:spLocks/>
              </p:cNvSpPr>
              <p:nvPr/>
            </p:nvSpPr>
            <p:spPr bwMode="auto">
              <a:xfrm>
                <a:off x="1170" y="-2345"/>
                <a:ext cx="156" cy="177"/>
              </a:xfrm>
              <a:custGeom>
                <a:avLst/>
                <a:gdLst>
                  <a:gd name="T0" fmla="*/ 24 w 156"/>
                  <a:gd name="T1" fmla="*/ 146 h 177"/>
                  <a:gd name="T2" fmla="*/ 39 w 156"/>
                  <a:gd name="T3" fmla="*/ 177 h 177"/>
                  <a:gd name="T4" fmla="*/ 61 w 156"/>
                  <a:gd name="T5" fmla="*/ 157 h 177"/>
                  <a:gd name="T6" fmla="*/ 66 w 156"/>
                  <a:gd name="T7" fmla="*/ 163 h 177"/>
                  <a:gd name="T8" fmla="*/ 76 w 156"/>
                  <a:gd name="T9" fmla="*/ 157 h 177"/>
                  <a:gd name="T10" fmla="*/ 80 w 156"/>
                  <a:gd name="T11" fmla="*/ 146 h 177"/>
                  <a:gd name="T12" fmla="*/ 79 w 156"/>
                  <a:gd name="T13" fmla="*/ 136 h 177"/>
                  <a:gd name="T14" fmla="*/ 83 w 156"/>
                  <a:gd name="T15" fmla="*/ 122 h 177"/>
                  <a:gd name="T16" fmla="*/ 96 w 156"/>
                  <a:gd name="T17" fmla="*/ 118 h 177"/>
                  <a:gd name="T18" fmla="*/ 101 w 156"/>
                  <a:gd name="T19" fmla="*/ 102 h 177"/>
                  <a:gd name="T20" fmla="*/ 156 w 156"/>
                  <a:gd name="T21" fmla="*/ 60 h 177"/>
                  <a:gd name="T22" fmla="*/ 122 w 156"/>
                  <a:gd name="T23" fmla="*/ 19 h 177"/>
                  <a:gd name="T24" fmla="*/ 104 w 156"/>
                  <a:gd name="T25" fmla="*/ 20 h 177"/>
                  <a:gd name="T26" fmla="*/ 99 w 156"/>
                  <a:gd name="T27" fmla="*/ 33 h 177"/>
                  <a:gd name="T28" fmla="*/ 99 w 156"/>
                  <a:gd name="T29" fmla="*/ 21 h 177"/>
                  <a:gd name="T30" fmla="*/ 91 w 156"/>
                  <a:gd name="T31" fmla="*/ 31 h 177"/>
                  <a:gd name="T32" fmla="*/ 92 w 156"/>
                  <a:gd name="T33" fmla="*/ 21 h 177"/>
                  <a:gd name="T34" fmla="*/ 65 w 156"/>
                  <a:gd name="T35" fmla="*/ 0 h 177"/>
                  <a:gd name="T36" fmla="*/ 41 w 156"/>
                  <a:gd name="T37" fmla="*/ 5 h 177"/>
                  <a:gd name="T38" fmla="*/ 41 w 156"/>
                  <a:gd name="T39" fmla="*/ 12 h 177"/>
                  <a:gd name="T40" fmla="*/ 39 w 156"/>
                  <a:gd name="T41" fmla="*/ 5 h 177"/>
                  <a:gd name="T42" fmla="*/ 17 w 156"/>
                  <a:gd name="T43" fmla="*/ 10 h 177"/>
                  <a:gd name="T44" fmla="*/ 23 w 156"/>
                  <a:gd name="T45" fmla="*/ 20 h 177"/>
                  <a:gd name="T46" fmla="*/ 21 w 156"/>
                  <a:gd name="T47" fmla="*/ 25 h 177"/>
                  <a:gd name="T48" fmla="*/ 23 w 156"/>
                  <a:gd name="T49" fmla="*/ 33 h 177"/>
                  <a:gd name="T50" fmla="*/ 28 w 156"/>
                  <a:gd name="T51" fmla="*/ 40 h 177"/>
                  <a:gd name="T52" fmla="*/ 13 w 156"/>
                  <a:gd name="T53" fmla="*/ 78 h 177"/>
                  <a:gd name="T54" fmla="*/ 17 w 156"/>
                  <a:gd name="T55" fmla="*/ 86 h 177"/>
                  <a:gd name="T56" fmla="*/ 9 w 156"/>
                  <a:gd name="T57" fmla="*/ 88 h 177"/>
                  <a:gd name="T58" fmla="*/ 11 w 156"/>
                  <a:gd name="T59" fmla="*/ 105 h 177"/>
                  <a:gd name="T60" fmla="*/ 0 w 156"/>
                  <a:gd name="T61" fmla="*/ 136 h 177"/>
                  <a:gd name="T62" fmla="*/ 24 w 156"/>
                  <a:gd name="T63" fmla="*/ 14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77">
                    <a:moveTo>
                      <a:pt x="24" y="146"/>
                    </a:moveTo>
                    <a:lnTo>
                      <a:pt x="39" y="177"/>
                    </a:lnTo>
                    <a:lnTo>
                      <a:pt x="61" y="157"/>
                    </a:lnTo>
                    <a:lnTo>
                      <a:pt x="66" y="163"/>
                    </a:lnTo>
                    <a:lnTo>
                      <a:pt x="76" y="157"/>
                    </a:lnTo>
                    <a:lnTo>
                      <a:pt x="80" y="146"/>
                    </a:lnTo>
                    <a:lnTo>
                      <a:pt x="79" y="136"/>
                    </a:lnTo>
                    <a:lnTo>
                      <a:pt x="83" y="122"/>
                    </a:lnTo>
                    <a:lnTo>
                      <a:pt x="96" y="118"/>
                    </a:lnTo>
                    <a:lnTo>
                      <a:pt x="101" y="102"/>
                    </a:lnTo>
                    <a:lnTo>
                      <a:pt x="156" y="60"/>
                    </a:lnTo>
                    <a:lnTo>
                      <a:pt x="122" y="19"/>
                    </a:lnTo>
                    <a:lnTo>
                      <a:pt x="104" y="20"/>
                    </a:lnTo>
                    <a:lnTo>
                      <a:pt x="99" y="33"/>
                    </a:lnTo>
                    <a:lnTo>
                      <a:pt x="99" y="21"/>
                    </a:lnTo>
                    <a:lnTo>
                      <a:pt x="91" y="31"/>
                    </a:lnTo>
                    <a:lnTo>
                      <a:pt x="92" y="21"/>
                    </a:lnTo>
                    <a:lnTo>
                      <a:pt x="65" y="0"/>
                    </a:lnTo>
                    <a:lnTo>
                      <a:pt x="41" y="5"/>
                    </a:lnTo>
                    <a:lnTo>
                      <a:pt x="41" y="12"/>
                    </a:lnTo>
                    <a:lnTo>
                      <a:pt x="39" y="5"/>
                    </a:lnTo>
                    <a:lnTo>
                      <a:pt x="17" y="10"/>
                    </a:lnTo>
                    <a:lnTo>
                      <a:pt x="23" y="20"/>
                    </a:lnTo>
                    <a:lnTo>
                      <a:pt x="21" y="25"/>
                    </a:lnTo>
                    <a:lnTo>
                      <a:pt x="23" y="33"/>
                    </a:lnTo>
                    <a:lnTo>
                      <a:pt x="28" y="40"/>
                    </a:lnTo>
                    <a:lnTo>
                      <a:pt x="13" y="78"/>
                    </a:lnTo>
                    <a:lnTo>
                      <a:pt x="17" y="86"/>
                    </a:lnTo>
                    <a:lnTo>
                      <a:pt x="9" y="88"/>
                    </a:lnTo>
                    <a:lnTo>
                      <a:pt x="11" y="105"/>
                    </a:lnTo>
                    <a:lnTo>
                      <a:pt x="0" y="136"/>
                    </a:lnTo>
                    <a:lnTo>
                      <a:pt x="24" y="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Freeform 115"/>
              <p:cNvSpPr>
                <a:spLocks/>
              </p:cNvSpPr>
              <p:nvPr/>
            </p:nvSpPr>
            <p:spPr bwMode="auto">
              <a:xfrm>
                <a:off x="1019" y="-2087"/>
                <a:ext cx="15" cy="11"/>
              </a:xfrm>
              <a:custGeom>
                <a:avLst/>
                <a:gdLst>
                  <a:gd name="T0" fmla="*/ 15 w 15"/>
                  <a:gd name="T1" fmla="*/ 11 h 11"/>
                  <a:gd name="T2" fmla="*/ 0 w 15"/>
                  <a:gd name="T3" fmla="*/ 0 h 11"/>
                  <a:gd name="T4" fmla="*/ 4 w 15"/>
                  <a:gd name="T5" fmla="*/ 9 h 11"/>
                  <a:gd name="T6" fmla="*/ 15 w 15"/>
                  <a:gd name="T7" fmla="*/ 11 h 11"/>
                </a:gdLst>
                <a:ahLst/>
                <a:cxnLst>
                  <a:cxn ang="0">
                    <a:pos x="T0" y="T1"/>
                  </a:cxn>
                  <a:cxn ang="0">
                    <a:pos x="T2" y="T3"/>
                  </a:cxn>
                  <a:cxn ang="0">
                    <a:pos x="T4" y="T5"/>
                  </a:cxn>
                  <a:cxn ang="0">
                    <a:pos x="T6" y="T7"/>
                  </a:cxn>
                </a:cxnLst>
                <a:rect l="0" t="0" r="r" b="b"/>
                <a:pathLst>
                  <a:path w="15" h="11">
                    <a:moveTo>
                      <a:pt x="15" y="11"/>
                    </a:moveTo>
                    <a:lnTo>
                      <a:pt x="0" y="0"/>
                    </a:lnTo>
                    <a:lnTo>
                      <a:pt x="4" y="9"/>
                    </a:lnTo>
                    <a:lnTo>
                      <a:pt x="15"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Freeform 116"/>
              <p:cNvSpPr>
                <a:spLocks/>
              </p:cNvSpPr>
              <p:nvPr/>
            </p:nvSpPr>
            <p:spPr bwMode="auto">
              <a:xfrm>
                <a:off x="1028" y="-2109"/>
                <a:ext cx="22" cy="30"/>
              </a:xfrm>
              <a:custGeom>
                <a:avLst/>
                <a:gdLst>
                  <a:gd name="T0" fmla="*/ 10 w 22"/>
                  <a:gd name="T1" fmla="*/ 23 h 30"/>
                  <a:gd name="T2" fmla="*/ 6 w 22"/>
                  <a:gd name="T3" fmla="*/ 28 h 30"/>
                  <a:gd name="T4" fmla="*/ 10 w 22"/>
                  <a:gd name="T5" fmla="*/ 30 h 30"/>
                  <a:gd name="T6" fmla="*/ 22 w 22"/>
                  <a:gd name="T7" fmla="*/ 7 h 30"/>
                  <a:gd name="T8" fmla="*/ 16 w 22"/>
                  <a:gd name="T9" fmla="*/ 9 h 30"/>
                  <a:gd name="T10" fmla="*/ 14 w 22"/>
                  <a:gd name="T11" fmla="*/ 0 h 30"/>
                  <a:gd name="T12" fmla="*/ 10 w 22"/>
                  <a:gd name="T13" fmla="*/ 9 h 30"/>
                  <a:gd name="T14" fmla="*/ 13 w 22"/>
                  <a:gd name="T15" fmla="*/ 12 h 30"/>
                  <a:gd name="T16" fmla="*/ 6 w 22"/>
                  <a:gd name="T17" fmla="*/ 16 h 30"/>
                  <a:gd name="T18" fmla="*/ 0 w 22"/>
                  <a:gd name="T19" fmla="*/ 13 h 30"/>
                  <a:gd name="T20" fmla="*/ 3 w 22"/>
                  <a:gd name="T21" fmla="*/ 24 h 30"/>
                  <a:gd name="T22" fmla="*/ 10 w 22"/>
                  <a:gd name="T23"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0">
                    <a:moveTo>
                      <a:pt x="10" y="23"/>
                    </a:moveTo>
                    <a:lnTo>
                      <a:pt x="6" y="28"/>
                    </a:lnTo>
                    <a:lnTo>
                      <a:pt x="10" y="30"/>
                    </a:lnTo>
                    <a:lnTo>
                      <a:pt x="22" y="7"/>
                    </a:lnTo>
                    <a:lnTo>
                      <a:pt x="16" y="9"/>
                    </a:lnTo>
                    <a:lnTo>
                      <a:pt x="14" y="0"/>
                    </a:lnTo>
                    <a:lnTo>
                      <a:pt x="10" y="9"/>
                    </a:lnTo>
                    <a:lnTo>
                      <a:pt x="13" y="12"/>
                    </a:lnTo>
                    <a:lnTo>
                      <a:pt x="6" y="16"/>
                    </a:lnTo>
                    <a:lnTo>
                      <a:pt x="0" y="13"/>
                    </a:lnTo>
                    <a:lnTo>
                      <a:pt x="3" y="24"/>
                    </a:lnTo>
                    <a:lnTo>
                      <a:pt x="10"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Freeform 117"/>
              <p:cNvSpPr>
                <a:spLocks/>
              </p:cNvSpPr>
              <p:nvPr/>
            </p:nvSpPr>
            <p:spPr bwMode="auto">
              <a:xfrm>
                <a:off x="1872" y="-2092"/>
                <a:ext cx="4" cy="7"/>
              </a:xfrm>
              <a:custGeom>
                <a:avLst/>
                <a:gdLst>
                  <a:gd name="T0" fmla="*/ 4 w 4"/>
                  <a:gd name="T1" fmla="*/ 0 h 7"/>
                  <a:gd name="T2" fmla="*/ 0 w 4"/>
                  <a:gd name="T3" fmla="*/ 0 h 7"/>
                  <a:gd name="T4" fmla="*/ 0 w 4"/>
                  <a:gd name="T5" fmla="*/ 7 h 7"/>
                  <a:gd name="T6" fmla="*/ 3 w 4"/>
                  <a:gd name="T7" fmla="*/ 7 h 7"/>
                  <a:gd name="T8" fmla="*/ 4 w 4"/>
                  <a:gd name="T9" fmla="*/ 0 h 7"/>
                </a:gdLst>
                <a:ahLst/>
                <a:cxnLst>
                  <a:cxn ang="0">
                    <a:pos x="T0" y="T1"/>
                  </a:cxn>
                  <a:cxn ang="0">
                    <a:pos x="T2" y="T3"/>
                  </a:cxn>
                  <a:cxn ang="0">
                    <a:pos x="T4" y="T5"/>
                  </a:cxn>
                  <a:cxn ang="0">
                    <a:pos x="T6" y="T7"/>
                  </a:cxn>
                  <a:cxn ang="0">
                    <a:pos x="T8" y="T9"/>
                  </a:cxn>
                </a:cxnLst>
                <a:rect l="0" t="0" r="r" b="b"/>
                <a:pathLst>
                  <a:path w="4" h="7">
                    <a:moveTo>
                      <a:pt x="4" y="0"/>
                    </a:moveTo>
                    <a:lnTo>
                      <a:pt x="0" y="0"/>
                    </a:lnTo>
                    <a:lnTo>
                      <a:pt x="0" y="7"/>
                    </a:lnTo>
                    <a:lnTo>
                      <a:pt x="3" y="7"/>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Freeform 118"/>
              <p:cNvSpPr>
                <a:spLocks/>
              </p:cNvSpPr>
              <p:nvPr/>
            </p:nvSpPr>
            <p:spPr bwMode="auto">
              <a:xfrm>
                <a:off x="1860" y="-2086"/>
                <a:ext cx="13" cy="15"/>
              </a:xfrm>
              <a:custGeom>
                <a:avLst/>
                <a:gdLst>
                  <a:gd name="T0" fmla="*/ 13 w 13"/>
                  <a:gd name="T1" fmla="*/ 3 h 15"/>
                  <a:gd name="T2" fmla="*/ 10 w 13"/>
                  <a:gd name="T3" fmla="*/ 0 h 15"/>
                  <a:gd name="T4" fmla="*/ 0 w 13"/>
                  <a:gd name="T5" fmla="*/ 15 h 15"/>
                  <a:gd name="T6" fmla="*/ 8 w 13"/>
                  <a:gd name="T7" fmla="*/ 10 h 15"/>
                  <a:gd name="T8" fmla="*/ 13 w 13"/>
                  <a:gd name="T9" fmla="*/ 3 h 15"/>
                </a:gdLst>
                <a:ahLst/>
                <a:cxnLst>
                  <a:cxn ang="0">
                    <a:pos x="T0" y="T1"/>
                  </a:cxn>
                  <a:cxn ang="0">
                    <a:pos x="T2" y="T3"/>
                  </a:cxn>
                  <a:cxn ang="0">
                    <a:pos x="T4" y="T5"/>
                  </a:cxn>
                  <a:cxn ang="0">
                    <a:pos x="T6" y="T7"/>
                  </a:cxn>
                  <a:cxn ang="0">
                    <a:pos x="T8" y="T9"/>
                  </a:cxn>
                </a:cxnLst>
                <a:rect l="0" t="0" r="r" b="b"/>
                <a:pathLst>
                  <a:path w="13" h="15">
                    <a:moveTo>
                      <a:pt x="13" y="3"/>
                    </a:moveTo>
                    <a:lnTo>
                      <a:pt x="10" y="0"/>
                    </a:lnTo>
                    <a:lnTo>
                      <a:pt x="0" y="15"/>
                    </a:lnTo>
                    <a:lnTo>
                      <a:pt x="8" y="10"/>
                    </a:lnTo>
                    <a:lnTo>
                      <a:pt x="13"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Freeform 119"/>
              <p:cNvSpPr>
                <a:spLocks/>
              </p:cNvSpPr>
              <p:nvPr/>
            </p:nvSpPr>
            <p:spPr bwMode="auto">
              <a:xfrm>
                <a:off x="3167" y="-701"/>
                <a:ext cx="7" cy="8"/>
              </a:xfrm>
              <a:custGeom>
                <a:avLst/>
                <a:gdLst>
                  <a:gd name="T0" fmla="*/ 7 w 7"/>
                  <a:gd name="T1" fmla="*/ 2 h 8"/>
                  <a:gd name="T2" fmla="*/ 2 w 7"/>
                  <a:gd name="T3" fmla="*/ 0 h 8"/>
                  <a:gd name="T4" fmla="*/ 0 w 7"/>
                  <a:gd name="T5" fmla="*/ 8 h 8"/>
                  <a:gd name="T6" fmla="*/ 5 w 7"/>
                  <a:gd name="T7" fmla="*/ 8 h 8"/>
                  <a:gd name="T8" fmla="*/ 7 w 7"/>
                  <a:gd name="T9" fmla="*/ 2 h 8"/>
                </a:gdLst>
                <a:ahLst/>
                <a:cxnLst>
                  <a:cxn ang="0">
                    <a:pos x="T0" y="T1"/>
                  </a:cxn>
                  <a:cxn ang="0">
                    <a:pos x="T2" y="T3"/>
                  </a:cxn>
                  <a:cxn ang="0">
                    <a:pos x="T4" y="T5"/>
                  </a:cxn>
                  <a:cxn ang="0">
                    <a:pos x="T6" y="T7"/>
                  </a:cxn>
                  <a:cxn ang="0">
                    <a:pos x="T8" y="T9"/>
                  </a:cxn>
                </a:cxnLst>
                <a:rect l="0" t="0" r="r" b="b"/>
                <a:pathLst>
                  <a:path w="7" h="8">
                    <a:moveTo>
                      <a:pt x="7" y="2"/>
                    </a:moveTo>
                    <a:lnTo>
                      <a:pt x="2" y="0"/>
                    </a:lnTo>
                    <a:lnTo>
                      <a:pt x="0" y="8"/>
                    </a:lnTo>
                    <a:lnTo>
                      <a:pt x="5" y="8"/>
                    </a:lnTo>
                    <a:lnTo>
                      <a:pt x="7"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Freeform 120"/>
              <p:cNvSpPr>
                <a:spLocks/>
              </p:cNvSpPr>
              <p:nvPr/>
            </p:nvSpPr>
            <p:spPr bwMode="auto">
              <a:xfrm>
                <a:off x="3634" y="-882"/>
                <a:ext cx="7" cy="5"/>
              </a:xfrm>
              <a:custGeom>
                <a:avLst/>
                <a:gdLst>
                  <a:gd name="T0" fmla="*/ 1 w 7"/>
                  <a:gd name="T1" fmla="*/ 0 h 5"/>
                  <a:gd name="T2" fmla="*/ 0 w 7"/>
                  <a:gd name="T3" fmla="*/ 1 h 5"/>
                  <a:gd name="T4" fmla="*/ 1 w 7"/>
                  <a:gd name="T5" fmla="*/ 5 h 5"/>
                  <a:gd name="T6" fmla="*/ 7 w 7"/>
                  <a:gd name="T7" fmla="*/ 5 h 5"/>
                  <a:gd name="T8" fmla="*/ 4 w 7"/>
                  <a:gd name="T9" fmla="*/ 3 h 5"/>
                  <a:gd name="T10" fmla="*/ 1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1" y="0"/>
                    </a:moveTo>
                    <a:lnTo>
                      <a:pt x="0" y="1"/>
                    </a:lnTo>
                    <a:lnTo>
                      <a:pt x="1" y="5"/>
                    </a:lnTo>
                    <a:lnTo>
                      <a:pt x="7" y="5"/>
                    </a:lnTo>
                    <a:lnTo>
                      <a:pt x="4" y="3"/>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Freeform 121"/>
              <p:cNvSpPr>
                <a:spLocks/>
              </p:cNvSpPr>
              <p:nvPr/>
            </p:nvSpPr>
            <p:spPr bwMode="auto">
              <a:xfrm>
                <a:off x="3681" y="-463"/>
                <a:ext cx="107" cy="211"/>
              </a:xfrm>
              <a:custGeom>
                <a:avLst/>
                <a:gdLst>
                  <a:gd name="T0" fmla="*/ 89 w 107"/>
                  <a:gd name="T1" fmla="*/ 0 h 211"/>
                  <a:gd name="T2" fmla="*/ 83 w 107"/>
                  <a:gd name="T3" fmla="*/ 4 h 211"/>
                  <a:gd name="T4" fmla="*/ 83 w 107"/>
                  <a:gd name="T5" fmla="*/ 17 h 211"/>
                  <a:gd name="T6" fmla="*/ 78 w 107"/>
                  <a:gd name="T7" fmla="*/ 17 h 211"/>
                  <a:gd name="T8" fmla="*/ 74 w 107"/>
                  <a:gd name="T9" fmla="*/ 26 h 211"/>
                  <a:gd name="T10" fmla="*/ 73 w 107"/>
                  <a:gd name="T11" fmla="*/ 22 h 211"/>
                  <a:gd name="T12" fmla="*/ 70 w 107"/>
                  <a:gd name="T13" fmla="*/ 22 h 211"/>
                  <a:gd name="T14" fmla="*/ 71 w 107"/>
                  <a:gd name="T15" fmla="*/ 30 h 211"/>
                  <a:gd name="T16" fmla="*/ 70 w 107"/>
                  <a:gd name="T17" fmla="*/ 29 h 211"/>
                  <a:gd name="T18" fmla="*/ 66 w 107"/>
                  <a:gd name="T19" fmla="*/ 34 h 211"/>
                  <a:gd name="T20" fmla="*/ 71 w 107"/>
                  <a:gd name="T21" fmla="*/ 37 h 211"/>
                  <a:gd name="T22" fmla="*/ 67 w 107"/>
                  <a:gd name="T23" fmla="*/ 39 h 211"/>
                  <a:gd name="T24" fmla="*/ 63 w 107"/>
                  <a:gd name="T25" fmla="*/ 43 h 211"/>
                  <a:gd name="T26" fmla="*/ 63 w 107"/>
                  <a:gd name="T27" fmla="*/ 39 h 211"/>
                  <a:gd name="T28" fmla="*/ 60 w 107"/>
                  <a:gd name="T29" fmla="*/ 41 h 211"/>
                  <a:gd name="T30" fmla="*/ 58 w 107"/>
                  <a:gd name="T31" fmla="*/ 45 h 211"/>
                  <a:gd name="T32" fmla="*/ 60 w 107"/>
                  <a:gd name="T33" fmla="*/ 52 h 211"/>
                  <a:gd name="T34" fmla="*/ 57 w 107"/>
                  <a:gd name="T35" fmla="*/ 52 h 211"/>
                  <a:gd name="T36" fmla="*/ 54 w 107"/>
                  <a:gd name="T37" fmla="*/ 47 h 211"/>
                  <a:gd name="T38" fmla="*/ 48 w 107"/>
                  <a:gd name="T39" fmla="*/ 52 h 211"/>
                  <a:gd name="T40" fmla="*/ 51 w 107"/>
                  <a:gd name="T41" fmla="*/ 60 h 211"/>
                  <a:gd name="T42" fmla="*/ 47 w 107"/>
                  <a:gd name="T43" fmla="*/ 60 h 211"/>
                  <a:gd name="T44" fmla="*/ 42 w 107"/>
                  <a:gd name="T45" fmla="*/ 55 h 211"/>
                  <a:gd name="T46" fmla="*/ 32 w 107"/>
                  <a:gd name="T47" fmla="*/ 60 h 211"/>
                  <a:gd name="T48" fmla="*/ 29 w 107"/>
                  <a:gd name="T49" fmla="*/ 59 h 211"/>
                  <a:gd name="T50" fmla="*/ 19 w 107"/>
                  <a:gd name="T51" fmla="*/ 64 h 211"/>
                  <a:gd name="T52" fmla="*/ 19 w 107"/>
                  <a:gd name="T53" fmla="*/ 67 h 211"/>
                  <a:gd name="T54" fmla="*/ 11 w 107"/>
                  <a:gd name="T55" fmla="*/ 82 h 211"/>
                  <a:gd name="T56" fmla="*/ 20 w 107"/>
                  <a:gd name="T57" fmla="*/ 118 h 211"/>
                  <a:gd name="T58" fmla="*/ 0 w 107"/>
                  <a:gd name="T59" fmla="*/ 151 h 211"/>
                  <a:gd name="T60" fmla="*/ 2 w 107"/>
                  <a:gd name="T61" fmla="*/ 163 h 211"/>
                  <a:gd name="T62" fmla="*/ 8 w 107"/>
                  <a:gd name="T63" fmla="*/ 177 h 211"/>
                  <a:gd name="T64" fmla="*/ 11 w 107"/>
                  <a:gd name="T65" fmla="*/ 195 h 211"/>
                  <a:gd name="T66" fmla="*/ 14 w 107"/>
                  <a:gd name="T67" fmla="*/ 200 h 211"/>
                  <a:gd name="T68" fmla="*/ 29 w 107"/>
                  <a:gd name="T69" fmla="*/ 211 h 211"/>
                  <a:gd name="T70" fmla="*/ 42 w 107"/>
                  <a:gd name="T71" fmla="*/ 204 h 211"/>
                  <a:gd name="T72" fmla="*/ 53 w 107"/>
                  <a:gd name="T73" fmla="*/ 203 h 211"/>
                  <a:gd name="T74" fmla="*/ 60 w 107"/>
                  <a:gd name="T75" fmla="*/ 195 h 211"/>
                  <a:gd name="T76" fmla="*/ 90 w 107"/>
                  <a:gd name="T77" fmla="*/ 100 h 211"/>
                  <a:gd name="T78" fmla="*/ 93 w 107"/>
                  <a:gd name="T79" fmla="*/ 77 h 211"/>
                  <a:gd name="T80" fmla="*/ 98 w 107"/>
                  <a:gd name="T81" fmla="*/ 68 h 211"/>
                  <a:gd name="T82" fmla="*/ 98 w 107"/>
                  <a:gd name="T83" fmla="*/ 49 h 211"/>
                  <a:gd name="T84" fmla="*/ 100 w 107"/>
                  <a:gd name="T85" fmla="*/ 49 h 211"/>
                  <a:gd name="T86" fmla="*/ 104 w 107"/>
                  <a:gd name="T87" fmla="*/ 58 h 211"/>
                  <a:gd name="T88" fmla="*/ 105 w 107"/>
                  <a:gd name="T89" fmla="*/ 58 h 211"/>
                  <a:gd name="T90" fmla="*/ 107 w 107"/>
                  <a:gd name="T91" fmla="*/ 49 h 211"/>
                  <a:gd name="T92" fmla="*/ 98 w 107"/>
                  <a:gd name="T93" fmla="*/ 14 h 211"/>
                  <a:gd name="T94" fmla="*/ 89 w 107"/>
                  <a:gd name="T9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211">
                    <a:moveTo>
                      <a:pt x="89" y="0"/>
                    </a:moveTo>
                    <a:lnTo>
                      <a:pt x="83" y="4"/>
                    </a:lnTo>
                    <a:lnTo>
                      <a:pt x="83" y="17"/>
                    </a:lnTo>
                    <a:lnTo>
                      <a:pt x="78" y="17"/>
                    </a:lnTo>
                    <a:lnTo>
                      <a:pt x="74" y="26"/>
                    </a:lnTo>
                    <a:lnTo>
                      <a:pt x="73" y="22"/>
                    </a:lnTo>
                    <a:lnTo>
                      <a:pt x="70" y="22"/>
                    </a:lnTo>
                    <a:lnTo>
                      <a:pt x="71" y="30"/>
                    </a:lnTo>
                    <a:lnTo>
                      <a:pt x="70" y="29"/>
                    </a:lnTo>
                    <a:lnTo>
                      <a:pt x="66" y="34"/>
                    </a:lnTo>
                    <a:lnTo>
                      <a:pt x="71" y="37"/>
                    </a:lnTo>
                    <a:lnTo>
                      <a:pt x="67" y="39"/>
                    </a:lnTo>
                    <a:lnTo>
                      <a:pt x="63" y="43"/>
                    </a:lnTo>
                    <a:lnTo>
                      <a:pt x="63" y="39"/>
                    </a:lnTo>
                    <a:lnTo>
                      <a:pt x="60" y="41"/>
                    </a:lnTo>
                    <a:lnTo>
                      <a:pt x="58" y="45"/>
                    </a:lnTo>
                    <a:lnTo>
                      <a:pt x="60" y="52"/>
                    </a:lnTo>
                    <a:lnTo>
                      <a:pt x="57" y="52"/>
                    </a:lnTo>
                    <a:lnTo>
                      <a:pt x="54" y="47"/>
                    </a:lnTo>
                    <a:lnTo>
                      <a:pt x="48" y="52"/>
                    </a:lnTo>
                    <a:lnTo>
                      <a:pt x="51" y="60"/>
                    </a:lnTo>
                    <a:lnTo>
                      <a:pt x="47" y="60"/>
                    </a:lnTo>
                    <a:lnTo>
                      <a:pt x="42" y="55"/>
                    </a:lnTo>
                    <a:lnTo>
                      <a:pt x="32" y="60"/>
                    </a:lnTo>
                    <a:lnTo>
                      <a:pt x="29" y="59"/>
                    </a:lnTo>
                    <a:lnTo>
                      <a:pt x="19" y="64"/>
                    </a:lnTo>
                    <a:lnTo>
                      <a:pt x="19" y="67"/>
                    </a:lnTo>
                    <a:lnTo>
                      <a:pt x="11" y="82"/>
                    </a:lnTo>
                    <a:lnTo>
                      <a:pt x="20" y="118"/>
                    </a:lnTo>
                    <a:lnTo>
                      <a:pt x="0" y="151"/>
                    </a:lnTo>
                    <a:lnTo>
                      <a:pt x="2" y="163"/>
                    </a:lnTo>
                    <a:lnTo>
                      <a:pt x="8" y="177"/>
                    </a:lnTo>
                    <a:lnTo>
                      <a:pt x="11" y="195"/>
                    </a:lnTo>
                    <a:lnTo>
                      <a:pt x="14" y="200"/>
                    </a:lnTo>
                    <a:lnTo>
                      <a:pt x="29" y="211"/>
                    </a:lnTo>
                    <a:lnTo>
                      <a:pt x="42" y="204"/>
                    </a:lnTo>
                    <a:lnTo>
                      <a:pt x="53" y="203"/>
                    </a:lnTo>
                    <a:lnTo>
                      <a:pt x="60" y="195"/>
                    </a:lnTo>
                    <a:lnTo>
                      <a:pt x="90" y="100"/>
                    </a:lnTo>
                    <a:lnTo>
                      <a:pt x="93" y="77"/>
                    </a:lnTo>
                    <a:lnTo>
                      <a:pt x="98" y="68"/>
                    </a:lnTo>
                    <a:lnTo>
                      <a:pt x="98" y="49"/>
                    </a:lnTo>
                    <a:lnTo>
                      <a:pt x="100" y="49"/>
                    </a:lnTo>
                    <a:lnTo>
                      <a:pt x="104" y="58"/>
                    </a:lnTo>
                    <a:lnTo>
                      <a:pt x="105" y="58"/>
                    </a:lnTo>
                    <a:lnTo>
                      <a:pt x="107" y="49"/>
                    </a:lnTo>
                    <a:lnTo>
                      <a:pt x="98" y="14"/>
                    </a:lnTo>
                    <a:lnTo>
                      <a:pt x="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Freeform 122"/>
              <p:cNvSpPr>
                <a:spLocks/>
              </p:cNvSpPr>
              <p:nvPr/>
            </p:nvSpPr>
            <p:spPr bwMode="auto">
              <a:xfrm>
                <a:off x="2850" y="-756"/>
                <a:ext cx="5" cy="3"/>
              </a:xfrm>
              <a:custGeom>
                <a:avLst/>
                <a:gdLst>
                  <a:gd name="T0" fmla="*/ 1 w 5"/>
                  <a:gd name="T1" fmla="*/ 3 h 3"/>
                  <a:gd name="T2" fmla="*/ 5 w 5"/>
                  <a:gd name="T3" fmla="*/ 0 h 3"/>
                  <a:gd name="T4" fmla="*/ 0 w 5"/>
                  <a:gd name="T5" fmla="*/ 0 h 3"/>
                  <a:gd name="T6" fmla="*/ 1 w 5"/>
                  <a:gd name="T7" fmla="*/ 3 h 3"/>
                </a:gdLst>
                <a:ahLst/>
                <a:cxnLst>
                  <a:cxn ang="0">
                    <a:pos x="T0" y="T1"/>
                  </a:cxn>
                  <a:cxn ang="0">
                    <a:pos x="T2" y="T3"/>
                  </a:cxn>
                  <a:cxn ang="0">
                    <a:pos x="T4" y="T5"/>
                  </a:cxn>
                  <a:cxn ang="0">
                    <a:pos x="T6" y="T7"/>
                  </a:cxn>
                </a:cxnLst>
                <a:rect l="0" t="0" r="r" b="b"/>
                <a:pathLst>
                  <a:path w="5" h="3">
                    <a:moveTo>
                      <a:pt x="1" y="3"/>
                    </a:moveTo>
                    <a:lnTo>
                      <a:pt x="5" y="0"/>
                    </a:lnTo>
                    <a:lnTo>
                      <a:pt x="0" y="0"/>
                    </a:lnTo>
                    <a:lnTo>
                      <a:pt x="1"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Freeform 123"/>
              <p:cNvSpPr>
                <a:spLocks/>
              </p:cNvSpPr>
              <p:nvPr/>
            </p:nvSpPr>
            <p:spPr bwMode="auto">
              <a:xfrm>
                <a:off x="3199" y="-1177"/>
                <a:ext cx="3" cy="3"/>
              </a:xfrm>
              <a:custGeom>
                <a:avLst/>
                <a:gdLst>
                  <a:gd name="T0" fmla="*/ 3 w 3"/>
                  <a:gd name="T1" fmla="*/ 3 h 3"/>
                  <a:gd name="T2" fmla="*/ 2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2" y="0"/>
                    </a:lnTo>
                    <a:lnTo>
                      <a:pt x="0" y="3"/>
                    </a:lnTo>
                    <a:lnTo>
                      <a:pt x="3"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Freeform 124"/>
              <p:cNvSpPr>
                <a:spLocks/>
              </p:cNvSpPr>
              <p:nvPr/>
            </p:nvSpPr>
            <p:spPr bwMode="auto">
              <a:xfrm>
                <a:off x="3627" y="-559"/>
                <a:ext cx="3" cy="9"/>
              </a:xfrm>
              <a:custGeom>
                <a:avLst/>
                <a:gdLst>
                  <a:gd name="T0" fmla="*/ 0 w 3"/>
                  <a:gd name="T1" fmla="*/ 8 h 9"/>
                  <a:gd name="T2" fmla="*/ 3 w 3"/>
                  <a:gd name="T3" fmla="*/ 9 h 9"/>
                  <a:gd name="T4" fmla="*/ 0 w 3"/>
                  <a:gd name="T5" fmla="*/ 0 h 9"/>
                  <a:gd name="T6" fmla="*/ 0 w 3"/>
                  <a:gd name="T7" fmla="*/ 8 h 9"/>
                </a:gdLst>
                <a:ahLst/>
                <a:cxnLst>
                  <a:cxn ang="0">
                    <a:pos x="T0" y="T1"/>
                  </a:cxn>
                  <a:cxn ang="0">
                    <a:pos x="T2" y="T3"/>
                  </a:cxn>
                  <a:cxn ang="0">
                    <a:pos x="T4" y="T5"/>
                  </a:cxn>
                  <a:cxn ang="0">
                    <a:pos x="T6" y="T7"/>
                  </a:cxn>
                </a:cxnLst>
                <a:rect l="0" t="0" r="r" b="b"/>
                <a:pathLst>
                  <a:path w="3" h="9">
                    <a:moveTo>
                      <a:pt x="0" y="8"/>
                    </a:moveTo>
                    <a:lnTo>
                      <a:pt x="3" y="9"/>
                    </a:lnTo>
                    <a:lnTo>
                      <a:pt x="0" y="0"/>
                    </a:lnTo>
                    <a:lnTo>
                      <a:pt x="0"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Freeform 125"/>
              <p:cNvSpPr>
                <a:spLocks/>
              </p:cNvSpPr>
              <p:nvPr/>
            </p:nvSpPr>
            <p:spPr bwMode="auto">
              <a:xfrm>
                <a:off x="3634" y="-572"/>
                <a:ext cx="1" cy="8"/>
              </a:xfrm>
              <a:custGeom>
                <a:avLst/>
                <a:gdLst>
                  <a:gd name="T0" fmla="*/ 1 w 1"/>
                  <a:gd name="T1" fmla="*/ 3 h 8"/>
                  <a:gd name="T2" fmla="*/ 0 w 1"/>
                  <a:gd name="T3" fmla="*/ 0 h 8"/>
                  <a:gd name="T4" fmla="*/ 0 w 1"/>
                  <a:gd name="T5" fmla="*/ 8 h 8"/>
                  <a:gd name="T6" fmla="*/ 1 w 1"/>
                  <a:gd name="T7" fmla="*/ 3 h 8"/>
                </a:gdLst>
                <a:ahLst/>
                <a:cxnLst>
                  <a:cxn ang="0">
                    <a:pos x="T0" y="T1"/>
                  </a:cxn>
                  <a:cxn ang="0">
                    <a:pos x="T2" y="T3"/>
                  </a:cxn>
                  <a:cxn ang="0">
                    <a:pos x="T4" y="T5"/>
                  </a:cxn>
                  <a:cxn ang="0">
                    <a:pos x="T6" y="T7"/>
                  </a:cxn>
                </a:cxnLst>
                <a:rect l="0" t="0" r="r" b="b"/>
                <a:pathLst>
                  <a:path w="1" h="8">
                    <a:moveTo>
                      <a:pt x="1" y="3"/>
                    </a:moveTo>
                    <a:lnTo>
                      <a:pt x="0" y="0"/>
                    </a:lnTo>
                    <a:lnTo>
                      <a:pt x="0" y="8"/>
                    </a:lnTo>
                    <a:lnTo>
                      <a:pt x="1"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Freeform 126"/>
              <p:cNvSpPr>
                <a:spLocks/>
              </p:cNvSpPr>
              <p:nvPr/>
            </p:nvSpPr>
            <p:spPr bwMode="auto">
              <a:xfrm>
                <a:off x="3521" y="-1212"/>
                <a:ext cx="35" cy="20"/>
              </a:xfrm>
              <a:custGeom>
                <a:avLst/>
                <a:gdLst>
                  <a:gd name="T0" fmla="*/ 12 w 35"/>
                  <a:gd name="T1" fmla="*/ 20 h 20"/>
                  <a:gd name="T2" fmla="*/ 26 w 35"/>
                  <a:gd name="T3" fmla="*/ 14 h 20"/>
                  <a:gd name="T4" fmla="*/ 35 w 35"/>
                  <a:gd name="T5" fmla="*/ 0 h 20"/>
                  <a:gd name="T6" fmla="*/ 26 w 35"/>
                  <a:gd name="T7" fmla="*/ 5 h 20"/>
                  <a:gd name="T8" fmla="*/ 11 w 35"/>
                  <a:gd name="T9" fmla="*/ 6 h 20"/>
                  <a:gd name="T10" fmla="*/ 0 w 35"/>
                  <a:gd name="T11" fmla="*/ 12 h 20"/>
                  <a:gd name="T12" fmla="*/ 4 w 35"/>
                  <a:gd name="T13" fmla="*/ 18 h 20"/>
                  <a:gd name="T14" fmla="*/ 12 w 35"/>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0">
                    <a:moveTo>
                      <a:pt x="12" y="20"/>
                    </a:moveTo>
                    <a:lnTo>
                      <a:pt x="26" y="14"/>
                    </a:lnTo>
                    <a:lnTo>
                      <a:pt x="35" y="0"/>
                    </a:lnTo>
                    <a:lnTo>
                      <a:pt x="26" y="5"/>
                    </a:lnTo>
                    <a:lnTo>
                      <a:pt x="11" y="6"/>
                    </a:lnTo>
                    <a:lnTo>
                      <a:pt x="0" y="12"/>
                    </a:lnTo>
                    <a:lnTo>
                      <a:pt x="4" y="18"/>
                    </a:lnTo>
                    <a:lnTo>
                      <a:pt x="12" y="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Freeform 127"/>
              <p:cNvSpPr>
                <a:spLocks/>
              </p:cNvSpPr>
              <p:nvPr/>
            </p:nvSpPr>
            <p:spPr bwMode="auto">
              <a:xfrm>
                <a:off x="3199" y="-1627"/>
                <a:ext cx="3" cy="8"/>
              </a:xfrm>
              <a:custGeom>
                <a:avLst/>
                <a:gdLst>
                  <a:gd name="T0" fmla="*/ 2 w 3"/>
                  <a:gd name="T1" fmla="*/ 8 h 8"/>
                  <a:gd name="T2" fmla="*/ 3 w 3"/>
                  <a:gd name="T3" fmla="*/ 0 h 8"/>
                  <a:gd name="T4" fmla="*/ 0 w 3"/>
                  <a:gd name="T5" fmla="*/ 4 h 8"/>
                  <a:gd name="T6" fmla="*/ 2 w 3"/>
                  <a:gd name="T7" fmla="*/ 8 h 8"/>
                </a:gdLst>
                <a:ahLst/>
                <a:cxnLst>
                  <a:cxn ang="0">
                    <a:pos x="T0" y="T1"/>
                  </a:cxn>
                  <a:cxn ang="0">
                    <a:pos x="T2" y="T3"/>
                  </a:cxn>
                  <a:cxn ang="0">
                    <a:pos x="T4" y="T5"/>
                  </a:cxn>
                  <a:cxn ang="0">
                    <a:pos x="T6" y="T7"/>
                  </a:cxn>
                </a:cxnLst>
                <a:rect l="0" t="0" r="r" b="b"/>
                <a:pathLst>
                  <a:path w="3" h="8">
                    <a:moveTo>
                      <a:pt x="2" y="8"/>
                    </a:moveTo>
                    <a:lnTo>
                      <a:pt x="3" y="0"/>
                    </a:lnTo>
                    <a:lnTo>
                      <a:pt x="0" y="4"/>
                    </a:lnTo>
                    <a:lnTo>
                      <a:pt x="2"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Freeform 128"/>
              <p:cNvSpPr>
                <a:spLocks/>
              </p:cNvSpPr>
              <p:nvPr/>
            </p:nvSpPr>
            <p:spPr bwMode="auto">
              <a:xfrm>
                <a:off x="3186" y="-1641"/>
                <a:ext cx="16" cy="14"/>
              </a:xfrm>
              <a:custGeom>
                <a:avLst/>
                <a:gdLst>
                  <a:gd name="T0" fmla="*/ 13 w 16"/>
                  <a:gd name="T1" fmla="*/ 0 h 14"/>
                  <a:gd name="T2" fmla="*/ 4 w 16"/>
                  <a:gd name="T3" fmla="*/ 2 h 14"/>
                  <a:gd name="T4" fmla="*/ 0 w 16"/>
                  <a:gd name="T5" fmla="*/ 2 h 14"/>
                  <a:gd name="T6" fmla="*/ 4 w 16"/>
                  <a:gd name="T7" fmla="*/ 14 h 14"/>
                  <a:gd name="T8" fmla="*/ 15 w 16"/>
                  <a:gd name="T9" fmla="*/ 13 h 14"/>
                  <a:gd name="T10" fmla="*/ 16 w 16"/>
                  <a:gd name="T11" fmla="*/ 8 h 14"/>
                  <a:gd name="T12" fmla="*/ 13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13" y="0"/>
                    </a:moveTo>
                    <a:lnTo>
                      <a:pt x="4" y="2"/>
                    </a:lnTo>
                    <a:lnTo>
                      <a:pt x="0" y="2"/>
                    </a:lnTo>
                    <a:lnTo>
                      <a:pt x="4" y="14"/>
                    </a:lnTo>
                    <a:lnTo>
                      <a:pt x="15" y="13"/>
                    </a:lnTo>
                    <a:lnTo>
                      <a:pt x="16" y="8"/>
                    </a:lnTo>
                    <a:lnTo>
                      <a:pt x="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Freeform 129"/>
              <p:cNvSpPr>
                <a:spLocks/>
              </p:cNvSpPr>
              <p:nvPr/>
            </p:nvSpPr>
            <p:spPr bwMode="auto">
              <a:xfrm>
                <a:off x="3205" y="-1625"/>
                <a:ext cx="11" cy="8"/>
              </a:xfrm>
              <a:custGeom>
                <a:avLst/>
                <a:gdLst>
                  <a:gd name="T0" fmla="*/ 4 w 11"/>
                  <a:gd name="T1" fmla="*/ 0 h 8"/>
                  <a:gd name="T2" fmla="*/ 0 w 11"/>
                  <a:gd name="T3" fmla="*/ 1 h 8"/>
                  <a:gd name="T4" fmla="*/ 0 w 11"/>
                  <a:gd name="T5" fmla="*/ 6 h 8"/>
                  <a:gd name="T6" fmla="*/ 11 w 11"/>
                  <a:gd name="T7" fmla="*/ 8 h 8"/>
                  <a:gd name="T8" fmla="*/ 9 w 11"/>
                  <a:gd name="T9" fmla="*/ 2 h 8"/>
                  <a:gd name="T10" fmla="*/ 4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4" y="0"/>
                    </a:moveTo>
                    <a:lnTo>
                      <a:pt x="0" y="1"/>
                    </a:lnTo>
                    <a:lnTo>
                      <a:pt x="0" y="6"/>
                    </a:lnTo>
                    <a:lnTo>
                      <a:pt x="11" y="8"/>
                    </a:lnTo>
                    <a:lnTo>
                      <a:pt x="9" y="2"/>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130"/>
              <p:cNvSpPr>
                <a:spLocks/>
              </p:cNvSpPr>
              <p:nvPr/>
            </p:nvSpPr>
            <p:spPr bwMode="auto">
              <a:xfrm>
                <a:off x="3216" y="-1625"/>
                <a:ext cx="5" cy="11"/>
              </a:xfrm>
              <a:custGeom>
                <a:avLst/>
                <a:gdLst>
                  <a:gd name="T0" fmla="*/ 5 w 5"/>
                  <a:gd name="T1" fmla="*/ 2 h 11"/>
                  <a:gd name="T2" fmla="*/ 0 w 5"/>
                  <a:gd name="T3" fmla="*/ 0 h 11"/>
                  <a:gd name="T4" fmla="*/ 3 w 5"/>
                  <a:gd name="T5" fmla="*/ 11 h 11"/>
                  <a:gd name="T6" fmla="*/ 5 w 5"/>
                  <a:gd name="T7" fmla="*/ 2 h 11"/>
                </a:gdLst>
                <a:ahLst/>
                <a:cxnLst>
                  <a:cxn ang="0">
                    <a:pos x="T0" y="T1"/>
                  </a:cxn>
                  <a:cxn ang="0">
                    <a:pos x="T2" y="T3"/>
                  </a:cxn>
                  <a:cxn ang="0">
                    <a:pos x="T4" y="T5"/>
                  </a:cxn>
                  <a:cxn ang="0">
                    <a:pos x="T6" y="T7"/>
                  </a:cxn>
                </a:cxnLst>
                <a:rect l="0" t="0" r="r" b="b"/>
                <a:pathLst>
                  <a:path w="5" h="11">
                    <a:moveTo>
                      <a:pt x="5" y="2"/>
                    </a:moveTo>
                    <a:lnTo>
                      <a:pt x="0" y="0"/>
                    </a:lnTo>
                    <a:lnTo>
                      <a:pt x="3" y="11"/>
                    </a:lnTo>
                    <a:lnTo>
                      <a:pt x="5"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Freeform 131"/>
              <p:cNvSpPr>
                <a:spLocks/>
              </p:cNvSpPr>
              <p:nvPr/>
            </p:nvSpPr>
            <p:spPr bwMode="auto">
              <a:xfrm>
                <a:off x="3203" y="-1656"/>
                <a:ext cx="26" cy="31"/>
              </a:xfrm>
              <a:custGeom>
                <a:avLst/>
                <a:gdLst>
                  <a:gd name="T0" fmla="*/ 4 w 26"/>
                  <a:gd name="T1" fmla="*/ 15 h 31"/>
                  <a:gd name="T2" fmla="*/ 6 w 26"/>
                  <a:gd name="T3" fmla="*/ 25 h 31"/>
                  <a:gd name="T4" fmla="*/ 13 w 26"/>
                  <a:gd name="T5" fmla="*/ 26 h 31"/>
                  <a:gd name="T6" fmla="*/ 12 w 26"/>
                  <a:gd name="T7" fmla="*/ 29 h 31"/>
                  <a:gd name="T8" fmla="*/ 18 w 26"/>
                  <a:gd name="T9" fmla="*/ 31 h 31"/>
                  <a:gd name="T10" fmla="*/ 18 w 26"/>
                  <a:gd name="T11" fmla="*/ 25 h 31"/>
                  <a:gd name="T12" fmla="*/ 23 w 26"/>
                  <a:gd name="T13" fmla="*/ 24 h 31"/>
                  <a:gd name="T14" fmla="*/ 21 w 26"/>
                  <a:gd name="T15" fmla="*/ 17 h 31"/>
                  <a:gd name="T16" fmla="*/ 26 w 26"/>
                  <a:gd name="T17" fmla="*/ 12 h 31"/>
                  <a:gd name="T18" fmla="*/ 22 w 26"/>
                  <a:gd name="T19" fmla="*/ 0 h 31"/>
                  <a:gd name="T20" fmla="*/ 16 w 26"/>
                  <a:gd name="T21" fmla="*/ 4 h 31"/>
                  <a:gd name="T22" fmla="*/ 16 w 26"/>
                  <a:gd name="T23" fmla="*/ 6 h 31"/>
                  <a:gd name="T24" fmla="*/ 13 w 26"/>
                  <a:gd name="T25" fmla="*/ 12 h 31"/>
                  <a:gd name="T26" fmla="*/ 13 w 26"/>
                  <a:gd name="T27" fmla="*/ 5 h 31"/>
                  <a:gd name="T28" fmla="*/ 8 w 26"/>
                  <a:gd name="T29" fmla="*/ 4 h 31"/>
                  <a:gd name="T30" fmla="*/ 10 w 26"/>
                  <a:gd name="T31" fmla="*/ 7 h 31"/>
                  <a:gd name="T32" fmla="*/ 0 w 26"/>
                  <a:gd name="T33" fmla="*/ 12 h 31"/>
                  <a:gd name="T34" fmla="*/ 4 w 26"/>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1">
                    <a:moveTo>
                      <a:pt x="4" y="15"/>
                    </a:moveTo>
                    <a:lnTo>
                      <a:pt x="6" y="25"/>
                    </a:lnTo>
                    <a:lnTo>
                      <a:pt x="13" y="26"/>
                    </a:lnTo>
                    <a:lnTo>
                      <a:pt x="12" y="29"/>
                    </a:lnTo>
                    <a:lnTo>
                      <a:pt x="18" y="31"/>
                    </a:lnTo>
                    <a:lnTo>
                      <a:pt x="18" y="25"/>
                    </a:lnTo>
                    <a:lnTo>
                      <a:pt x="23" y="24"/>
                    </a:lnTo>
                    <a:lnTo>
                      <a:pt x="21" y="17"/>
                    </a:lnTo>
                    <a:lnTo>
                      <a:pt x="26" y="12"/>
                    </a:lnTo>
                    <a:lnTo>
                      <a:pt x="22" y="0"/>
                    </a:lnTo>
                    <a:lnTo>
                      <a:pt x="16" y="4"/>
                    </a:lnTo>
                    <a:lnTo>
                      <a:pt x="16" y="6"/>
                    </a:lnTo>
                    <a:lnTo>
                      <a:pt x="13" y="12"/>
                    </a:lnTo>
                    <a:lnTo>
                      <a:pt x="13" y="5"/>
                    </a:lnTo>
                    <a:lnTo>
                      <a:pt x="8" y="4"/>
                    </a:lnTo>
                    <a:lnTo>
                      <a:pt x="10" y="7"/>
                    </a:lnTo>
                    <a:lnTo>
                      <a:pt x="0" y="12"/>
                    </a:lnTo>
                    <a:lnTo>
                      <a:pt x="4"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Freeform 132"/>
              <p:cNvSpPr>
                <a:spLocks/>
              </p:cNvSpPr>
              <p:nvPr/>
            </p:nvSpPr>
            <p:spPr bwMode="auto">
              <a:xfrm>
                <a:off x="3234" y="-1617"/>
                <a:ext cx="8" cy="10"/>
              </a:xfrm>
              <a:custGeom>
                <a:avLst/>
                <a:gdLst>
                  <a:gd name="T0" fmla="*/ 0 w 8"/>
                  <a:gd name="T1" fmla="*/ 7 h 10"/>
                  <a:gd name="T2" fmla="*/ 8 w 8"/>
                  <a:gd name="T3" fmla="*/ 10 h 10"/>
                  <a:gd name="T4" fmla="*/ 8 w 8"/>
                  <a:gd name="T5" fmla="*/ 5 h 10"/>
                  <a:gd name="T6" fmla="*/ 8 w 8"/>
                  <a:gd name="T7" fmla="*/ 3 h 10"/>
                  <a:gd name="T8" fmla="*/ 3 w 8"/>
                  <a:gd name="T9" fmla="*/ 0 h 10"/>
                  <a:gd name="T10" fmla="*/ 5 w 8"/>
                  <a:gd name="T11" fmla="*/ 5 h 10"/>
                  <a:gd name="T12" fmla="*/ 1 w 8"/>
                  <a:gd name="T13" fmla="*/ 3 h 10"/>
                  <a:gd name="T14" fmla="*/ 0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0" y="7"/>
                    </a:moveTo>
                    <a:lnTo>
                      <a:pt x="8" y="10"/>
                    </a:lnTo>
                    <a:lnTo>
                      <a:pt x="8" y="5"/>
                    </a:lnTo>
                    <a:lnTo>
                      <a:pt x="8" y="3"/>
                    </a:lnTo>
                    <a:lnTo>
                      <a:pt x="3" y="0"/>
                    </a:lnTo>
                    <a:lnTo>
                      <a:pt x="5" y="5"/>
                    </a:lnTo>
                    <a:lnTo>
                      <a:pt x="1" y="3"/>
                    </a:lnTo>
                    <a:lnTo>
                      <a:pt x="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Freeform 133"/>
              <p:cNvSpPr>
                <a:spLocks/>
              </p:cNvSpPr>
              <p:nvPr/>
            </p:nvSpPr>
            <p:spPr bwMode="auto">
              <a:xfrm>
                <a:off x="3333" y="-1287"/>
                <a:ext cx="6" cy="6"/>
              </a:xfrm>
              <a:custGeom>
                <a:avLst/>
                <a:gdLst>
                  <a:gd name="T0" fmla="*/ 3 w 6"/>
                  <a:gd name="T1" fmla="*/ 0 h 6"/>
                  <a:gd name="T2" fmla="*/ 0 w 6"/>
                  <a:gd name="T3" fmla="*/ 0 h 6"/>
                  <a:gd name="T4" fmla="*/ 6 w 6"/>
                  <a:gd name="T5" fmla="*/ 6 h 6"/>
                  <a:gd name="T6" fmla="*/ 3 w 6"/>
                  <a:gd name="T7" fmla="*/ 0 h 6"/>
                </a:gdLst>
                <a:ahLst/>
                <a:cxnLst>
                  <a:cxn ang="0">
                    <a:pos x="T0" y="T1"/>
                  </a:cxn>
                  <a:cxn ang="0">
                    <a:pos x="T2" y="T3"/>
                  </a:cxn>
                  <a:cxn ang="0">
                    <a:pos x="T4" y="T5"/>
                  </a:cxn>
                  <a:cxn ang="0">
                    <a:pos x="T6" y="T7"/>
                  </a:cxn>
                </a:cxnLst>
                <a:rect l="0" t="0" r="r" b="b"/>
                <a:pathLst>
                  <a:path w="6" h="6">
                    <a:moveTo>
                      <a:pt x="3" y="0"/>
                    </a:moveTo>
                    <a:lnTo>
                      <a:pt x="0" y="0"/>
                    </a:lnTo>
                    <a:lnTo>
                      <a:pt x="6" y="6"/>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Freeform 134"/>
              <p:cNvSpPr>
                <a:spLocks/>
              </p:cNvSpPr>
              <p:nvPr/>
            </p:nvSpPr>
            <p:spPr bwMode="auto">
              <a:xfrm>
                <a:off x="3344" y="-1262"/>
                <a:ext cx="5" cy="6"/>
              </a:xfrm>
              <a:custGeom>
                <a:avLst/>
                <a:gdLst>
                  <a:gd name="T0" fmla="*/ 0 w 5"/>
                  <a:gd name="T1" fmla="*/ 3 h 6"/>
                  <a:gd name="T2" fmla="*/ 5 w 5"/>
                  <a:gd name="T3" fmla="*/ 6 h 6"/>
                  <a:gd name="T4" fmla="*/ 4 w 5"/>
                  <a:gd name="T5" fmla="*/ 0 h 6"/>
                  <a:gd name="T6" fmla="*/ 0 w 5"/>
                  <a:gd name="T7" fmla="*/ 3 h 6"/>
                </a:gdLst>
                <a:ahLst/>
                <a:cxnLst>
                  <a:cxn ang="0">
                    <a:pos x="T0" y="T1"/>
                  </a:cxn>
                  <a:cxn ang="0">
                    <a:pos x="T2" y="T3"/>
                  </a:cxn>
                  <a:cxn ang="0">
                    <a:pos x="T4" y="T5"/>
                  </a:cxn>
                  <a:cxn ang="0">
                    <a:pos x="T6" y="T7"/>
                  </a:cxn>
                </a:cxnLst>
                <a:rect l="0" t="0" r="r" b="b"/>
                <a:pathLst>
                  <a:path w="5" h="6">
                    <a:moveTo>
                      <a:pt x="0" y="3"/>
                    </a:moveTo>
                    <a:lnTo>
                      <a:pt x="5" y="6"/>
                    </a:lnTo>
                    <a:lnTo>
                      <a:pt x="4" y="0"/>
                    </a:lnTo>
                    <a:lnTo>
                      <a:pt x="0"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Freeform 135"/>
              <p:cNvSpPr>
                <a:spLocks/>
              </p:cNvSpPr>
              <p:nvPr/>
            </p:nvSpPr>
            <p:spPr bwMode="auto">
              <a:xfrm>
                <a:off x="3355" y="-1261"/>
                <a:ext cx="34" cy="36"/>
              </a:xfrm>
              <a:custGeom>
                <a:avLst/>
                <a:gdLst>
                  <a:gd name="T0" fmla="*/ 34 w 34"/>
                  <a:gd name="T1" fmla="*/ 16 h 36"/>
                  <a:gd name="T2" fmla="*/ 29 w 34"/>
                  <a:gd name="T3" fmla="*/ 8 h 36"/>
                  <a:gd name="T4" fmla="*/ 13 w 34"/>
                  <a:gd name="T5" fmla="*/ 0 h 36"/>
                  <a:gd name="T6" fmla="*/ 3 w 34"/>
                  <a:gd name="T7" fmla="*/ 3 h 36"/>
                  <a:gd name="T8" fmla="*/ 0 w 34"/>
                  <a:gd name="T9" fmla="*/ 10 h 36"/>
                  <a:gd name="T10" fmla="*/ 8 w 34"/>
                  <a:gd name="T11" fmla="*/ 19 h 36"/>
                  <a:gd name="T12" fmla="*/ 8 w 34"/>
                  <a:gd name="T13" fmla="*/ 28 h 36"/>
                  <a:gd name="T14" fmla="*/ 10 w 34"/>
                  <a:gd name="T15" fmla="*/ 30 h 36"/>
                  <a:gd name="T16" fmla="*/ 13 w 34"/>
                  <a:gd name="T17" fmla="*/ 24 h 36"/>
                  <a:gd name="T18" fmla="*/ 17 w 34"/>
                  <a:gd name="T19" fmla="*/ 36 h 36"/>
                  <a:gd name="T20" fmla="*/ 22 w 34"/>
                  <a:gd name="T21" fmla="*/ 29 h 36"/>
                  <a:gd name="T22" fmla="*/ 29 w 34"/>
                  <a:gd name="T23" fmla="*/ 36 h 36"/>
                  <a:gd name="T24" fmla="*/ 23 w 34"/>
                  <a:gd name="T25" fmla="*/ 15 h 36"/>
                  <a:gd name="T26" fmla="*/ 29 w 34"/>
                  <a:gd name="T27" fmla="*/ 19 h 36"/>
                  <a:gd name="T28" fmla="*/ 34 w 34"/>
                  <a:gd name="T2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6">
                    <a:moveTo>
                      <a:pt x="34" y="16"/>
                    </a:moveTo>
                    <a:lnTo>
                      <a:pt x="29" y="8"/>
                    </a:lnTo>
                    <a:lnTo>
                      <a:pt x="13" y="0"/>
                    </a:lnTo>
                    <a:lnTo>
                      <a:pt x="3" y="3"/>
                    </a:lnTo>
                    <a:lnTo>
                      <a:pt x="0" y="10"/>
                    </a:lnTo>
                    <a:lnTo>
                      <a:pt x="8" y="19"/>
                    </a:lnTo>
                    <a:lnTo>
                      <a:pt x="8" y="28"/>
                    </a:lnTo>
                    <a:lnTo>
                      <a:pt x="10" y="30"/>
                    </a:lnTo>
                    <a:lnTo>
                      <a:pt x="13" y="24"/>
                    </a:lnTo>
                    <a:lnTo>
                      <a:pt x="17" y="36"/>
                    </a:lnTo>
                    <a:lnTo>
                      <a:pt x="22" y="29"/>
                    </a:lnTo>
                    <a:lnTo>
                      <a:pt x="29" y="36"/>
                    </a:lnTo>
                    <a:lnTo>
                      <a:pt x="23" y="15"/>
                    </a:lnTo>
                    <a:lnTo>
                      <a:pt x="29" y="19"/>
                    </a:lnTo>
                    <a:lnTo>
                      <a:pt x="34"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Freeform 136"/>
              <p:cNvSpPr>
                <a:spLocks/>
              </p:cNvSpPr>
              <p:nvPr/>
            </p:nvSpPr>
            <p:spPr bwMode="auto">
              <a:xfrm>
                <a:off x="3409" y="-1253"/>
                <a:ext cx="4" cy="5"/>
              </a:xfrm>
              <a:custGeom>
                <a:avLst/>
                <a:gdLst>
                  <a:gd name="T0" fmla="*/ 4 w 4"/>
                  <a:gd name="T1" fmla="*/ 5 h 5"/>
                  <a:gd name="T2" fmla="*/ 4 w 4"/>
                  <a:gd name="T3" fmla="*/ 1 h 5"/>
                  <a:gd name="T4" fmla="*/ 0 w 4"/>
                  <a:gd name="T5" fmla="*/ 0 h 5"/>
                  <a:gd name="T6" fmla="*/ 4 w 4"/>
                  <a:gd name="T7" fmla="*/ 5 h 5"/>
                </a:gdLst>
                <a:ahLst/>
                <a:cxnLst>
                  <a:cxn ang="0">
                    <a:pos x="T0" y="T1"/>
                  </a:cxn>
                  <a:cxn ang="0">
                    <a:pos x="T2" y="T3"/>
                  </a:cxn>
                  <a:cxn ang="0">
                    <a:pos x="T4" y="T5"/>
                  </a:cxn>
                  <a:cxn ang="0">
                    <a:pos x="T6" y="T7"/>
                  </a:cxn>
                </a:cxnLst>
                <a:rect l="0" t="0" r="r" b="b"/>
                <a:pathLst>
                  <a:path w="4" h="5">
                    <a:moveTo>
                      <a:pt x="4" y="5"/>
                    </a:moveTo>
                    <a:lnTo>
                      <a:pt x="4" y="1"/>
                    </a:lnTo>
                    <a:lnTo>
                      <a:pt x="0" y="0"/>
                    </a:lnTo>
                    <a:lnTo>
                      <a:pt x="4"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Freeform 137"/>
              <p:cNvSpPr>
                <a:spLocks/>
              </p:cNvSpPr>
              <p:nvPr/>
            </p:nvSpPr>
            <p:spPr bwMode="auto">
              <a:xfrm>
                <a:off x="3390" y="-1210"/>
                <a:ext cx="42" cy="13"/>
              </a:xfrm>
              <a:custGeom>
                <a:avLst/>
                <a:gdLst>
                  <a:gd name="T0" fmla="*/ 0 w 42"/>
                  <a:gd name="T1" fmla="*/ 7 h 13"/>
                  <a:gd name="T2" fmla="*/ 14 w 42"/>
                  <a:gd name="T3" fmla="*/ 9 h 13"/>
                  <a:gd name="T4" fmla="*/ 19 w 42"/>
                  <a:gd name="T5" fmla="*/ 13 h 13"/>
                  <a:gd name="T6" fmla="*/ 39 w 42"/>
                  <a:gd name="T7" fmla="*/ 11 h 13"/>
                  <a:gd name="T8" fmla="*/ 42 w 42"/>
                  <a:gd name="T9" fmla="*/ 6 h 13"/>
                  <a:gd name="T10" fmla="*/ 37 w 42"/>
                  <a:gd name="T11" fmla="*/ 9 h 13"/>
                  <a:gd name="T12" fmla="*/ 23 w 42"/>
                  <a:gd name="T13" fmla="*/ 4 h 13"/>
                  <a:gd name="T14" fmla="*/ 12 w 42"/>
                  <a:gd name="T15" fmla="*/ 4 h 13"/>
                  <a:gd name="T16" fmla="*/ 10 w 42"/>
                  <a:gd name="T17" fmla="*/ 0 h 13"/>
                  <a:gd name="T18" fmla="*/ 4 w 42"/>
                  <a:gd name="T19" fmla="*/ 0 h 13"/>
                  <a:gd name="T20" fmla="*/ 0 w 42"/>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3">
                    <a:moveTo>
                      <a:pt x="0" y="7"/>
                    </a:moveTo>
                    <a:lnTo>
                      <a:pt x="14" y="9"/>
                    </a:lnTo>
                    <a:lnTo>
                      <a:pt x="19" y="13"/>
                    </a:lnTo>
                    <a:lnTo>
                      <a:pt x="39" y="11"/>
                    </a:lnTo>
                    <a:lnTo>
                      <a:pt x="42" y="6"/>
                    </a:lnTo>
                    <a:lnTo>
                      <a:pt x="37" y="9"/>
                    </a:lnTo>
                    <a:lnTo>
                      <a:pt x="23" y="4"/>
                    </a:lnTo>
                    <a:lnTo>
                      <a:pt x="12" y="4"/>
                    </a:lnTo>
                    <a:lnTo>
                      <a:pt x="10" y="0"/>
                    </a:lnTo>
                    <a:lnTo>
                      <a:pt x="4" y="0"/>
                    </a:lnTo>
                    <a:lnTo>
                      <a:pt x="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Freeform 138"/>
              <p:cNvSpPr>
                <a:spLocks/>
              </p:cNvSpPr>
              <p:nvPr/>
            </p:nvSpPr>
            <p:spPr bwMode="auto">
              <a:xfrm>
                <a:off x="3454" y="-1226"/>
                <a:ext cx="7" cy="9"/>
              </a:xfrm>
              <a:custGeom>
                <a:avLst/>
                <a:gdLst>
                  <a:gd name="T0" fmla="*/ 0 w 7"/>
                  <a:gd name="T1" fmla="*/ 6 h 9"/>
                  <a:gd name="T2" fmla="*/ 0 w 7"/>
                  <a:gd name="T3" fmla="*/ 9 h 9"/>
                  <a:gd name="T4" fmla="*/ 5 w 7"/>
                  <a:gd name="T5" fmla="*/ 8 h 9"/>
                  <a:gd name="T6" fmla="*/ 7 w 7"/>
                  <a:gd name="T7" fmla="*/ 0 h 9"/>
                  <a:gd name="T8" fmla="*/ 0 w 7"/>
                  <a:gd name="T9" fmla="*/ 6 h 9"/>
                </a:gdLst>
                <a:ahLst/>
                <a:cxnLst>
                  <a:cxn ang="0">
                    <a:pos x="T0" y="T1"/>
                  </a:cxn>
                  <a:cxn ang="0">
                    <a:pos x="T2" y="T3"/>
                  </a:cxn>
                  <a:cxn ang="0">
                    <a:pos x="T4" y="T5"/>
                  </a:cxn>
                  <a:cxn ang="0">
                    <a:pos x="T6" y="T7"/>
                  </a:cxn>
                  <a:cxn ang="0">
                    <a:pos x="T8" y="T9"/>
                  </a:cxn>
                </a:cxnLst>
                <a:rect l="0" t="0" r="r" b="b"/>
                <a:pathLst>
                  <a:path w="7" h="9">
                    <a:moveTo>
                      <a:pt x="0" y="6"/>
                    </a:moveTo>
                    <a:lnTo>
                      <a:pt x="0" y="9"/>
                    </a:lnTo>
                    <a:lnTo>
                      <a:pt x="5" y="8"/>
                    </a:lnTo>
                    <a:lnTo>
                      <a:pt x="7" y="0"/>
                    </a:lnTo>
                    <a:lnTo>
                      <a:pt x="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Freeform 139"/>
              <p:cNvSpPr>
                <a:spLocks/>
              </p:cNvSpPr>
              <p:nvPr/>
            </p:nvSpPr>
            <p:spPr bwMode="auto">
              <a:xfrm>
                <a:off x="3426" y="-1266"/>
                <a:ext cx="3" cy="7"/>
              </a:xfrm>
              <a:custGeom>
                <a:avLst/>
                <a:gdLst>
                  <a:gd name="T0" fmla="*/ 1 w 3"/>
                  <a:gd name="T1" fmla="*/ 7 h 7"/>
                  <a:gd name="T2" fmla="*/ 3 w 3"/>
                  <a:gd name="T3" fmla="*/ 2 h 7"/>
                  <a:gd name="T4" fmla="*/ 0 w 3"/>
                  <a:gd name="T5" fmla="*/ 0 h 7"/>
                  <a:gd name="T6" fmla="*/ 1 w 3"/>
                  <a:gd name="T7" fmla="*/ 7 h 7"/>
                </a:gdLst>
                <a:ahLst/>
                <a:cxnLst>
                  <a:cxn ang="0">
                    <a:pos x="T0" y="T1"/>
                  </a:cxn>
                  <a:cxn ang="0">
                    <a:pos x="T2" y="T3"/>
                  </a:cxn>
                  <a:cxn ang="0">
                    <a:pos x="T4" y="T5"/>
                  </a:cxn>
                  <a:cxn ang="0">
                    <a:pos x="T6" y="T7"/>
                  </a:cxn>
                </a:cxnLst>
                <a:rect l="0" t="0" r="r" b="b"/>
                <a:pathLst>
                  <a:path w="3" h="7">
                    <a:moveTo>
                      <a:pt x="1" y="7"/>
                    </a:moveTo>
                    <a:lnTo>
                      <a:pt x="3" y="2"/>
                    </a:lnTo>
                    <a:lnTo>
                      <a:pt x="0" y="0"/>
                    </a:lnTo>
                    <a:lnTo>
                      <a:pt x="1"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Freeform 140"/>
              <p:cNvSpPr>
                <a:spLocks/>
              </p:cNvSpPr>
              <p:nvPr/>
            </p:nvSpPr>
            <p:spPr bwMode="auto">
              <a:xfrm>
                <a:off x="3426" y="-1281"/>
                <a:ext cx="9" cy="6"/>
              </a:xfrm>
              <a:custGeom>
                <a:avLst/>
                <a:gdLst>
                  <a:gd name="T0" fmla="*/ 6 w 9"/>
                  <a:gd name="T1" fmla="*/ 0 h 6"/>
                  <a:gd name="T2" fmla="*/ 0 w 9"/>
                  <a:gd name="T3" fmla="*/ 4 h 6"/>
                  <a:gd name="T4" fmla="*/ 9 w 9"/>
                  <a:gd name="T5" fmla="*/ 6 h 6"/>
                  <a:gd name="T6" fmla="*/ 6 w 9"/>
                  <a:gd name="T7" fmla="*/ 0 h 6"/>
                </a:gdLst>
                <a:ahLst/>
                <a:cxnLst>
                  <a:cxn ang="0">
                    <a:pos x="T0" y="T1"/>
                  </a:cxn>
                  <a:cxn ang="0">
                    <a:pos x="T2" y="T3"/>
                  </a:cxn>
                  <a:cxn ang="0">
                    <a:pos x="T4" y="T5"/>
                  </a:cxn>
                  <a:cxn ang="0">
                    <a:pos x="T6" y="T7"/>
                  </a:cxn>
                </a:cxnLst>
                <a:rect l="0" t="0" r="r" b="b"/>
                <a:pathLst>
                  <a:path w="9" h="6">
                    <a:moveTo>
                      <a:pt x="6" y="0"/>
                    </a:moveTo>
                    <a:lnTo>
                      <a:pt x="0" y="4"/>
                    </a:lnTo>
                    <a:lnTo>
                      <a:pt x="9" y="6"/>
                    </a:ln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Freeform 141"/>
              <p:cNvSpPr>
                <a:spLocks/>
              </p:cNvSpPr>
              <p:nvPr/>
            </p:nvSpPr>
            <p:spPr bwMode="auto">
              <a:xfrm>
                <a:off x="3413" y="-1293"/>
                <a:ext cx="4" cy="4"/>
              </a:xfrm>
              <a:custGeom>
                <a:avLst/>
                <a:gdLst>
                  <a:gd name="T0" fmla="*/ 4 w 4"/>
                  <a:gd name="T1" fmla="*/ 0 h 4"/>
                  <a:gd name="T2" fmla="*/ 0 w 4"/>
                  <a:gd name="T3" fmla="*/ 0 h 4"/>
                  <a:gd name="T4" fmla="*/ 0 w 4"/>
                  <a:gd name="T5" fmla="*/ 4 h 4"/>
                  <a:gd name="T6" fmla="*/ 4 w 4"/>
                  <a:gd name="T7" fmla="*/ 2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4"/>
                    </a:lnTo>
                    <a:lnTo>
                      <a:pt x="4" y="2"/>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Freeform 142"/>
              <p:cNvSpPr>
                <a:spLocks/>
              </p:cNvSpPr>
              <p:nvPr/>
            </p:nvSpPr>
            <p:spPr bwMode="auto">
              <a:xfrm>
                <a:off x="3404" y="-1308"/>
                <a:ext cx="5" cy="4"/>
              </a:xfrm>
              <a:custGeom>
                <a:avLst/>
                <a:gdLst>
                  <a:gd name="T0" fmla="*/ 5 w 5"/>
                  <a:gd name="T1" fmla="*/ 0 h 4"/>
                  <a:gd name="T2" fmla="*/ 0 w 5"/>
                  <a:gd name="T3" fmla="*/ 1 h 4"/>
                  <a:gd name="T4" fmla="*/ 4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1"/>
                    </a:lnTo>
                    <a:lnTo>
                      <a:pt x="4" y="4"/>
                    </a:lnTo>
                    <a:lnTo>
                      <a:pt x="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Freeform 143"/>
              <p:cNvSpPr>
                <a:spLocks/>
              </p:cNvSpPr>
              <p:nvPr/>
            </p:nvSpPr>
            <p:spPr bwMode="auto">
              <a:xfrm>
                <a:off x="3383" y="-1275"/>
                <a:ext cx="24" cy="22"/>
              </a:xfrm>
              <a:custGeom>
                <a:avLst/>
                <a:gdLst>
                  <a:gd name="T0" fmla="*/ 6 w 24"/>
                  <a:gd name="T1" fmla="*/ 0 h 22"/>
                  <a:gd name="T2" fmla="*/ 0 w 24"/>
                  <a:gd name="T3" fmla="*/ 5 h 22"/>
                  <a:gd name="T4" fmla="*/ 18 w 24"/>
                  <a:gd name="T5" fmla="*/ 16 h 22"/>
                  <a:gd name="T6" fmla="*/ 21 w 24"/>
                  <a:gd name="T7" fmla="*/ 22 h 22"/>
                  <a:gd name="T8" fmla="*/ 24 w 24"/>
                  <a:gd name="T9" fmla="*/ 22 h 22"/>
                  <a:gd name="T10" fmla="*/ 24 w 24"/>
                  <a:gd name="T11" fmla="*/ 19 h 22"/>
                  <a:gd name="T12" fmla="*/ 18 w 24"/>
                  <a:gd name="T13" fmla="*/ 9 h 22"/>
                  <a:gd name="T14" fmla="*/ 6 w 24"/>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2">
                    <a:moveTo>
                      <a:pt x="6" y="0"/>
                    </a:moveTo>
                    <a:lnTo>
                      <a:pt x="0" y="5"/>
                    </a:lnTo>
                    <a:lnTo>
                      <a:pt x="18" y="16"/>
                    </a:lnTo>
                    <a:lnTo>
                      <a:pt x="21" y="22"/>
                    </a:lnTo>
                    <a:lnTo>
                      <a:pt x="24" y="22"/>
                    </a:lnTo>
                    <a:lnTo>
                      <a:pt x="24" y="19"/>
                    </a:lnTo>
                    <a:lnTo>
                      <a:pt x="18" y="9"/>
                    </a:ln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Freeform 144"/>
              <p:cNvSpPr>
                <a:spLocks/>
              </p:cNvSpPr>
              <p:nvPr/>
            </p:nvSpPr>
            <p:spPr bwMode="auto">
              <a:xfrm>
                <a:off x="3163" y="-1319"/>
                <a:ext cx="22" cy="48"/>
              </a:xfrm>
              <a:custGeom>
                <a:avLst/>
                <a:gdLst>
                  <a:gd name="T0" fmla="*/ 0 w 22"/>
                  <a:gd name="T1" fmla="*/ 8 h 48"/>
                  <a:gd name="T2" fmla="*/ 4 w 22"/>
                  <a:gd name="T3" fmla="*/ 28 h 48"/>
                  <a:gd name="T4" fmla="*/ 4 w 22"/>
                  <a:gd name="T5" fmla="*/ 41 h 48"/>
                  <a:gd name="T6" fmla="*/ 9 w 22"/>
                  <a:gd name="T7" fmla="*/ 48 h 48"/>
                  <a:gd name="T8" fmla="*/ 14 w 22"/>
                  <a:gd name="T9" fmla="*/ 41 h 48"/>
                  <a:gd name="T10" fmla="*/ 19 w 22"/>
                  <a:gd name="T11" fmla="*/ 42 h 48"/>
                  <a:gd name="T12" fmla="*/ 22 w 22"/>
                  <a:gd name="T13" fmla="*/ 38 h 48"/>
                  <a:gd name="T14" fmla="*/ 22 w 22"/>
                  <a:gd name="T15" fmla="*/ 12 h 48"/>
                  <a:gd name="T16" fmla="*/ 19 w 22"/>
                  <a:gd name="T17" fmla="*/ 4 h 48"/>
                  <a:gd name="T18" fmla="*/ 13 w 22"/>
                  <a:gd name="T19" fmla="*/ 0 h 48"/>
                  <a:gd name="T20" fmla="*/ 5 w 22"/>
                  <a:gd name="T21" fmla="*/ 9 h 48"/>
                  <a:gd name="T22" fmla="*/ 0 w 22"/>
                  <a:gd name="T2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8">
                    <a:moveTo>
                      <a:pt x="0" y="8"/>
                    </a:moveTo>
                    <a:lnTo>
                      <a:pt x="4" y="28"/>
                    </a:lnTo>
                    <a:lnTo>
                      <a:pt x="4" y="41"/>
                    </a:lnTo>
                    <a:lnTo>
                      <a:pt x="9" y="48"/>
                    </a:lnTo>
                    <a:lnTo>
                      <a:pt x="14" y="41"/>
                    </a:lnTo>
                    <a:lnTo>
                      <a:pt x="19" y="42"/>
                    </a:lnTo>
                    <a:lnTo>
                      <a:pt x="22" y="38"/>
                    </a:lnTo>
                    <a:lnTo>
                      <a:pt x="22" y="12"/>
                    </a:lnTo>
                    <a:lnTo>
                      <a:pt x="19" y="4"/>
                    </a:lnTo>
                    <a:lnTo>
                      <a:pt x="13" y="0"/>
                    </a:lnTo>
                    <a:lnTo>
                      <a:pt x="5" y="9"/>
                    </a:lnTo>
                    <a:lnTo>
                      <a:pt x="0"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Freeform 145"/>
              <p:cNvSpPr>
                <a:spLocks/>
              </p:cNvSpPr>
              <p:nvPr/>
            </p:nvSpPr>
            <p:spPr bwMode="auto">
              <a:xfrm>
                <a:off x="3227" y="-1261"/>
                <a:ext cx="46" cy="30"/>
              </a:xfrm>
              <a:custGeom>
                <a:avLst/>
                <a:gdLst>
                  <a:gd name="T0" fmla="*/ 18 w 46"/>
                  <a:gd name="T1" fmla="*/ 6 h 30"/>
                  <a:gd name="T2" fmla="*/ 10 w 46"/>
                  <a:gd name="T3" fmla="*/ 2 h 30"/>
                  <a:gd name="T4" fmla="*/ 1 w 46"/>
                  <a:gd name="T5" fmla="*/ 3 h 30"/>
                  <a:gd name="T6" fmla="*/ 0 w 46"/>
                  <a:gd name="T7" fmla="*/ 8 h 30"/>
                  <a:gd name="T8" fmla="*/ 1 w 46"/>
                  <a:gd name="T9" fmla="*/ 13 h 30"/>
                  <a:gd name="T10" fmla="*/ 26 w 46"/>
                  <a:gd name="T11" fmla="*/ 24 h 30"/>
                  <a:gd name="T12" fmla="*/ 32 w 46"/>
                  <a:gd name="T13" fmla="*/ 30 h 30"/>
                  <a:gd name="T14" fmla="*/ 38 w 46"/>
                  <a:gd name="T15" fmla="*/ 30 h 30"/>
                  <a:gd name="T16" fmla="*/ 40 w 46"/>
                  <a:gd name="T17" fmla="*/ 24 h 30"/>
                  <a:gd name="T18" fmla="*/ 38 w 46"/>
                  <a:gd name="T19" fmla="*/ 17 h 30"/>
                  <a:gd name="T20" fmla="*/ 46 w 46"/>
                  <a:gd name="T21" fmla="*/ 0 h 30"/>
                  <a:gd name="T22" fmla="*/ 18 w 46"/>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30">
                    <a:moveTo>
                      <a:pt x="18" y="6"/>
                    </a:moveTo>
                    <a:lnTo>
                      <a:pt x="10" y="2"/>
                    </a:lnTo>
                    <a:lnTo>
                      <a:pt x="1" y="3"/>
                    </a:lnTo>
                    <a:lnTo>
                      <a:pt x="0" y="8"/>
                    </a:lnTo>
                    <a:lnTo>
                      <a:pt x="1" y="13"/>
                    </a:lnTo>
                    <a:lnTo>
                      <a:pt x="26" y="24"/>
                    </a:lnTo>
                    <a:lnTo>
                      <a:pt x="32" y="30"/>
                    </a:lnTo>
                    <a:lnTo>
                      <a:pt x="38" y="30"/>
                    </a:lnTo>
                    <a:lnTo>
                      <a:pt x="40" y="24"/>
                    </a:lnTo>
                    <a:lnTo>
                      <a:pt x="38" y="17"/>
                    </a:lnTo>
                    <a:lnTo>
                      <a:pt x="46" y="0"/>
                    </a:lnTo>
                    <a:lnTo>
                      <a:pt x="18"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Freeform 146"/>
              <p:cNvSpPr>
                <a:spLocks/>
              </p:cNvSpPr>
              <p:nvPr/>
            </p:nvSpPr>
            <p:spPr bwMode="auto">
              <a:xfrm>
                <a:off x="3111" y="-1580"/>
                <a:ext cx="7" cy="7"/>
              </a:xfrm>
              <a:custGeom>
                <a:avLst/>
                <a:gdLst>
                  <a:gd name="T0" fmla="*/ 4 w 7"/>
                  <a:gd name="T1" fmla="*/ 0 h 7"/>
                  <a:gd name="T2" fmla="*/ 0 w 7"/>
                  <a:gd name="T3" fmla="*/ 7 h 7"/>
                  <a:gd name="T4" fmla="*/ 7 w 7"/>
                  <a:gd name="T5" fmla="*/ 0 h 7"/>
                  <a:gd name="T6" fmla="*/ 4 w 7"/>
                  <a:gd name="T7" fmla="*/ 0 h 7"/>
                </a:gdLst>
                <a:ahLst/>
                <a:cxnLst>
                  <a:cxn ang="0">
                    <a:pos x="T0" y="T1"/>
                  </a:cxn>
                  <a:cxn ang="0">
                    <a:pos x="T2" y="T3"/>
                  </a:cxn>
                  <a:cxn ang="0">
                    <a:pos x="T4" y="T5"/>
                  </a:cxn>
                  <a:cxn ang="0">
                    <a:pos x="T6" y="T7"/>
                  </a:cxn>
                </a:cxnLst>
                <a:rect l="0" t="0" r="r" b="b"/>
                <a:pathLst>
                  <a:path w="7" h="7">
                    <a:moveTo>
                      <a:pt x="4" y="0"/>
                    </a:moveTo>
                    <a:lnTo>
                      <a:pt x="0" y="7"/>
                    </a:lnTo>
                    <a:lnTo>
                      <a:pt x="7" y="0"/>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147"/>
              <p:cNvSpPr>
                <a:spLocks noChangeArrowheads="1"/>
              </p:cNvSpPr>
              <p:nvPr/>
            </p:nvSpPr>
            <p:spPr bwMode="auto">
              <a:xfrm>
                <a:off x="3312" y="-1345"/>
                <a:ext cx="1" cy="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Freeform 148"/>
              <p:cNvSpPr>
                <a:spLocks/>
              </p:cNvSpPr>
              <p:nvPr/>
            </p:nvSpPr>
            <p:spPr bwMode="auto">
              <a:xfrm>
                <a:off x="3167" y="-1882"/>
                <a:ext cx="10" cy="6"/>
              </a:xfrm>
              <a:custGeom>
                <a:avLst/>
                <a:gdLst>
                  <a:gd name="T0" fmla="*/ 7 w 10"/>
                  <a:gd name="T1" fmla="*/ 0 h 6"/>
                  <a:gd name="T2" fmla="*/ 0 w 10"/>
                  <a:gd name="T3" fmla="*/ 6 h 6"/>
                  <a:gd name="T4" fmla="*/ 10 w 10"/>
                  <a:gd name="T5" fmla="*/ 5 h 6"/>
                  <a:gd name="T6" fmla="*/ 7 w 10"/>
                  <a:gd name="T7" fmla="*/ 0 h 6"/>
                </a:gdLst>
                <a:ahLst/>
                <a:cxnLst>
                  <a:cxn ang="0">
                    <a:pos x="T0" y="T1"/>
                  </a:cxn>
                  <a:cxn ang="0">
                    <a:pos x="T2" y="T3"/>
                  </a:cxn>
                  <a:cxn ang="0">
                    <a:pos x="T4" y="T5"/>
                  </a:cxn>
                  <a:cxn ang="0">
                    <a:pos x="T6" y="T7"/>
                  </a:cxn>
                </a:cxnLst>
                <a:rect l="0" t="0" r="r" b="b"/>
                <a:pathLst>
                  <a:path w="10" h="6">
                    <a:moveTo>
                      <a:pt x="7" y="0"/>
                    </a:moveTo>
                    <a:lnTo>
                      <a:pt x="0" y="6"/>
                    </a:lnTo>
                    <a:lnTo>
                      <a:pt x="10" y="5"/>
                    </a:lnTo>
                    <a:lnTo>
                      <a:pt x="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Freeform 149"/>
              <p:cNvSpPr>
                <a:spLocks/>
              </p:cNvSpPr>
              <p:nvPr/>
            </p:nvSpPr>
            <p:spPr bwMode="auto">
              <a:xfrm>
                <a:off x="3416" y="-2168"/>
                <a:ext cx="11" cy="6"/>
              </a:xfrm>
              <a:custGeom>
                <a:avLst/>
                <a:gdLst>
                  <a:gd name="T0" fmla="*/ 8 w 11"/>
                  <a:gd name="T1" fmla="*/ 0 h 6"/>
                  <a:gd name="T2" fmla="*/ 0 w 11"/>
                  <a:gd name="T3" fmla="*/ 4 h 6"/>
                  <a:gd name="T4" fmla="*/ 11 w 11"/>
                  <a:gd name="T5" fmla="*/ 6 h 6"/>
                  <a:gd name="T6" fmla="*/ 8 w 11"/>
                  <a:gd name="T7" fmla="*/ 0 h 6"/>
                </a:gdLst>
                <a:ahLst/>
                <a:cxnLst>
                  <a:cxn ang="0">
                    <a:pos x="T0" y="T1"/>
                  </a:cxn>
                  <a:cxn ang="0">
                    <a:pos x="T2" y="T3"/>
                  </a:cxn>
                  <a:cxn ang="0">
                    <a:pos x="T4" y="T5"/>
                  </a:cxn>
                  <a:cxn ang="0">
                    <a:pos x="T6" y="T7"/>
                  </a:cxn>
                </a:cxnLst>
                <a:rect l="0" t="0" r="r" b="b"/>
                <a:pathLst>
                  <a:path w="11" h="6">
                    <a:moveTo>
                      <a:pt x="8" y="0"/>
                    </a:moveTo>
                    <a:lnTo>
                      <a:pt x="0" y="4"/>
                    </a:lnTo>
                    <a:lnTo>
                      <a:pt x="11" y="6"/>
                    </a:lnTo>
                    <a:lnTo>
                      <a:pt x="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Freeform 150"/>
              <p:cNvSpPr>
                <a:spLocks/>
              </p:cNvSpPr>
              <p:nvPr/>
            </p:nvSpPr>
            <p:spPr bwMode="auto">
              <a:xfrm>
                <a:off x="3393" y="-2150"/>
                <a:ext cx="4" cy="7"/>
              </a:xfrm>
              <a:custGeom>
                <a:avLst/>
                <a:gdLst>
                  <a:gd name="T0" fmla="*/ 4 w 4"/>
                  <a:gd name="T1" fmla="*/ 1 h 7"/>
                  <a:gd name="T2" fmla="*/ 0 w 4"/>
                  <a:gd name="T3" fmla="*/ 0 h 7"/>
                  <a:gd name="T4" fmla="*/ 3 w 4"/>
                  <a:gd name="T5" fmla="*/ 7 h 7"/>
                  <a:gd name="T6" fmla="*/ 4 w 4"/>
                  <a:gd name="T7" fmla="*/ 1 h 7"/>
                </a:gdLst>
                <a:ahLst/>
                <a:cxnLst>
                  <a:cxn ang="0">
                    <a:pos x="T0" y="T1"/>
                  </a:cxn>
                  <a:cxn ang="0">
                    <a:pos x="T2" y="T3"/>
                  </a:cxn>
                  <a:cxn ang="0">
                    <a:pos x="T4" y="T5"/>
                  </a:cxn>
                  <a:cxn ang="0">
                    <a:pos x="T6" y="T7"/>
                  </a:cxn>
                </a:cxnLst>
                <a:rect l="0" t="0" r="r" b="b"/>
                <a:pathLst>
                  <a:path w="4" h="7">
                    <a:moveTo>
                      <a:pt x="4" y="1"/>
                    </a:moveTo>
                    <a:lnTo>
                      <a:pt x="0" y="0"/>
                    </a:lnTo>
                    <a:lnTo>
                      <a:pt x="3" y="7"/>
                    </a:lnTo>
                    <a:lnTo>
                      <a:pt x="4"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Freeform 151"/>
              <p:cNvSpPr>
                <a:spLocks/>
              </p:cNvSpPr>
              <p:nvPr/>
            </p:nvSpPr>
            <p:spPr bwMode="auto">
              <a:xfrm>
                <a:off x="3382" y="-2145"/>
                <a:ext cx="11" cy="13"/>
              </a:xfrm>
              <a:custGeom>
                <a:avLst/>
                <a:gdLst>
                  <a:gd name="T0" fmla="*/ 1 w 11"/>
                  <a:gd name="T1" fmla="*/ 13 h 13"/>
                  <a:gd name="T2" fmla="*/ 6 w 11"/>
                  <a:gd name="T3" fmla="*/ 10 h 13"/>
                  <a:gd name="T4" fmla="*/ 11 w 11"/>
                  <a:gd name="T5" fmla="*/ 6 h 13"/>
                  <a:gd name="T6" fmla="*/ 7 w 11"/>
                  <a:gd name="T7" fmla="*/ 0 h 13"/>
                  <a:gd name="T8" fmla="*/ 0 w 11"/>
                  <a:gd name="T9" fmla="*/ 6 h 13"/>
                  <a:gd name="T10" fmla="*/ 1 w 11"/>
                  <a:gd name="T11" fmla="*/ 13 h 13"/>
                </a:gdLst>
                <a:ahLst/>
                <a:cxnLst>
                  <a:cxn ang="0">
                    <a:pos x="T0" y="T1"/>
                  </a:cxn>
                  <a:cxn ang="0">
                    <a:pos x="T2" y="T3"/>
                  </a:cxn>
                  <a:cxn ang="0">
                    <a:pos x="T4" y="T5"/>
                  </a:cxn>
                  <a:cxn ang="0">
                    <a:pos x="T6" y="T7"/>
                  </a:cxn>
                  <a:cxn ang="0">
                    <a:pos x="T8" y="T9"/>
                  </a:cxn>
                  <a:cxn ang="0">
                    <a:pos x="T10" y="T11"/>
                  </a:cxn>
                </a:cxnLst>
                <a:rect l="0" t="0" r="r" b="b"/>
                <a:pathLst>
                  <a:path w="11" h="13">
                    <a:moveTo>
                      <a:pt x="1" y="13"/>
                    </a:moveTo>
                    <a:lnTo>
                      <a:pt x="6" y="10"/>
                    </a:lnTo>
                    <a:lnTo>
                      <a:pt x="11" y="6"/>
                    </a:lnTo>
                    <a:lnTo>
                      <a:pt x="7" y="0"/>
                    </a:lnTo>
                    <a:lnTo>
                      <a:pt x="0" y="6"/>
                    </a:lnTo>
                    <a:lnTo>
                      <a:pt x="1" y="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Freeform 152"/>
              <p:cNvSpPr>
                <a:spLocks/>
              </p:cNvSpPr>
              <p:nvPr/>
            </p:nvSpPr>
            <p:spPr bwMode="auto">
              <a:xfrm>
                <a:off x="3368" y="-2149"/>
                <a:ext cx="16" cy="10"/>
              </a:xfrm>
              <a:custGeom>
                <a:avLst/>
                <a:gdLst>
                  <a:gd name="T0" fmla="*/ 16 w 16"/>
                  <a:gd name="T1" fmla="*/ 1 h 10"/>
                  <a:gd name="T2" fmla="*/ 4 w 16"/>
                  <a:gd name="T3" fmla="*/ 0 h 10"/>
                  <a:gd name="T4" fmla="*/ 0 w 16"/>
                  <a:gd name="T5" fmla="*/ 4 h 10"/>
                  <a:gd name="T6" fmla="*/ 3 w 16"/>
                  <a:gd name="T7" fmla="*/ 10 h 10"/>
                  <a:gd name="T8" fmla="*/ 16 w 16"/>
                  <a:gd name="T9" fmla="*/ 1 h 10"/>
                </a:gdLst>
                <a:ahLst/>
                <a:cxnLst>
                  <a:cxn ang="0">
                    <a:pos x="T0" y="T1"/>
                  </a:cxn>
                  <a:cxn ang="0">
                    <a:pos x="T2" y="T3"/>
                  </a:cxn>
                  <a:cxn ang="0">
                    <a:pos x="T4" y="T5"/>
                  </a:cxn>
                  <a:cxn ang="0">
                    <a:pos x="T6" y="T7"/>
                  </a:cxn>
                  <a:cxn ang="0">
                    <a:pos x="T8" y="T9"/>
                  </a:cxn>
                </a:cxnLst>
                <a:rect l="0" t="0" r="r" b="b"/>
                <a:pathLst>
                  <a:path w="16" h="10">
                    <a:moveTo>
                      <a:pt x="16" y="1"/>
                    </a:moveTo>
                    <a:lnTo>
                      <a:pt x="4" y="0"/>
                    </a:lnTo>
                    <a:lnTo>
                      <a:pt x="0" y="4"/>
                    </a:lnTo>
                    <a:lnTo>
                      <a:pt x="3" y="10"/>
                    </a:lnTo>
                    <a:lnTo>
                      <a:pt x="16"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Freeform 153"/>
              <p:cNvSpPr>
                <a:spLocks/>
              </p:cNvSpPr>
              <p:nvPr/>
            </p:nvSpPr>
            <p:spPr bwMode="auto">
              <a:xfrm>
                <a:off x="3375" y="-2135"/>
                <a:ext cx="7" cy="5"/>
              </a:xfrm>
              <a:custGeom>
                <a:avLst/>
                <a:gdLst>
                  <a:gd name="T0" fmla="*/ 3 w 7"/>
                  <a:gd name="T1" fmla="*/ 5 h 5"/>
                  <a:gd name="T2" fmla="*/ 7 w 7"/>
                  <a:gd name="T3" fmla="*/ 4 h 5"/>
                  <a:gd name="T4" fmla="*/ 5 w 7"/>
                  <a:gd name="T5" fmla="*/ 0 h 5"/>
                  <a:gd name="T6" fmla="*/ 0 w 7"/>
                  <a:gd name="T7" fmla="*/ 0 h 5"/>
                  <a:gd name="T8" fmla="*/ 3 w 7"/>
                  <a:gd name="T9" fmla="*/ 5 h 5"/>
                </a:gdLst>
                <a:ahLst/>
                <a:cxnLst>
                  <a:cxn ang="0">
                    <a:pos x="T0" y="T1"/>
                  </a:cxn>
                  <a:cxn ang="0">
                    <a:pos x="T2" y="T3"/>
                  </a:cxn>
                  <a:cxn ang="0">
                    <a:pos x="T4" y="T5"/>
                  </a:cxn>
                  <a:cxn ang="0">
                    <a:pos x="T6" y="T7"/>
                  </a:cxn>
                  <a:cxn ang="0">
                    <a:pos x="T8" y="T9"/>
                  </a:cxn>
                </a:cxnLst>
                <a:rect l="0" t="0" r="r" b="b"/>
                <a:pathLst>
                  <a:path w="7" h="5">
                    <a:moveTo>
                      <a:pt x="3" y="5"/>
                    </a:moveTo>
                    <a:lnTo>
                      <a:pt x="7" y="4"/>
                    </a:lnTo>
                    <a:lnTo>
                      <a:pt x="5" y="0"/>
                    </a:lnTo>
                    <a:lnTo>
                      <a:pt x="0" y="0"/>
                    </a:lnTo>
                    <a:lnTo>
                      <a:pt x="3"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Freeform 154"/>
              <p:cNvSpPr>
                <a:spLocks/>
              </p:cNvSpPr>
              <p:nvPr/>
            </p:nvSpPr>
            <p:spPr bwMode="auto">
              <a:xfrm>
                <a:off x="3345" y="-2130"/>
                <a:ext cx="4" cy="7"/>
              </a:xfrm>
              <a:custGeom>
                <a:avLst/>
                <a:gdLst>
                  <a:gd name="T0" fmla="*/ 4 w 4"/>
                  <a:gd name="T1" fmla="*/ 0 h 7"/>
                  <a:gd name="T2" fmla="*/ 0 w 4"/>
                  <a:gd name="T3" fmla="*/ 6 h 7"/>
                  <a:gd name="T4" fmla="*/ 4 w 4"/>
                  <a:gd name="T5" fmla="*/ 7 h 7"/>
                  <a:gd name="T6" fmla="*/ 4 w 4"/>
                  <a:gd name="T7" fmla="*/ 0 h 7"/>
                </a:gdLst>
                <a:ahLst/>
                <a:cxnLst>
                  <a:cxn ang="0">
                    <a:pos x="T0" y="T1"/>
                  </a:cxn>
                  <a:cxn ang="0">
                    <a:pos x="T2" y="T3"/>
                  </a:cxn>
                  <a:cxn ang="0">
                    <a:pos x="T4" y="T5"/>
                  </a:cxn>
                  <a:cxn ang="0">
                    <a:pos x="T6" y="T7"/>
                  </a:cxn>
                </a:cxnLst>
                <a:rect l="0" t="0" r="r" b="b"/>
                <a:pathLst>
                  <a:path w="4" h="7">
                    <a:moveTo>
                      <a:pt x="4" y="0"/>
                    </a:moveTo>
                    <a:lnTo>
                      <a:pt x="0" y="6"/>
                    </a:lnTo>
                    <a:lnTo>
                      <a:pt x="4" y="7"/>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Freeform 155"/>
              <p:cNvSpPr>
                <a:spLocks/>
              </p:cNvSpPr>
              <p:nvPr/>
            </p:nvSpPr>
            <p:spPr bwMode="auto">
              <a:xfrm>
                <a:off x="3331" y="-2130"/>
                <a:ext cx="8" cy="7"/>
              </a:xfrm>
              <a:custGeom>
                <a:avLst/>
                <a:gdLst>
                  <a:gd name="T0" fmla="*/ 8 w 8"/>
                  <a:gd name="T1" fmla="*/ 7 h 7"/>
                  <a:gd name="T2" fmla="*/ 4 w 8"/>
                  <a:gd name="T3" fmla="*/ 2 h 7"/>
                  <a:gd name="T4" fmla="*/ 0 w 8"/>
                  <a:gd name="T5" fmla="*/ 0 h 7"/>
                  <a:gd name="T6" fmla="*/ 2 w 8"/>
                  <a:gd name="T7" fmla="*/ 7 h 7"/>
                  <a:gd name="T8" fmla="*/ 8 w 8"/>
                  <a:gd name="T9" fmla="*/ 7 h 7"/>
                </a:gdLst>
                <a:ahLst/>
                <a:cxnLst>
                  <a:cxn ang="0">
                    <a:pos x="T0" y="T1"/>
                  </a:cxn>
                  <a:cxn ang="0">
                    <a:pos x="T2" y="T3"/>
                  </a:cxn>
                  <a:cxn ang="0">
                    <a:pos x="T4" y="T5"/>
                  </a:cxn>
                  <a:cxn ang="0">
                    <a:pos x="T6" y="T7"/>
                  </a:cxn>
                  <a:cxn ang="0">
                    <a:pos x="T8" y="T9"/>
                  </a:cxn>
                </a:cxnLst>
                <a:rect l="0" t="0" r="r" b="b"/>
                <a:pathLst>
                  <a:path w="8" h="7">
                    <a:moveTo>
                      <a:pt x="8" y="7"/>
                    </a:moveTo>
                    <a:lnTo>
                      <a:pt x="4" y="2"/>
                    </a:lnTo>
                    <a:lnTo>
                      <a:pt x="0" y="0"/>
                    </a:lnTo>
                    <a:lnTo>
                      <a:pt x="2" y="7"/>
                    </a:lnTo>
                    <a:lnTo>
                      <a:pt x="8"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Freeform 156"/>
              <p:cNvSpPr>
                <a:spLocks/>
              </p:cNvSpPr>
              <p:nvPr/>
            </p:nvSpPr>
            <p:spPr bwMode="auto">
              <a:xfrm>
                <a:off x="3322" y="-2122"/>
                <a:ext cx="9" cy="10"/>
              </a:xfrm>
              <a:custGeom>
                <a:avLst/>
                <a:gdLst>
                  <a:gd name="T0" fmla="*/ 9 w 9"/>
                  <a:gd name="T1" fmla="*/ 3 h 10"/>
                  <a:gd name="T2" fmla="*/ 0 w 9"/>
                  <a:gd name="T3" fmla="*/ 0 h 10"/>
                  <a:gd name="T4" fmla="*/ 4 w 9"/>
                  <a:gd name="T5" fmla="*/ 10 h 10"/>
                  <a:gd name="T6" fmla="*/ 9 w 9"/>
                  <a:gd name="T7" fmla="*/ 3 h 10"/>
                </a:gdLst>
                <a:ahLst/>
                <a:cxnLst>
                  <a:cxn ang="0">
                    <a:pos x="T0" y="T1"/>
                  </a:cxn>
                  <a:cxn ang="0">
                    <a:pos x="T2" y="T3"/>
                  </a:cxn>
                  <a:cxn ang="0">
                    <a:pos x="T4" y="T5"/>
                  </a:cxn>
                  <a:cxn ang="0">
                    <a:pos x="T6" y="T7"/>
                  </a:cxn>
                </a:cxnLst>
                <a:rect l="0" t="0" r="r" b="b"/>
                <a:pathLst>
                  <a:path w="9" h="10">
                    <a:moveTo>
                      <a:pt x="9" y="3"/>
                    </a:moveTo>
                    <a:lnTo>
                      <a:pt x="0" y="0"/>
                    </a:lnTo>
                    <a:lnTo>
                      <a:pt x="4" y="10"/>
                    </a:lnTo>
                    <a:lnTo>
                      <a:pt x="9"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Freeform 157"/>
              <p:cNvSpPr>
                <a:spLocks/>
              </p:cNvSpPr>
              <p:nvPr/>
            </p:nvSpPr>
            <p:spPr bwMode="auto">
              <a:xfrm>
                <a:off x="3310" y="-2110"/>
                <a:ext cx="13" cy="10"/>
              </a:xfrm>
              <a:custGeom>
                <a:avLst/>
                <a:gdLst>
                  <a:gd name="T0" fmla="*/ 13 w 13"/>
                  <a:gd name="T1" fmla="*/ 0 h 10"/>
                  <a:gd name="T2" fmla="*/ 1 w 13"/>
                  <a:gd name="T3" fmla="*/ 3 h 10"/>
                  <a:gd name="T4" fmla="*/ 0 w 13"/>
                  <a:gd name="T5" fmla="*/ 8 h 10"/>
                  <a:gd name="T6" fmla="*/ 3 w 13"/>
                  <a:gd name="T7" fmla="*/ 10 h 10"/>
                  <a:gd name="T8" fmla="*/ 13 w 13"/>
                  <a:gd name="T9" fmla="*/ 0 h 10"/>
                </a:gdLst>
                <a:ahLst/>
                <a:cxnLst>
                  <a:cxn ang="0">
                    <a:pos x="T0" y="T1"/>
                  </a:cxn>
                  <a:cxn ang="0">
                    <a:pos x="T2" y="T3"/>
                  </a:cxn>
                  <a:cxn ang="0">
                    <a:pos x="T4" y="T5"/>
                  </a:cxn>
                  <a:cxn ang="0">
                    <a:pos x="T6" y="T7"/>
                  </a:cxn>
                  <a:cxn ang="0">
                    <a:pos x="T8" y="T9"/>
                  </a:cxn>
                </a:cxnLst>
                <a:rect l="0" t="0" r="r" b="b"/>
                <a:pathLst>
                  <a:path w="13" h="10">
                    <a:moveTo>
                      <a:pt x="13" y="0"/>
                    </a:moveTo>
                    <a:lnTo>
                      <a:pt x="1" y="3"/>
                    </a:lnTo>
                    <a:lnTo>
                      <a:pt x="0" y="8"/>
                    </a:lnTo>
                    <a:lnTo>
                      <a:pt x="3" y="10"/>
                    </a:lnTo>
                    <a:lnTo>
                      <a:pt x="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Freeform 158"/>
              <p:cNvSpPr>
                <a:spLocks/>
              </p:cNvSpPr>
              <p:nvPr/>
            </p:nvSpPr>
            <p:spPr bwMode="auto">
              <a:xfrm>
                <a:off x="3291" y="-2102"/>
                <a:ext cx="16" cy="23"/>
              </a:xfrm>
              <a:custGeom>
                <a:avLst/>
                <a:gdLst>
                  <a:gd name="T0" fmla="*/ 1 w 16"/>
                  <a:gd name="T1" fmla="*/ 23 h 23"/>
                  <a:gd name="T2" fmla="*/ 15 w 16"/>
                  <a:gd name="T3" fmla="*/ 17 h 23"/>
                  <a:gd name="T4" fmla="*/ 16 w 16"/>
                  <a:gd name="T5" fmla="*/ 9 h 23"/>
                  <a:gd name="T6" fmla="*/ 9 w 16"/>
                  <a:gd name="T7" fmla="*/ 0 h 23"/>
                  <a:gd name="T8" fmla="*/ 1 w 16"/>
                  <a:gd name="T9" fmla="*/ 10 h 23"/>
                  <a:gd name="T10" fmla="*/ 0 w 16"/>
                  <a:gd name="T11" fmla="*/ 15 h 23"/>
                  <a:gd name="T12" fmla="*/ 1 w 16"/>
                  <a:gd name="T13" fmla="*/ 17 h 23"/>
                  <a:gd name="T14" fmla="*/ 1 w 16"/>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 y="23"/>
                    </a:moveTo>
                    <a:lnTo>
                      <a:pt x="15" y="17"/>
                    </a:lnTo>
                    <a:lnTo>
                      <a:pt x="16" y="9"/>
                    </a:lnTo>
                    <a:lnTo>
                      <a:pt x="9" y="0"/>
                    </a:lnTo>
                    <a:lnTo>
                      <a:pt x="1" y="10"/>
                    </a:lnTo>
                    <a:lnTo>
                      <a:pt x="0" y="15"/>
                    </a:lnTo>
                    <a:lnTo>
                      <a:pt x="1" y="17"/>
                    </a:lnTo>
                    <a:lnTo>
                      <a:pt x="1"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Freeform 159"/>
              <p:cNvSpPr>
                <a:spLocks/>
              </p:cNvSpPr>
              <p:nvPr/>
            </p:nvSpPr>
            <p:spPr bwMode="auto">
              <a:xfrm>
                <a:off x="3271" y="-2090"/>
                <a:ext cx="10" cy="12"/>
              </a:xfrm>
              <a:custGeom>
                <a:avLst/>
                <a:gdLst>
                  <a:gd name="T0" fmla="*/ 10 w 10"/>
                  <a:gd name="T1" fmla="*/ 0 h 12"/>
                  <a:gd name="T2" fmla="*/ 3 w 10"/>
                  <a:gd name="T3" fmla="*/ 5 h 12"/>
                  <a:gd name="T4" fmla="*/ 0 w 10"/>
                  <a:gd name="T5" fmla="*/ 11 h 12"/>
                  <a:gd name="T6" fmla="*/ 5 w 10"/>
                  <a:gd name="T7" fmla="*/ 12 h 12"/>
                  <a:gd name="T8" fmla="*/ 10 w 10"/>
                  <a:gd name="T9" fmla="*/ 0 h 12"/>
                </a:gdLst>
                <a:ahLst/>
                <a:cxnLst>
                  <a:cxn ang="0">
                    <a:pos x="T0" y="T1"/>
                  </a:cxn>
                  <a:cxn ang="0">
                    <a:pos x="T2" y="T3"/>
                  </a:cxn>
                  <a:cxn ang="0">
                    <a:pos x="T4" y="T5"/>
                  </a:cxn>
                  <a:cxn ang="0">
                    <a:pos x="T6" y="T7"/>
                  </a:cxn>
                  <a:cxn ang="0">
                    <a:pos x="T8" y="T9"/>
                  </a:cxn>
                </a:cxnLst>
                <a:rect l="0" t="0" r="r" b="b"/>
                <a:pathLst>
                  <a:path w="10" h="12">
                    <a:moveTo>
                      <a:pt x="10" y="0"/>
                    </a:moveTo>
                    <a:lnTo>
                      <a:pt x="3" y="5"/>
                    </a:lnTo>
                    <a:lnTo>
                      <a:pt x="0" y="11"/>
                    </a:lnTo>
                    <a:lnTo>
                      <a:pt x="5" y="12"/>
                    </a:lnTo>
                    <a:lnTo>
                      <a:pt x="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Freeform 160"/>
              <p:cNvSpPr>
                <a:spLocks/>
              </p:cNvSpPr>
              <p:nvPr/>
            </p:nvSpPr>
            <p:spPr bwMode="auto">
              <a:xfrm>
                <a:off x="3254" y="-2077"/>
                <a:ext cx="12" cy="13"/>
              </a:xfrm>
              <a:custGeom>
                <a:avLst/>
                <a:gdLst>
                  <a:gd name="T0" fmla="*/ 9 w 12"/>
                  <a:gd name="T1" fmla="*/ 0 h 13"/>
                  <a:gd name="T2" fmla="*/ 9 w 12"/>
                  <a:gd name="T3" fmla="*/ 6 h 13"/>
                  <a:gd name="T4" fmla="*/ 0 w 12"/>
                  <a:gd name="T5" fmla="*/ 12 h 13"/>
                  <a:gd name="T6" fmla="*/ 12 w 12"/>
                  <a:gd name="T7" fmla="*/ 13 h 13"/>
                  <a:gd name="T8" fmla="*/ 9 w 12"/>
                  <a:gd name="T9" fmla="*/ 0 h 13"/>
                </a:gdLst>
                <a:ahLst/>
                <a:cxnLst>
                  <a:cxn ang="0">
                    <a:pos x="T0" y="T1"/>
                  </a:cxn>
                  <a:cxn ang="0">
                    <a:pos x="T2" y="T3"/>
                  </a:cxn>
                  <a:cxn ang="0">
                    <a:pos x="T4" y="T5"/>
                  </a:cxn>
                  <a:cxn ang="0">
                    <a:pos x="T6" y="T7"/>
                  </a:cxn>
                  <a:cxn ang="0">
                    <a:pos x="T8" y="T9"/>
                  </a:cxn>
                </a:cxnLst>
                <a:rect l="0" t="0" r="r" b="b"/>
                <a:pathLst>
                  <a:path w="12" h="13">
                    <a:moveTo>
                      <a:pt x="9" y="0"/>
                    </a:moveTo>
                    <a:lnTo>
                      <a:pt x="9" y="6"/>
                    </a:lnTo>
                    <a:lnTo>
                      <a:pt x="0" y="12"/>
                    </a:lnTo>
                    <a:lnTo>
                      <a:pt x="12" y="13"/>
                    </a:lnTo>
                    <a:lnTo>
                      <a:pt x="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Freeform 161"/>
              <p:cNvSpPr>
                <a:spLocks/>
              </p:cNvSpPr>
              <p:nvPr/>
            </p:nvSpPr>
            <p:spPr bwMode="auto">
              <a:xfrm>
                <a:off x="3253" y="-2074"/>
                <a:ext cx="33" cy="29"/>
              </a:xfrm>
              <a:custGeom>
                <a:avLst/>
                <a:gdLst>
                  <a:gd name="T0" fmla="*/ 20 w 33"/>
                  <a:gd name="T1" fmla="*/ 24 h 29"/>
                  <a:gd name="T2" fmla="*/ 33 w 33"/>
                  <a:gd name="T3" fmla="*/ 11 h 29"/>
                  <a:gd name="T4" fmla="*/ 33 w 33"/>
                  <a:gd name="T5" fmla="*/ 6 h 29"/>
                  <a:gd name="T6" fmla="*/ 28 w 33"/>
                  <a:gd name="T7" fmla="*/ 2 h 29"/>
                  <a:gd name="T8" fmla="*/ 24 w 33"/>
                  <a:gd name="T9" fmla="*/ 13 h 29"/>
                  <a:gd name="T10" fmla="*/ 24 w 33"/>
                  <a:gd name="T11" fmla="*/ 7 h 29"/>
                  <a:gd name="T12" fmla="*/ 20 w 33"/>
                  <a:gd name="T13" fmla="*/ 0 h 29"/>
                  <a:gd name="T14" fmla="*/ 14 w 33"/>
                  <a:gd name="T15" fmla="*/ 17 h 29"/>
                  <a:gd name="T16" fmla="*/ 0 w 33"/>
                  <a:gd name="T17" fmla="*/ 29 h 29"/>
                  <a:gd name="T18" fmla="*/ 18 w 33"/>
                  <a:gd name="T19" fmla="*/ 17 h 29"/>
                  <a:gd name="T20" fmla="*/ 20 w 33"/>
                  <a:gd name="T21"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9">
                    <a:moveTo>
                      <a:pt x="20" y="24"/>
                    </a:moveTo>
                    <a:lnTo>
                      <a:pt x="33" y="11"/>
                    </a:lnTo>
                    <a:lnTo>
                      <a:pt x="33" y="6"/>
                    </a:lnTo>
                    <a:lnTo>
                      <a:pt x="28" y="2"/>
                    </a:lnTo>
                    <a:lnTo>
                      <a:pt x="24" y="13"/>
                    </a:lnTo>
                    <a:lnTo>
                      <a:pt x="24" y="7"/>
                    </a:lnTo>
                    <a:lnTo>
                      <a:pt x="20" y="0"/>
                    </a:lnTo>
                    <a:lnTo>
                      <a:pt x="14" y="17"/>
                    </a:lnTo>
                    <a:lnTo>
                      <a:pt x="0" y="29"/>
                    </a:lnTo>
                    <a:lnTo>
                      <a:pt x="18" y="17"/>
                    </a:lnTo>
                    <a:lnTo>
                      <a:pt x="20" y="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Freeform 162"/>
              <p:cNvSpPr>
                <a:spLocks/>
              </p:cNvSpPr>
              <p:nvPr/>
            </p:nvSpPr>
            <p:spPr bwMode="auto">
              <a:xfrm>
                <a:off x="3127" y="-1838"/>
                <a:ext cx="3" cy="5"/>
              </a:xfrm>
              <a:custGeom>
                <a:avLst/>
                <a:gdLst>
                  <a:gd name="T0" fmla="*/ 3 w 3"/>
                  <a:gd name="T1" fmla="*/ 0 h 5"/>
                  <a:gd name="T2" fmla="*/ 0 w 3"/>
                  <a:gd name="T3" fmla="*/ 1 h 5"/>
                  <a:gd name="T4" fmla="*/ 1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0" y="1"/>
                    </a:lnTo>
                    <a:lnTo>
                      <a:pt x="1" y="5"/>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163"/>
              <p:cNvSpPr>
                <a:spLocks/>
              </p:cNvSpPr>
              <p:nvPr/>
            </p:nvSpPr>
            <p:spPr bwMode="auto">
              <a:xfrm>
                <a:off x="3281" y="-1679"/>
                <a:ext cx="9" cy="20"/>
              </a:xfrm>
              <a:custGeom>
                <a:avLst/>
                <a:gdLst>
                  <a:gd name="T0" fmla="*/ 0 w 9"/>
                  <a:gd name="T1" fmla="*/ 20 h 20"/>
                  <a:gd name="T2" fmla="*/ 9 w 9"/>
                  <a:gd name="T3" fmla="*/ 0 h 20"/>
                  <a:gd name="T4" fmla="*/ 3 w 9"/>
                  <a:gd name="T5" fmla="*/ 9 h 20"/>
                  <a:gd name="T6" fmla="*/ 0 w 9"/>
                  <a:gd name="T7" fmla="*/ 20 h 20"/>
                </a:gdLst>
                <a:ahLst/>
                <a:cxnLst>
                  <a:cxn ang="0">
                    <a:pos x="T0" y="T1"/>
                  </a:cxn>
                  <a:cxn ang="0">
                    <a:pos x="T2" y="T3"/>
                  </a:cxn>
                  <a:cxn ang="0">
                    <a:pos x="T4" y="T5"/>
                  </a:cxn>
                  <a:cxn ang="0">
                    <a:pos x="T6" y="T7"/>
                  </a:cxn>
                </a:cxnLst>
                <a:rect l="0" t="0" r="r" b="b"/>
                <a:pathLst>
                  <a:path w="9" h="20">
                    <a:moveTo>
                      <a:pt x="0" y="20"/>
                    </a:moveTo>
                    <a:lnTo>
                      <a:pt x="9" y="0"/>
                    </a:lnTo>
                    <a:lnTo>
                      <a:pt x="3" y="9"/>
                    </a:lnTo>
                    <a:lnTo>
                      <a:pt x="0" y="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Freeform 164"/>
              <p:cNvSpPr>
                <a:spLocks/>
              </p:cNvSpPr>
              <p:nvPr/>
            </p:nvSpPr>
            <p:spPr bwMode="auto">
              <a:xfrm>
                <a:off x="3254" y="-1399"/>
                <a:ext cx="5" cy="6"/>
              </a:xfrm>
              <a:custGeom>
                <a:avLst/>
                <a:gdLst>
                  <a:gd name="T0" fmla="*/ 0 w 5"/>
                  <a:gd name="T1" fmla="*/ 4 h 6"/>
                  <a:gd name="T2" fmla="*/ 5 w 5"/>
                  <a:gd name="T3" fmla="*/ 6 h 6"/>
                  <a:gd name="T4" fmla="*/ 3 w 5"/>
                  <a:gd name="T5" fmla="*/ 0 h 6"/>
                  <a:gd name="T6" fmla="*/ 0 w 5"/>
                  <a:gd name="T7" fmla="*/ 4 h 6"/>
                </a:gdLst>
                <a:ahLst/>
                <a:cxnLst>
                  <a:cxn ang="0">
                    <a:pos x="T0" y="T1"/>
                  </a:cxn>
                  <a:cxn ang="0">
                    <a:pos x="T2" y="T3"/>
                  </a:cxn>
                  <a:cxn ang="0">
                    <a:pos x="T4" y="T5"/>
                  </a:cxn>
                  <a:cxn ang="0">
                    <a:pos x="T6" y="T7"/>
                  </a:cxn>
                </a:cxnLst>
                <a:rect l="0" t="0" r="r" b="b"/>
                <a:pathLst>
                  <a:path w="5" h="6">
                    <a:moveTo>
                      <a:pt x="0" y="4"/>
                    </a:moveTo>
                    <a:lnTo>
                      <a:pt x="5" y="6"/>
                    </a:lnTo>
                    <a:lnTo>
                      <a:pt x="3" y="0"/>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Freeform 165"/>
              <p:cNvSpPr>
                <a:spLocks/>
              </p:cNvSpPr>
              <p:nvPr/>
            </p:nvSpPr>
            <p:spPr bwMode="auto">
              <a:xfrm>
                <a:off x="3168" y="-1353"/>
                <a:ext cx="14" cy="33"/>
              </a:xfrm>
              <a:custGeom>
                <a:avLst/>
                <a:gdLst>
                  <a:gd name="T0" fmla="*/ 14 w 14"/>
                  <a:gd name="T1" fmla="*/ 16 h 33"/>
                  <a:gd name="T2" fmla="*/ 12 w 14"/>
                  <a:gd name="T3" fmla="*/ 0 h 33"/>
                  <a:gd name="T4" fmla="*/ 11 w 14"/>
                  <a:gd name="T5" fmla="*/ 5 h 33"/>
                  <a:gd name="T6" fmla="*/ 2 w 14"/>
                  <a:gd name="T7" fmla="*/ 8 h 33"/>
                  <a:gd name="T8" fmla="*/ 0 w 14"/>
                  <a:gd name="T9" fmla="*/ 12 h 33"/>
                  <a:gd name="T10" fmla="*/ 2 w 14"/>
                  <a:gd name="T11" fmla="*/ 25 h 33"/>
                  <a:gd name="T12" fmla="*/ 9 w 14"/>
                  <a:gd name="T13" fmla="*/ 33 h 33"/>
                  <a:gd name="T14" fmla="*/ 14 w 14"/>
                  <a:gd name="T15" fmla="*/ 1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3">
                    <a:moveTo>
                      <a:pt x="14" y="16"/>
                    </a:moveTo>
                    <a:lnTo>
                      <a:pt x="12" y="0"/>
                    </a:lnTo>
                    <a:lnTo>
                      <a:pt x="11" y="5"/>
                    </a:lnTo>
                    <a:lnTo>
                      <a:pt x="2" y="8"/>
                    </a:lnTo>
                    <a:lnTo>
                      <a:pt x="0" y="12"/>
                    </a:lnTo>
                    <a:lnTo>
                      <a:pt x="2" y="25"/>
                    </a:lnTo>
                    <a:lnTo>
                      <a:pt x="9" y="33"/>
                    </a:lnTo>
                    <a:lnTo>
                      <a:pt x="14"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Freeform 166"/>
              <p:cNvSpPr>
                <a:spLocks/>
              </p:cNvSpPr>
              <p:nvPr/>
            </p:nvSpPr>
            <p:spPr bwMode="auto">
              <a:xfrm>
                <a:off x="3790" y="-1048"/>
                <a:ext cx="2" cy="5"/>
              </a:xfrm>
              <a:custGeom>
                <a:avLst/>
                <a:gdLst>
                  <a:gd name="T0" fmla="*/ 2 w 2"/>
                  <a:gd name="T1" fmla="*/ 0 h 5"/>
                  <a:gd name="T2" fmla="*/ 0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0" y="5"/>
                    </a:lnTo>
                    <a:lnTo>
                      <a:pt x="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Freeform 167"/>
              <p:cNvSpPr>
                <a:spLocks/>
              </p:cNvSpPr>
              <p:nvPr/>
            </p:nvSpPr>
            <p:spPr bwMode="auto">
              <a:xfrm>
                <a:off x="3862" y="-1058"/>
                <a:ext cx="14" cy="7"/>
              </a:xfrm>
              <a:custGeom>
                <a:avLst/>
                <a:gdLst>
                  <a:gd name="T0" fmla="*/ 14 w 14"/>
                  <a:gd name="T1" fmla="*/ 0 h 7"/>
                  <a:gd name="T2" fmla="*/ 8 w 14"/>
                  <a:gd name="T3" fmla="*/ 0 h 7"/>
                  <a:gd name="T4" fmla="*/ 0 w 14"/>
                  <a:gd name="T5" fmla="*/ 7 h 7"/>
                  <a:gd name="T6" fmla="*/ 14 w 14"/>
                  <a:gd name="T7" fmla="*/ 0 h 7"/>
                </a:gdLst>
                <a:ahLst/>
                <a:cxnLst>
                  <a:cxn ang="0">
                    <a:pos x="T0" y="T1"/>
                  </a:cxn>
                  <a:cxn ang="0">
                    <a:pos x="T2" y="T3"/>
                  </a:cxn>
                  <a:cxn ang="0">
                    <a:pos x="T4" y="T5"/>
                  </a:cxn>
                  <a:cxn ang="0">
                    <a:pos x="T6" y="T7"/>
                  </a:cxn>
                </a:cxnLst>
                <a:rect l="0" t="0" r="r" b="b"/>
                <a:pathLst>
                  <a:path w="14" h="7">
                    <a:moveTo>
                      <a:pt x="14" y="0"/>
                    </a:moveTo>
                    <a:lnTo>
                      <a:pt x="8" y="0"/>
                    </a:lnTo>
                    <a:lnTo>
                      <a:pt x="0" y="7"/>
                    </a:lnTo>
                    <a:lnTo>
                      <a:pt x="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Freeform 168"/>
              <p:cNvSpPr>
                <a:spLocks/>
              </p:cNvSpPr>
              <p:nvPr/>
            </p:nvSpPr>
            <p:spPr bwMode="auto">
              <a:xfrm>
                <a:off x="3371" y="-1773"/>
                <a:ext cx="7" cy="7"/>
              </a:xfrm>
              <a:custGeom>
                <a:avLst/>
                <a:gdLst>
                  <a:gd name="T0" fmla="*/ 0 w 7"/>
                  <a:gd name="T1" fmla="*/ 7 h 7"/>
                  <a:gd name="T2" fmla="*/ 4 w 7"/>
                  <a:gd name="T3" fmla="*/ 7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4" y="7"/>
                    </a:lnTo>
                    <a:lnTo>
                      <a:pt x="7" y="0"/>
                    </a:lnTo>
                    <a:lnTo>
                      <a:pt x="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Freeform 169"/>
              <p:cNvSpPr>
                <a:spLocks/>
              </p:cNvSpPr>
              <p:nvPr/>
            </p:nvSpPr>
            <p:spPr bwMode="auto">
              <a:xfrm>
                <a:off x="2889" y="-1633"/>
                <a:ext cx="71" cy="96"/>
              </a:xfrm>
              <a:custGeom>
                <a:avLst/>
                <a:gdLst>
                  <a:gd name="T0" fmla="*/ 6 w 71"/>
                  <a:gd name="T1" fmla="*/ 77 h 96"/>
                  <a:gd name="T2" fmla="*/ 0 w 71"/>
                  <a:gd name="T3" fmla="*/ 79 h 96"/>
                  <a:gd name="T4" fmla="*/ 6 w 71"/>
                  <a:gd name="T5" fmla="*/ 81 h 96"/>
                  <a:gd name="T6" fmla="*/ 0 w 71"/>
                  <a:gd name="T7" fmla="*/ 87 h 96"/>
                  <a:gd name="T8" fmla="*/ 11 w 71"/>
                  <a:gd name="T9" fmla="*/ 87 h 96"/>
                  <a:gd name="T10" fmla="*/ 4 w 71"/>
                  <a:gd name="T11" fmla="*/ 92 h 96"/>
                  <a:gd name="T12" fmla="*/ 12 w 71"/>
                  <a:gd name="T13" fmla="*/ 90 h 96"/>
                  <a:gd name="T14" fmla="*/ 8 w 71"/>
                  <a:gd name="T15" fmla="*/ 96 h 96"/>
                  <a:gd name="T16" fmla="*/ 15 w 71"/>
                  <a:gd name="T17" fmla="*/ 94 h 96"/>
                  <a:gd name="T18" fmla="*/ 41 w 71"/>
                  <a:gd name="T19" fmla="*/ 80 h 96"/>
                  <a:gd name="T20" fmla="*/ 58 w 71"/>
                  <a:gd name="T21" fmla="*/ 79 h 96"/>
                  <a:gd name="T22" fmla="*/ 63 w 71"/>
                  <a:gd name="T23" fmla="*/ 60 h 96"/>
                  <a:gd name="T24" fmla="*/ 63 w 71"/>
                  <a:gd name="T25" fmla="*/ 46 h 96"/>
                  <a:gd name="T26" fmla="*/ 59 w 71"/>
                  <a:gd name="T27" fmla="*/ 36 h 96"/>
                  <a:gd name="T28" fmla="*/ 62 w 71"/>
                  <a:gd name="T29" fmla="*/ 33 h 96"/>
                  <a:gd name="T30" fmla="*/ 71 w 71"/>
                  <a:gd name="T31" fmla="*/ 26 h 96"/>
                  <a:gd name="T32" fmla="*/ 69 w 71"/>
                  <a:gd name="T33" fmla="*/ 20 h 96"/>
                  <a:gd name="T34" fmla="*/ 71 w 71"/>
                  <a:gd name="T35" fmla="*/ 23 h 96"/>
                  <a:gd name="T36" fmla="*/ 71 w 71"/>
                  <a:gd name="T37" fmla="*/ 21 h 96"/>
                  <a:gd name="T38" fmla="*/ 64 w 71"/>
                  <a:gd name="T39" fmla="*/ 16 h 96"/>
                  <a:gd name="T40" fmla="*/ 66 w 71"/>
                  <a:gd name="T41" fmla="*/ 9 h 96"/>
                  <a:gd name="T42" fmla="*/ 62 w 71"/>
                  <a:gd name="T43" fmla="*/ 3 h 96"/>
                  <a:gd name="T44" fmla="*/ 46 w 71"/>
                  <a:gd name="T45" fmla="*/ 7 h 96"/>
                  <a:gd name="T46" fmla="*/ 50 w 71"/>
                  <a:gd name="T47" fmla="*/ 2 h 96"/>
                  <a:gd name="T48" fmla="*/ 44 w 71"/>
                  <a:gd name="T49" fmla="*/ 0 h 96"/>
                  <a:gd name="T50" fmla="*/ 41 w 71"/>
                  <a:gd name="T51" fmla="*/ 8 h 96"/>
                  <a:gd name="T52" fmla="*/ 40 w 71"/>
                  <a:gd name="T53" fmla="*/ 2 h 96"/>
                  <a:gd name="T54" fmla="*/ 33 w 71"/>
                  <a:gd name="T55" fmla="*/ 5 h 96"/>
                  <a:gd name="T56" fmla="*/ 23 w 71"/>
                  <a:gd name="T57" fmla="*/ 16 h 96"/>
                  <a:gd name="T58" fmla="*/ 31 w 71"/>
                  <a:gd name="T59" fmla="*/ 19 h 96"/>
                  <a:gd name="T60" fmla="*/ 26 w 71"/>
                  <a:gd name="T61" fmla="*/ 27 h 96"/>
                  <a:gd name="T62" fmla="*/ 8 w 71"/>
                  <a:gd name="T63" fmla="*/ 26 h 96"/>
                  <a:gd name="T64" fmla="*/ 6 w 71"/>
                  <a:gd name="T65" fmla="*/ 31 h 96"/>
                  <a:gd name="T66" fmla="*/ 7 w 71"/>
                  <a:gd name="T67" fmla="*/ 34 h 96"/>
                  <a:gd name="T68" fmla="*/ 4 w 71"/>
                  <a:gd name="T69" fmla="*/ 34 h 96"/>
                  <a:gd name="T70" fmla="*/ 11 w 71"/>
                  <a:gd name="T71" fmla="*/ 39 h 96"/>
                  <a:gd name="T72" fmla="*/ 4 w 71"/>
                  <a:gd name="T73" fmla="*/ 45 h 96"/>
                  <a:gd name="T74" fmla="*/ 7 w 71"/>
                  <a:gd name="T75" fmla="*/ 50 h 96"/>
                  <a:gd name="T76" fmla="*/ 20 w 71"/>
                  <a:gd name="T77" fmla="*/ 54 h 96"/>
                  <a:gd name="T78" fmla="*/ 8 w 71"/>
                  <a:gd name="T79" fmla="*/ 68 h 96"/>
                  <a:gd name="T80" fmla="*/ 21 w 71"/>
                  <a:gd name="T81" fmla="*/ 64 h 96"/>
                  <a:gd name="T82" fmla="*/ 24 w 71"/>
                  <a:gd name="T83" fmla="*/ 67 h 96"/>
                  <a:gd name="T84" fmla="*/ 11 w 71"/>
                  <a:gd name="T85" fmla="*/ 70 h 96"/>
                  <a:gd name="T86" fmla="*/ 6 w 71"/>
                  <a:gd name="T87" fmla="*/ 7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96">
                    <a:moveTo>
                      <a:pt x="6" y="77"/>
                    </a:moveTo>
                    <a:lnTo>
                      <a:pt x="0" y="79"/>
                    </a:lnTo>
                    <a:lnTo>
                      <a:pt x="6" y="81"/>
                    </a:lnTo>
                    <a:lnTo>
                      <a:pt x="0" y="87"/>
                    </a:lnTo>
                    <a:lnTo>
                      <a:pt x="11" y="87"/>
                    </a:lnTo>
                    <a:lnTo>
                      <a:pt x="4" y="92"/>
                    </a:lnTo>
                    <a:lnTo>
                      <a:pt x="12" y="90"/>
                    </a:lnTo>
                    <a:lnTo>
                      <a:pt x="8" y="96"/>
                    </a:lnTo>
                    <a:lnTo>
                      <a:pt x="15" y="94"/>
                    </a:lnTo>
                    <a:lnTo>
                      <a:pt x="41" y="80"/>
                    </a:lnTo>
                    <a:lnTo>
                      <a:pt x="58" y="79"/>
                    </a:lnTo>
                    <a:lnTo>
                      <a:pt x="63" y="60"/>
                    </a:lnTo>
                    <a:lnTo>
                      <a:pt x="63" y="46"/>
                    </a:lnTo>
                    <a:lnTo>
                      <a:pt x="59" y="36"/>
                    </a:lnTo>
                    <a:lnTo>
                      <a:pt x="62" y="33"/>
                    </a:lnTo>
                    <a:lnTo>
                      <a:pt x="71" y="26"/>
                    </a:lnTo>
                    <a:lnTo>
                      <a:pt x="69" y="20"/>
                    </a:lnTo>
                    <a:lnTo>
                      <a:pt x="71" y="23"/>
                    </a:lnTo>
                    <a:lnTo>
                      <a:pt x="71" y="21"/>
                    </a:lnTo>
                    <a:lnTo>
                      <a:pt x="64" y="16"/>
                    </a:lnTo>
                    <a:lnTo>
                      <a:pt x="66" y="9"/>
                    </a:lnTo>
                    <a:lnTo>
                      <a:pt x="62" y="3"/>
                    </a:lnTo>
                    <a:lnTo>
                      <a:pt x="46" y="7"/>
                    </a:lnTo>
                    <a:lnTo>
                      <a:pt x="50" y="2"/>
                    </a:lnTo>
                    <a:lnTo>
                      <a:pt x="44" y="0"/>
                    </a:lnTo>
                    <a:lnTo>
                      <a:pt x="41" y="8"/>
                    </a:lnTo>
                    <a:lnTo>
                      <a:pt x="40" y="2"/>
                    </a:lnTo>
                    <a:lnTo>
                      <a:pt x="33" y="5"/>
                    </a:lnTo>
                    <a:lnTo>
                      <a:pt x="23" y="16"/>
                    </a:lnTo>
                    <a:lnTo>
                      <a:pt x="31" y="19"/>
                    </a:lnTo>
                    <a:lnTo>
                      <a:pt x="26" y="27"/>
                    </a:lnTo>
                    <a:lnTo>
                      <a:pt x="8" y="26"/>
                    </a:lnTo>
                    <a:lnTo>
                      <a:pt x="6" y="31"/>
                    </a:lnTo>
                    <a:lnTo>
                      <a:pt x="7" y="34"/>
                    </a:lnTo>
                    <a:lnTo>
                      <a:pt x="4" y="34"/>
                    </a:lnTo>
                    <a:lnTo>
                      <a:pt x="11" y="39"/>
                    </a:lnTo>
                    <a:lnTo>
                      <a:pt x="4" y="45"/>
                    </a:lnTo>
                    <a:lnTo>
                      <a:pt x="7" y="50"/>
                    </a:lnTo>
                    <a:lnTo>
                      <a:pt x="20" y="54"/>
                    </a:lnTo>
                    <a:lnTo>
                      <a:pt x="8" y="68"/>
                    </a:lnTo>
                    <a:lnTo>
                      <a:pt x="21" y="64"/>
                    </a:lnTo>
                    <a:lnTo>
                      <a:pt x="24" y="67"/>
                    </a:lnTo>
                    <a:lnTo>
                      <a:pt x="11" y="70"/>
                    </a:lnTo>
                    <a:lnTo>
                      <a:pt x="6" y="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Freeform 170"/>
              <p:cNvSpPr>
                <a:spLocks/>
              </p:cNvSpPr>
              <p:nvPr/>
            </p:nvSpPr>
            <p:spPr bwMode="auto">
              <a:xfrm>
                <a:off x="2964" y="-1644"/>
                <a:ext cx="2" cy="7"/>
              </a:xfrm>
              <a:custGeom>
                <a:avLst/>
                <a:gdLst>
                  <a:gd name="T0" fmla="*/ 2 w 2"/>
                  <a:gd name="T1" fmla="*/ 0 h 7"/>
                  <a:gd name="T2" fmla="*/ 0 w 2"/>
                  <a:gd name="T3" fmla="*/ 0 h 7"/>
                  <a:gd name="T4" fmla="*/ 1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1" y="7"/>
                    </a:lnTo>
                    <a:lnTo>
                      <a:pt x="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Freeform 171"/>
              <p:cNvSpPr>
                <a:spLocks/>
              </p:cNvSpPr>
              <p:nvPr/>
            </p:nvSpPr>
            <p:spPr bwMode="auto">
              <a:xfrm>
                <a:off x="2942" y="-1697"/>
                <a:ext cx="14" cy="15"/>
              </a:xfrm>
              <a:custGeom>
                <a:avLst/>
                <a:gdLst>
                  <a:gd name="T0" fmla="*/ 0 w 14"/>
                  <a:gd name="T1" fmla="*/ 7 h 15"/>
                  <a:gd name="T2" fmla="*/ 13 w 14"/>
                  <a:gd name="T3" fmla="*/ 15 h 15"/>
                  <a:gd name="T4" fmla="*/ 14 w 14"/>
                  <a:gd name="T5" fmla="*/ 12 h 15"/>
                  <a:gd name="T6" fmla="*/ 10 w 14"/>
                  <a:gd name="T7" fmla="*/ 12 h 15"/>
                  <a:gd name="T8" fmla="*/ 6 w 14"/>
                  <a:gd name="T9" fmla="*/ 0 h 15"/>
                  <a:gd name="T10" fmla="*/ 0 w 14"/>
                  <a:gd name="T11" fmla="*/ 7 h 15"/>
                </a:gdLst>
                <a:ahLst/>
                <a:cxnLst>
                  <a:cxn ang="0">
                    <a:pos x="T0" y="T1"/>
                  </a:cxn>
                  <a:cxn ang="0">
                    <a:pos x="T2" y="T3"/>
                  </a:cxn>
                  <a:cxn ang="0">
                    <a:pos x="T4" y="T5"/>
                  </a:cxn>
                  <a:cxn ang="0">
                    <a:pos x="T6" y="T7"/>
                  </a:cxn>
                  <a:cxn ang="0">
                    <a:pos x="T8" y="T9"/>
                  </a:cxn>
                  <a:cxn ang="0">
                    <a:pos x="T10" y="T11"/>
                  </a:cxn>
                </a:cxnLst>
                <a:rect l="0" t="0" r="r" b="b"/>
                <a:pathLst>
                  <a:path w="14" h="15">
                    <a:moveTo>
                      <a:pt x="0" y="7"/>
                    </a:moveTo>
                    <a:lnTo>
                      <a:pt x="13" y="15"/>
                    </a:lnTo>
                    <a:lnTo>
                      <a:pt x="14" y="12"/>
                    </a:lnTo>
                    <a:lnTo>
                      <a:pt x="10" y="12"/>
                    </a:lnTo>
                    <a:lnTo>
                      <a:pt x="6" y="0"/>
                    </a:lnTo>
                    <a:lnTo>
                      <a:pt x="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Freeform 172"/>
              <p:cNvSpPr>
                <a:spLocks/>
              </p:cNvSpPr>
              <p:nvPr/>
            </p:nvSpPr>
            <p:spPr bwMode="auto">
              <a:xfrm>
                <a:off x="2949" y="-1667"/>
                <a:ext cx="7" cy="5"/>
              </a:xfrm>
              <a:custGeom>
                <a:avLst/>
                <a:gdLst>
                  <a:gd name="T0" fmla="*/ 7 w 7"/>
                  <a:gd name="T1" fmla="*/ 5 h 5"/>
                  <a:gd name="T2" fmla="*/ 3 w 7"/>
                  <a:gd name="T3" fmla="*/ 0 h 5"/>
                  <a:gd name="T4" fmla="*/ 0 w 7"/>
                  <a:gd name="T5" fmla="*/ 1 h 5"/>
                  <a:gd name="T6" fmla="*/ 3 w 7"/>
                  <a:gd name="T7" fmla="*/ 5 h 5"/>
                  <a:gd name="T8" fmla="*/ 7 w 7"/>
                  <a:gd name="T9" fmla="*/ 5 h 5"/>
                </a:gdLst>
                <a:ahLst/>
                <a:cxnLst>
                  <a:cxn ang="0">
                    <a:pos x="T0" y="T1"/>
                  </a:cxn>
                  <a:cxn ang="0">
                    <a:pos x="T2" y="T3"/>
                  </a:cxn>
                  <a:cxn ang="0">
                    <a:pos x="T4" y="T5"/>
                  </a:cxn>
                  <a:cxn ang="0">
                    <a:pos x="T6" y="T7"/>
                  </a:cxn>
                  <a:cxn ang="0">
                    <a:pos x="T8" y="T9"/>
                  </a:cxn>
                </a:cxnLst>
                <a:rect l="0" t="0" r="r" b="b"/>
                <a:pathLst>
                  <a:path w="7" h="5">
                    <a:moveTo>
                      <a:pt x="7" y="5"/>
                    </a:moveTo>
                    <a:lnTo>
                      <a:pt x="3" y="0"/>
                    </a:lnTo>
                    <a:lnTo>
                      <a:pt x="0" y="1"/>
                    </a:lnTo>
                    <a:lnTo>
                      <a:pt x="3" y="5"/>
                    </a:lnTo>
                    <a:lnTo>
                      <a:pt x="7"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Freeform 173"/>
              <p:cNvSpPr>
                <a:spLocks/>
              </p:cNvSpPr>
              <p:nvPr/>
            </p:nvSpPr>
            <p:spPr bwMode="auto">
              <a:xfrm>
                <a:off x="2953" y="-1654"/>
                <a:ext cx="7" cy="8"/>
              </a:xfrm>
              <a:custGeom>
                <a:avLst/>
                <a:gdLst>
                  <a:gd name="T0" fmla="*/ 3 w 7"/>
                  <a:gd name="T1" fmla="*/ 0 h 8"/>
                  <a:gd name="T2" fmla="*/ 0 w 7"/>
                  <a:gd name="T3" fmla="*/ 8 h 8"/>
                  <a:gd name="T4" fmla="*/ 7 w 7"/>
                  <a:gd name="T5" fmla="*/ 0 h 8"/>
                  <a:gd name="T6" fmla="*/ 3 w 7"/>
                  <a:gd name="T7" fmla="*/ 0 h 8"/>
                </a:gdLst>
                <a:ahLst/>
                <a:cxnLst>
                  <a:cxn ang="0">
                    <a:pos x="T0" y="T1"/>
                  </a:cxn>
                  <a:cxn ang="0">
                    <a:pos x="T2" y="T3"/>
                  </a:cxn>
                  <a:cxn ang="0">
                    <a:pos x="T4" y="T5"/>
                  </a:cxn>
                  <a:cxn ang="0">
                    <a:pos x="T6" y="T7"/>
                  </a:cxn>
                </a:cxnLst>
                <a:rect l="0" t="0" r="r" b="b"/>
                <a:pathLst>
                  <a:path w="7" h="8">
                    <a:moveTo>
                      <a:pt x="3" y="0"/>
                    </a:moveTo>
                    <a:lnTo>
                      <a:pt x="0" y="8"/>
                    </a:lnTo>
                    <a:lnTo>
                      <a:pt x="7" y="0"/>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Freeform 174"/>
              <p:cNvSpPr>
                <a:spLocks/>
              </p:cNvSpPr>
              <p:nvPr/>
            </p:nvSpPr>
            <p:spPr bwMode="auto">
              <a:xfrm>
                <a:off x="2946" y="-1647"/>
                <a:ext cx="6" cy="6"/>
              </a:xfrm>
              <a:custGeom>
                <a:avLst/>
                <a:gdLst>
                  <a:gd name="T0" fmla="*/ 6 w 6"/>
                  <a:gd name="T1" fmla="*/ 6 h 6"/>
                  <a:gd name="T2" fmla="*/ 3 w 6"/>
                  <a:gd name="T3" fmla="*/ 0 h 6"/>
                  <a:gd name="T4" fmla="*/ 0 w 6"/>
                  <a:gd name="T5" fmla="*/ 3 h 6"/>
                  <a:gd name="T6" fmla="*/ 6 w 6"/>
                  <a:gd name="T7" fmla="*/ 6 h 6"/>
                </a:gdLst>
                <a:ahLst/>
                <a:cxnLst>
                  <a:cxn ang="0">
                    <a:pos x="T0" y="T1"/>
                  </a:cxn>
                  <a:cxn ang="0">
                    <a:pos x="T2" y="T3"/>
                  </a:cxn>
                  <a:cxn ang="0">
                    <a:pos x="T4" y="T5"/>
                  </a:cxn>
                  <a:cxn ang="0">
                    <a:pos x="T6" y="T7"/>
                  </a:cxn>
                </a:cxnLst>
                <a:rect l="0" t="0" r="r" b="b"/>
                <a:pathLst>
                  <a:path w="6" h="6">
                    <a:moveTo>
                      <a:pt x="6" y="6"/>
                    </a:moveTo>
                    <a:lnTo>
                      <a:pt x="3" y="0"/>
                    </a:lnTo>
                    <a:lnTo>
                      <a:pt x="0" y="3"/>
                    </a:lnTo>
                    <a:lnTo>
                      <a:pt x="6"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Freeform 175"/>
              <p:cNvSpPr>
                <a:spLocks/>
              </p:cNvSpPr>
              <p:nvPr/>
            </p:nvSpPr>
            <p:spPr bwMode="auto">
              <a:xfrm>
                <a:off x="2972" y="-1610"/>
                <a:ext cx="5" cy="9"/>
              </a:xfrm>
              <a:custGeom>
                <a:avLst/>
                <a:gdLst>
                  <a:gd name="T0" fmla="*/ 5 w 5"/>
                  <a:gd name="T1" fmla="*/ 6 h 9"/>
                  <a:gd name="T2" fmla="*/ 5 w 5"/>
                  <a:gd name="T3" fmla="*/ 0 h 9"/>
                  <a:gd name="T4" fmla="*/ 0 w 5"/>
                  <a:gd name="T5" fmla="*/ 9 h 9"/>
                  <a:gd name="T6" fmla="*/ 5 w 5"/>
                  <a:gd name="T7" fmla="*/ 6 h 9"/>
                </a:gdLst>
                <a:ahLst/>
                <a:cxnLst>
                  <a:cxn ang="0">
                    <a:pos x="T0" y="T1"/>
                  </a:cxn>
                  <a:cxn ang="0">
                    <a:pos x="T2" y="T3"/>
                  </a:cxn>
                  <a:cxn ang="0">
                    <a:pos x="T4" y="T5"/>
                  </a:cxn>
                  <a:cxn ang="0">
                    <a:pos x="T6" y="T7"/>
                  </a:cxn>
                </a:cxnLst>
                <a:rect l="0" t="0" r="r" b="b"/>
                <a:pathLst>
                  <a:path w="5" h="9">
                    <a:moveTo>
                      <a:pt x="5" y="6"/>
                    </a:moveTo>
                    <a:lnTo>
                      <a:pt x="5" y="0"/>
                    </a:lnTo>
                    <a:lnTo>
                      <a:pt x="0" y="9"/>
                    </a:lnTo>
                    <a:lnTo>
                      <a:pt x="5"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176"/>
              <p:cNvSpPr>
                <a:spLocks/>
              </p:cNvSpPr>
              <p:nvPr/>
            </p:nvSpPr>
            <p:spPr bwMode="auto">
              <a:xfrm>
                <a:off x="2975" y="-1586"/>
                <a:ext cx="7" cy="5"/>
              </a:xfrm>
              <a:custGeom>
                <a:avLst/>
                <a:gdLst>
                  <a:gd name="T0" fmla="*/ 4 w 7"/>
                  <a:gd name="T1" fmla="*/ 5 h 5"/>
                  <a:gd name="T2" fmla="*/ 7 w 7"/>
                  <a:gd name="T3" fmla="*/ 5 h 5"/>
                  <a:gd name="T4" fmla="*/ 0 w 7"/>
                  <a:gd name="T5" fmla="*/ 0 h 5"/>
                  <a:gd name="T6" fmla="*/ 4 w 7"/>
                  <a:gd name="T7" fmla="*/ 5 h 5"/>
                </a:gdLst>
                <a:ahLst/>
                <a:cxnLst>
                  <a:cxn ang="0">
                    <a:pos x="T0" y="T1"/>
                  </a:cxn>
                  <a:cxn ang="0">
                    <a:pos x="T2" y="T3"/>
                  </a:cxn>
                  <a:cxn ang="0">
                    <a:pos x="T4" y="T5"/>
                  </a:cxn>
                  <a:cxn ang="0">
                    <a:pos x="T6" y="T7"/>
                  </a:cxn>
                </a:cxnLst>
                <a:rect l="0" t="0" r="r" b="b"/>
                <a:pathLst>
                  <a:path w="7" h="5">
                    <a:moveTo>
                      <a:pt x="4" y="5"/>
                    </a:moveTo>
                    <a:lnTo>
                      <a:pt x="7" y="5"/>
                    </a:lnTo>
                    <a:lnTo>
                      <a:pt x="0" y="0"/>
                    </a:lnTo>
                    <a:lnTo>
                      <a:pt x="4"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Freeform 177"/>
              <p:cNvSpPr>
                <a:spLocks/>
              </p:cNvSpPr>
              <p:nvPr/>
            </p:nvSpPr>
            <p:spPr bwMode="auto">
              <a:xfrm>
                <a:off x="2951" y="-1724"/>
                <a:ext cx="115" cy="220"/>
              </a:xfrm>
              <a:custGeom>
                <a:avLst/>
                <a:gdLst>
                  <a:gd name="T0" fmla="*/ 0 w 115"/>
                  <a:gd name="T1" fmla="*/ 53 h 220"/>
                  <a:gd name="T2" fmla="*/ 13 w 115"/>
                  <a:gd name="T3" fmla="*/ 57 h 220"/>
                  <a:gd name="T4" fmla="*/ 13 w 115"/>
                  <a:gd name="T5" fmla="*/ 79 h 220"/>
                  <a:gd name="T6" fmla="*/ 15 w 115"/>
                  <a:gd name="T7" fmla="*/ 67 h 220"/>
                  <a:gd name="T8" fmla="*/ 17 w 115"/>
                  <a:gd name="T9" fmla="*/ 72 h 220"/>
                  <a:gd name="T10" fmla="*/ 18 w 115"/>
                  <a:gd name="T11" fmla="*/ 80 h 220"/>
                  <a:gd name="T12" fmla="*/ 17 w 115"/>
                  <a:gd name="T13" fmla="*/ 100 h 220"/>
                  <a:gd name="T14" fmla="*/ 17 w 115"/>
                  <a:gd name="T15" fmla="*/ 107 h 220"/>
                  <a:gd name="T16" fmla="*/ 26 w 115"/>
                  <a:gd name="T17" fmla="*/ 107 h 220"/>
                  <a:gd name="T18" fmla="*/ 44 w 115"/>
                  <a:gd name="T19" fmla="*/ 100 h 220"/>
                  <a:gd name="T20" fmla="*/ 43 w 115"/>
                  <a:gd name="T21" fmla="*/ 122 h 220"/>
                  <a:gd name="T22" fmla="*/ 46 w 115"/>
                  <a:gd name="T23" fmla="*/ 130 h 220"/>
                  <a:gd name="T24" fmla="*/ 46 w 115"/>
                  <a:gd name="T25" fmla="*/ 137 h 220"/>
                  <a:gd name="T26" fmla="*/ 35 w 115"/>
                  <a:gd name="T27" fmla="*/ 141 h 220"/>
                  <a:gd name="T28" fmla="*/ 29 w 115"/>
                  <a:gd name="T29" fmla="*/ 151 h 220"/>
                  <a:gd name="T30" fmla="*/ 29 w 115"/>
                  <a:gd name="T31" fmla="*/ 167 h 220"/>
                  <a:gd name="T32" fmla="*/ 17 w 115"/>
                  <a:gd name="T33" fmla="*/ 183 h 220"/>
                  <a:gd name="T34" fmla="*/ 27 w 115"/>
                  <a:gd name="T35" fmla="*/ 183 h 220"/>
                  <a:gd name="T36" fmla="*/ 40 w 115"/>
                  <a:gd name="T37" fmla="*/ 189 h 220"/>
                  <a:gd name="T38" fmla="*/ 46 w 115"/>
                  <a:gd name="T39" fmla="*/ 193 h 220"/>
                  <a:gd name="T40" fmla="*/ 9 w 115"/>
                  <a:gd name="T41" fmla="*/ 220 h 220"/>
                  <a:gd name="T42" fmla="*/ 21 w 115"/>
                  <a:gd name="T43" fmla="*/ 213 h 220"/>
                  <a:gd name="T44" fmla="*/ 40 w 115"/>
                  <a:gd name="T45" fmla="*/ 206 h 220"/>
                  <a:gd name="T46" fmla="*/ 54 w 115"/>
                  <a:gd name="T47" fmla="*/ 208 h 220"/>
                  <a:gd name="T48" fmla="*/ 70 w 115"/>
                  <a:gd name="T49" fmla="*/ 200 h 220"/>
                  <a:gd name="T50" fmla="*/ 105 w 115"/>
                  <a:gd name="T51" fmla="*/ 198 h 220"/>
                  <a:gd name="T52" fmla="*/ 102 w 115"/>
                  <a:gd name="T53" fmla="*/ 189 h 220"/>
                  <a:gd name="T54" fmla="*/ 114 w 115"/>
                  <a:gd name="T55" fmla="*/ 170 h 220"/>
                  <a:gd name="T56" fmla="*/ 109 w 115"/>
                  <a:gd name="T57" fmla="*/ 151 h 220"/>
                  <a:gd name="T58" fmla="*/ 95 w 115"/>
                  <a:gd name="T59" fmla="*/ 143 h 220"/>
                  <a:gd name="T60" fmla="*/ 93 w 115"/>
                  <a:gd name="T61" fmla="*/ 135 h 220"/>
                  <a:gd name="T62" fmla="*/ 81 w 115"/>
                  <a:gd name="T63" fmla="*/ 111 h 220"/>
                  <a:gd name="T64" fmla="*/ 67 w 115"/>
                  <a:gd name="T65" fmla="*/ 85 h 220"/>
                  <a:gd name="T66" fmla="*/ 42 w 115"/>
                  <a:gd name="T67" fmla="*/ 72 h 220"/>
                  <a:gd name="T68" fmla="*/ 47 w 115"/>
                  <a:gd name="T69" fmla="*/ 60 h 220"/>
                  <a:gd name="T70" fmla="*/ 57 w 115"/>
                  <a:gd name="T71" fmla="*/ 49 h 220"/>
                  <a:gd name="T72" fmla="*/ 62 w 115"/>
                  <a:gd name="T73" fmla="*/ 27 h 220"/>
                  <a:gd name="T74" fmla="*/ 27 w 115"/>
                  <a:gd name="T75" fmla="*/ 27 h 220"/>
                  <a:gd name="T76" fmla="*/ 29 w 115"/>
                  <a:gd name="T77" fmla="*/ 20 h 220"/>
                  <a:gd name="T78" fmla="*/ 43 w 115"/>
                  <a:gd name="T79" fmla="*/ 1 h 220"/>
                  <a:gd name="T80" fmla="*/ 17 w 115"/>
                  <a:gd name="T81" fmla="*/ 2 h 220"/>
                  <a:gd name="T82" fmla="*/ 11 w 115"/>
                  <a:gd name="T83" fmla="*/ 12 h 220"/>
                  <a:gd name="T84" fmla="*/ 13 w 115"/>
                  <a:gd name="T85" fmla="*/ 20 h 220"/>
                  <a:gd name="T86" fmla="*/ 7 w 115"/>
                  <a:gd name="T87" fmla="*/ 31 h 220"/>
                  <a:gd name="T88" fmla="*/ 4 w 115"/>
                  <a:gd name="T89" fmla="*/ 35 h 220"/>
                  <a:gd name="T90" fmla="*/ 4 w 115"/>
                  <a:gd name="T91" fmla="*/ 5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220">
                    <a:moveTo>
                      <a:pt x="4" y="52"/>
                    </a:moveTo>
                    <a:lnTo>
                      <a:pt x="0" y="53"/>
                    </a:lnTo>
                    <a:lnTo>
                      <a:pt x="7" y="60"/>
                    </a:lnTo>
                    <a:lnTo>
                      <a:pt x="13" y="57"/>
                    </a:lnTo>
                    <a:lnTo>
                      <a:pt x="5" y="91"/>
                    </a:lnTo>
                    <a:lnTo>
                      <a:pt x="13" y="79"/>
                    </a:lnTo>
                    <a:lnTo>
                      <a:pt x="10" y="72"/>
                    </a:lnTo>
                    <a:lnTo>
                      <a:pt x="15" y="67"/>
                    </a:lnTo>
                    <a:lnTo>
                      <a:pt x="13" y="77"/>
                    </a:lnTo>
                    <a:lnTo>
                      <a:pt x="17" y="72"/>
                    </a:lnTo>
                    <a:lnTo>
                      <a:pt x="21" y="74"/>
                    </a:lnTo>
                    <a:lnTo>
                      <a:pt x="18" y="80"/>
                    </a:lnTo>
                    <a:lnTo>
                      <a:pt x="21" y="86"/>
                    </a:lnTo>
                    <a:lnTo>
                      <a:pt x="17" y="100"/>
                    </a:lnTo>
                    <a:lnTo>
                      <a:pt x="14" y="100"/>
                    </a:lnTo>
                    <a:lnTo>
                      <a:pt x="17" y="107"/>
                    </a:lnTo>
                    <a:lnTo>
                      <a:pt x="18" y="103"/>
                    </a:lnTo>
                    <a:lnTo>
                      <a:pt x="26" y="107"/>
                    </a:lnTo>
                    <a:lnTo>
                      <a:pt x="27" y="104"/>
                    </a:lnTo>
                    <a:lnTo>
                      <a:pt x="44" y="100"/>
                    </a:lnTo>
                    <a:lnTo>
                      <a:pt x="36" y="112"/>
                    </a:lnTo>
                    <a:lnTo>
                      <a:pt x="43" y="122"/>
                    </a:lnTo>
                    <a:lnTo>
                      <a:pt x="50" y="118"/>
                    </a:lnTo>
                    <a:lnTo>
                      <a:pt x="46" y="130"/>
                    </a:lnTo>
                    <a:lnTo>
                      <a:pt x="49" y="130"/>
                    </a:lnTo>
                    <a:lnTo>
                      <a:pt x="46" y="137"/>
                    </a:lnTo>
                    <a:lnTo>
                      <a:pt x="48" y="139"/>
                    </a:lnTo>
                    <a:lnTo>
                      <a:pt x="35" y="141"/>
                    </a:lnTo>
                    <a:lnTo>
                      <a:pt x="21" y="154"/>
                    </a:lnTo>
                    <a:lnTo>
                      <a:pt x="29" y="151"/>
                    </a:lnTo>
                    <a:lnTo>
                      <a:pt x="33" y="161"/>
                    </a:lnTo>
                    <a:lnTo>
                      <a:pt x="29" y="167"/>
                    </a:lnTo>
                    <a:lnTo>
                      <a:pt x="13" y="177"/>
                    </a:lnTo>
                    <a:lnTo>
                      <a:pt x="17" y="183"/>
                    </a:lnTo>
                    <a:lnTo>
                      <a:pt x="26" y="178"/>
                    </a:lnTo>
                    <a:lnTo>
                      <a:pt x="27" y="183"/>
                    </a:lnTo>
                    <a:lnTo>
                      <a:pt x="34" y="182"/>
                    </a:lnTo>
                    <a:lnTo>
                      <a:pt x="40" y="189"/>
                    </a:lnTo>
                    <a:lnTo>
                      <a:pt x="54" y="182"/>
                    </a:lnTo>
                    <a:lnTo>
                      <a:pt x="46" y="193"/>
                    </a:lnTo>
                    <a:lnTo>
                      <a:pt x="29" y="194"/>
                    </a:lnTo>
                    <a:lnTo>
                      <a:pt x="9" y="220"/>
                    </a:lnTo>
                    <a:lnTo>
                      <a:pt x="15" y="220"/>
                    </a:lnTo>
                    <a:lnTo>
                      <a:pt x="21" y="213"/>
                    </a:lnTo>
                    <a:lnTo>
                      <a:pt x="36" y="215"/>
                    </a:lnTo>
                    <a:lnTo>
                      <a:pt x="40" y="206"/>
                    </a:lnTo>
                    <a:lnTo>
                      <a:pt x="50" y="203"/>
                    </a:lnTo>
                    <a:lnTo>
                      <a:pt x="54" y="208"/>
                    </a:lnTo>
                    <a:lnTo>
                      <a:pt x="67" y="204"/>
                    </a:lnTo>
                    <a:lnTo>
                      <a:pt x="70" y="200"/>
                    </a:lnTo>
                    <a:lnTo>
                      <a:pt x="79" y="203"/>
                    </a:lnTo>
                    <a:lnTo>
                      <a:pt x="105" y="198"/>
                    </a:lnTo>
                    <a:lnTo>
                      <a:pt x="112" y="190"/>
                    </a:lnTo>
                    <a:lnTo>
                      <a:pt x="102" y="189"/>
                    </a:lnTo>
                    <a:lnTo>
                      <a:pt x="100" y="185"/>
                    </a:lnTo>
                    <a:lnTo>
                      <a:pt x="114" y="170"/>
                    </a:lnTo>
                    <a:lnTo>
                      <a:pt x="115" y="156"/>
                    </a:lnTo>
                    <a:lnTo>
                      <a:pt x="109" y="151"/>
                    </a:lnTo>
                    <a:lnTo>
                      <a:pt x="92" y="154"/>
                    </a:lnTo>
                    <a:lnTo>
                      <a:pt x="95" y="143"/>
                    </a:lnTo>
                    <a:lnTo>
                      <a:pt x="86" y="132"/>
                    </a:lnTo>
                    <a:lnTo>
                      <a:pt x="93" y="135"/>
                    </a:lnTo>
                    <a:lnTo>
                      <a:pt x="93" y="130"/>
                    </a:lnTo>
                    <a:lnTo>
                      <a:pt x="81" y="111"/>
                    </a:lnTo>
                    <a:lnTo>
                      <a:pt x="74" y="107"/>
                    </a:lnTo>
                    <a:lnTo>
                      <a:pt x="67" y="85"/>
                    </a:lnTo>
                    <a:lnTo>
                      <a:pt x="52" y="72"/>
                    </a:lnTo>
                    <a:lnTo>
                      <a:pt x="42" y="72"/>
                    </a:lnTo>
                    <a:lnTo>
                      <a:pt x="52" y="67"/>
                    </a:lnTo>
                    <a:lnTo>
                      <a:pt x="47" y="60"/>
                    </a:lnTo>
                    <a:lnTo>
                      <a:pt x="52" y="60"/>
                    </a:lnTo>
                    <a:lnTo>
                      <a:pt x="57" y="49"/>
                    </a:lnTo>
                    <a:lnTo>
                      <a:pt x="65" y="34"/>
                    </a:lnTo>
                    <a:lnTo>
                      <a:pt x="62" y="27"/>
                    </a:lnTo>
                    <a:lnTo>
                      <a:pt x="29" y="31"/>
                    </a:lnTo>
                    <a:lnTo>
                      <a:pt x="27" y="27"/>
                    </a:lnTo>
                    <a:lnTo>
                      <a:pt x="34" y="23"/>
                    </a:lnTo>
                    <a:lnTo>
                      <a:pt x="29" y="20"/>
                    </a:lnTo>
                    <a:lnTo>
                      <a:pt x="43" y="8"/>
                    </a:lnTo>
                    <a:lnTo>
                      <a:pt x="43" y="1"/>
                    </a:lnTo>
                    <a:lnTo>
                      <a:pt x="42" y="0"/>
                    </a:lnTo>
                    <a:lnTo>
                      <a:pt x="17" y="2"/>
                    </a:lnTo>
                    <a:lnTo>
                      <a:pt x="15" y="12"/>
                    </a:lnTo>
                    <a:lnTo>
                      <a:pt x="11" y="12"/>
                    </a:lnTo>
                    <a:lnTo>
                      <a:pt x="10" y="16"/>
                    </a:lnTo>
                    <a:lnTo>
                      <a:pt x="13" y="20"/>
                    </a:lnTo>
                    <a:lnTo>
                      <a:pt x="5" y="23"/>
                    </a:lnTo>
                    <a:lnTo>
                      <a:pt x="7" y="31"/>
                    </a:lnTo>
                    <a:lnTo>
                      <a:pt x="4" y="31"/>
                    </a:lnTo>
                    <a:lnTo>
                      <a:pt x="4" y="35"/>
                    </a:lnTo>
                    <a:lnTo>
                      <a:pt x="9" y="38"/>
                    </a:lnTo>
                    <a:lnTo>
                      <a:pt x="4" y="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Freeform 178"/>
              <p:cNvSpPr>
                <a:spLocks/>
              </p:cNvSpPr>
              <p:nvPr/>
            </p:nvSpPr>
            <p:spPr bwMode="auto">
              <a:xfrm>
                <a:off x="2938" y="-1718"/>
                <a:ext cx="11" cy="19"/>
              </a:xfrm>
              <a:custGeom>
                <a:avLst/>
                <a:gdLst>
                  <a:gd name="T0" fmla="*/ 8 w 11"/>
                  <a:gd name="T1" fmla="*/ 8 h 19"/>
                  <a:gd name="T2" fmla="*/ 11 w 11"/>
                  <a:gd name="T3" fmla="*/ 6 h 19"/>
                  <a:gd name="T4" fmla="*/ 11 w 11"/>
                  <a:gd name="T5" fmla="*/ 0 h 19"/>
                  <a:gd name="T6" fmla="*/ 0 w 11"/>
                  <a:gd name="T7" fmla="*/ 6 h 19"/>
                  <a:gd name="T8" fmla="*/ 0 w 11"/>
                  <a:gd name="T9" fmla="*/ 19 h 19"/>
                  <a:gd name="T10" fmla="*/ 9 w 11"/>
                  <a:gd name="T11" fmla="*/ 11 h 19"/>
                  <a:gd name="T12" fmla="*/ 8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8" y="8"/>
                    </a:moveTo>
                    <a:lnTo>
                      <a:pt x="11" y="6"/>
                    </a:lnTo>
                    <a:lnTo>
                      <a:pt x="11" y="0"/>
                    </a:lnTo>
                    <a:lnTo>
                      <a:pt x="0" y="6"/>
                    </a:lnTo>
                    <a:lnTo>
                      <a:pt x="0" y="19"/>
                    </a:lnTo>
                    <a:lnTo>
                      <a:pt x="9" y="11"/>
                    </a:lnTo>
                    <a:lnTo>
                      <a:pt x="8"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Freeform 179"/>
              <p:cNvSpPr>
                <a:spLocks/>
              </p:cNvSpPr>
              <p:nvPr/>
            </p:nvSpPr>
            <p:spPr bwMode="auto">
              <a:xfrm>
                <a:off x="4143" y="-2260"/>
                <a:ext cx="11" cy="8"/>
              </a:xfrm>
              <a:custGeom>
                <a:avLst/>
                <a:gdLst>
                  <a:gd name="T0" fmla="*/ 11 w 11"/>
                  <a:gd name="T1" fmla="*/ 0 h 8"/>
                  <a:gd name="T2" fmla="*/ 0 w 11"/>
                  <a:gd name="T3" fmla="*/ 0 h 8"/>
                  <a:gd name="T4" fmla="*/ 7 w 11"/>
                  <a:gd name="T5" fmla="*/ 8 h 8"/>
                  <a:gd name="T6" fmla="*/ 11 w 11"/>
                  <a:gd name="T7" fmla="*/ 0 h 8"/>
                </a:gdLst>
                <a:ahLst/>
                <a:cxnLst>
                  <a:cxn ang="0">
                    <a:pos x="T0" y="T1"/>
                  </a:cxn>
                  <a:cxn ang="0">
                    <a:pos x="T2" y="T3"/>
                  </a:cxn>
                  <a:cxn ang="0">
                    <a:pos x="T4" y="T5"/>
                  </a:cxn>
                  <a:cxn ang="0">
                    <a:pos x="T6" y="T7"/>
                  </a:cxn>
                </a:cxnLst>
                <a:rect l="0" t="0" r="r" b="b"/>
                <a:pathLst>
                  <a:path w="11" h="8">
                    <a:moveTo>
                      <a:pt x="11" y="0"/>
                    </a:moveTo>
                    <a:lnTo>
                      <a:pt x="0" y="0"/>
                    </a:lnTo>
                    <a:lnTo>
                      <a:pt x="7" y="8"/>
                    </a:lnTo>
                    <a:lnTo>
                      <a:pt x="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Freeform 180"/>
              <p:cNvSpPr>
                <a:spLocks/>
              </p:cNvSpPr>
              <p:nvPr/>
            </p:nvSpPr>
            <p:spPr bwMode="auto">
              <a:xfrm>
                <a:off x="5226" y="-1404"/>
                <a:ext cx="28" cy="23"/>
              </a:xfrm>
              <a:custGeom>
                <a:avLst/>
                <a:gdLst>
                  <a:gd name="T0" fmla="*/ 19 w 28"/>
                  <a:gd name="T1" fmla="*/ 6 h 23"/>
                  <a:gd name="T2" fmla="*/ 13 w 28"/>
                  <a:gd name="T3" fmla="*/ 5 h 23"/>
                  <a:gd name="T4" fmla="*/ 0 w 28"/>
                  <a:gd name="T5" fmla="*/ 23 h 23"/>
                  <a:gd name="T6" fmla="*/ 28 w 28"/>
                  <a:gd name="T7" fmla="*/ 4 h 23"/>
                  <a:gd name="T8" fmla="*/ 27 w 28"/>
                  <a:gd name="T9" fmla="*/ 0 h 23"/>
                  <a:gd name="T10" fmla="*/ 19 w 28"/>
                  <a:gd name="T11" fmla="*/ 6 h 23"/>
                </a:gdLst>
                <a:ahLst/>
                <a:cxnLst>
                  <a:cxn ang="0">
                    <a:pos x="T0" y="T1"/>
                  </a:cxn>
                  <a:cxn ang="0">
                    <a:pos x="T2" y="T3"/>
                  </a:cxn>
                  <a:cxn ang="0">
                    <a:pos x="T4" y="T5"/>
                  </a:cxn>
                  <a:cxn ang="0">
                    <a:pos x="T6" y="T7"/>
                  </a:cxn>
                  <a:cxn ang="0">
                    <a:pos x="T8" y="T9"/>
                  </a:cxn>
                  <a:cxn ang="0">
                    <a:pos x="T10" y="T11"/>
                  </a:cxn>
                </a:cxnLst>
                <a:rect l="0" t="0" r="r" b="b"/>
                <a:pathLst>
                  <a:path w="28" h="23">
                    <a:moveTo>
                      <a:pt x="19" y="6"/>
                    </a:moveTo>
                    <a:lnTo>
                      <a:pt x="13" y="5"/>
                    </a:lnTo>
                    <a:lnTo>
                      <a:pt x="0" y="23"/>
                    </a:lnTo>
                    <a:lnTo>
                      <a:pt x="28" y="4"/>
                    </a:lnTo>
                    <a:lnTo>
                      <a:pt x="27" y="0"/>
                    </a:lnTo>
                    <a:lnTo>
                      <a:pt x="19"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Freeform 181"/>
              <p:cNvSpPr>
                <a:spLocks/>
              </p:cNvSpPr>
              <p:nvPr/>
            </p:nvSpPr>
            <p:spPr bwMode="auto">
              <a:xfrm>
                <a:off x="5203" y="-1381"/>
                <a:ext cx="13" cy="16"/>
              </a:xfrm>
              <a:custGeom>
                <a:avLst/>
                <a:gdLst>
                  <a:gd name="T0" fmla="*/ 11 w 13"/>
                  <a:gd name="T1" fmla="*/ 0 h 16"/>
                  <a:gd name="T2" fmla="*/ 0 w 13"/>
                  <a:gd name="T3" fmla="*/ 13 h 16"/>
                  <a:gd name="T4" fmla="*/ 0 w 13"/>
                  <a:gd name="T5" fmla="*/ 16 h 16"/>
                  <a:gd name="T6" fmla="*/ 13 w 13"/>
                  <a:gd name="T7" fmla="*/ 3 h 16"/>
                  <a:gd name="T8" fmla="*/ 11 w 13"/>
                  <a:gd name="T9" fmla="*/ 0 h 16"/>
                </a:gdLst>
                <a:ahLst/>
                <a:cxnLst>
                  <a:cxn ang="0">
                    <a:pos x="T0" y="T1"/>
                  </a:cxn>
                  <a:cxn ang="0">
                    <a:pos x="T2" y="T3"/>
                  </a:cxn>
                  <a:cxn ang="0">
                    <a:pos x="T4" y="T5"/>
                  </a:cxn>
                  <a:cxn ang="0">
                    <a:pos x="T6" y="T7"/>
                  </a:cxn>
                  <a:cxn ang="0">
                    <a:pos x="T8" y="T9"/>
                  </a:cxn>
                </a:cxnLst>
                <a:rect l="0" t="0" r="r" b="b"/>
                <a:pathLst>
                  <a:path w="13" h="16">
                    <a:moveTo>
                      <a:pt x="11" y="0"/>
                    </a:moveTo>
                    <a:lnTo>
                      <a:pt x="0" y="13"/>
                    </a:lnTo>
                    <a:lnTo>
                      <a:pt x="0" y="16"/>
                    </a:lnTo>
                    <a:lnTo>
                      <a:pt x="13" y="3"/>
                    </a:lnTo>
                    <a:lnTo>
                      <a:pt x="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Freeform 182"/>
              <p:cNvSpPr>
                <a:spLocks/>
              </p:cNvSpPr>
              <p:nvPr/>
            </p:nvSpPr>
            <p:spPr bwMode="auto">
              <a:xfrm>
                <a:off x="4266" y="-2143"/>
                <a:ext cx="8" cy="14"/>
              </a:xfrm>
              <a:custGeom>
                <a:avLst/>
                <a:gdLst>
                  <a:gd name="T0" fmla="*/ 2 w 8"/>
                  <a:gd name="T1" fmla="*/ 14 h 14"/>
                  <a:gd name="T2" fmla="*/ 8 w 8"/>
                  <a:gd name="T3" fmla="*/ 12 h 14"/>
                  <a:gd name="T4" fmla="*/ 3 w 8"/>
                  <a:gd name="T5" fmla="*/ 0 h 14"/>
                  <a:gd name="T6" fmla="*/ 0 w 8"/>
                  <a:gd name="T7" fmla="*/ 6 h 14"/>
                  <a:gd name="T8" fmla="*/ 2 w 8"/>
                  <a:gd name="T9" fmla="*/ 14 h 14"/>
                </a:gdLst>
                <a:ahLst/>
                <a:cxnLst>
                  <a:cxn ang="0">
                    <a:pos x="T0" y="T1"/>
                  </a:cxn>
                  <a:cxn ang="0">
                    <a:pos x="T2" y="T3"/>
                  </a:cxn>
                  <a:cxn ang="0">
                    <a:pos x="T4" y="T5"/>
                  </a:cxn>
                  <a:cxn ang="0">
                    <a:pos x="T6" y="T7"/>
                  </a:cxn>
                  <a:cxn ang="0">
                    <a:pos x="T8" y="T9"/>
                  </a:cxn>
                </a:cxnLst>
                <a:rect l="0" t="0" r="r" b="b"/>
                <a:pathLst>
                  <a:path w="8" h="14">
                    <a:moveTo>
                      <a:pt x="2" y="14"/>
                    </a:moveTo>
                    <a:lnTo>
                      <a:pt x="8" y="12"/>
                    </a:lnTo>
                    <a:lnTo>
                      <a:pt x="3" y="0"/>
                    </a:lnTo>
                    <a:lnTo>
                      <a:pt x="0" y="6"/>
                    </a:ln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Freeform 183"/>
              <p:cNvSpPr>
                <a:spLocks/>
              </p:cNvSpPr>
              <p:nvPr/>
            </p:nvSpPr>
            <p:spPr bwMode="auto">
              <a:xfrm>
                <a:off x="4086" y="-1990"/>
                <a:ext cx="19" cy="13"/>
              </a:xfrm>
              <a:custGeom>
                <a:avLst/>
                <a:gdLst>
                  <a:gd name="T0" fmla="*/ 6 w 19"/>
                  <a:gd name="T1" fmla="*/ 13 h 13"/>
                  <a:gd name="T2" fmla="*/ 19 w 19"/>
                  <a:gd name="T3" fmla="*/ 7 h 13"/>
                  <a:gd name="T4" fmla="*/ 17 w 19"/>
                  <a:gd name="T5" fmla="*/ 0 h 13"/>
                  <a:gd name="T6" fmla="*/ 0 w 19"/>
                  <a:gd name="T7" fmla="*/ 7 h 13"/>
                  <a:gd name="T8" fmla="*/ 6 w 19"/>
                  <a:gd name="T9" fmla="*/ 13 h 13"/>
                </a:gdLst>
                <a:ahLst/>
                <a:cxnLst>
                  <a:cxn ang="0">
                    <a:pos x="T0" y="T1"/>
                  </a:cxn>
                  <a:cxn ang="0">
                    <a:pos x="T2" y="T3"/>
                  </a:cxn>
                  <a:cxn ang="0">
                    <a:pos x="T4" y="T5"/>
                  </a:cxn>
                  <a:cxn ang="0">
                    <a:pos x="T6" y="T7"/>
                  </a:cxn>
                  <a:cxn ang="0">
                    <a:pos x="T8" y="T9"/>
                  </a:cxn>
                </a:cxnLst>
                <a:rect l="0" t="0" r="r" b="b"/>
                <a:pathLst>
                  <a:path w="19" h="13">
                    <a:moveTo>
                      <a:pt x="6" y="13"/>
                    </a:moveTo>
                    <a:lnTo>
                      <a:pt x="19" y="7"/>
                    </a:lnTo>
                    <a:lnTo>
                      <a:pt x="17" y="0"/>
                    </a:lnTo>
                    <a:lnTo>
                      <a:pt x="0" y="7"/>
                    </a:lnTo>
                    <a:lnTo>
                      <a:pt x="6" y="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Freeform 184"/>
              <p:cNvSpPr>
                <a:spLocks/>
              </p:cNvSpPr>
              <p:nvPr/>
            </p:nvSpPr>
            <p:spPr bwMode="auto">
              <a:xfrm>
                <a:off x="4184" y="-2235"/>
                <a:ext cx="20" cy="13"/>
              </a:xfrm>
              <a:custGeom>
                <a:avLst/>
                <a:gdLst>
                  <a:gd name="T0" fmla="*/ 6 w 20"/>
                  <a:gd name="T1" fmla="*/ 0 h 13"/>
                  <a:gd name="T2" fmla="*/ 0 w 20"/>
                  <a:gd name="T3" fmla="*/ 13 h 13"/>
                  <a:gd name="T4" fmla="*/ 20 w 20"/>
                  <a:gd name="T5" fmla="*/ 2 h 13"/>
                  <a:gd name="T6" fmla="*/ 6 w 20"/>
                  <a:gd name="T7" fmla="*/ 0 h 13"/>
                </a:gdLst>
                <a:ahLst/>
                <a:cxnLst>
                  <a:cxn ang="0">
                    <a:pos x="T0" y="T1"/>
                  </a:cxn>
                  <a:cxn ang="0">
                    <a:pos x="T2" y="T3"/>
                  </a:cxn>
                  <a:cxn ang="0">
                    <a:pos x="T4" y="T5"/>
                  </a:cxn>
                  <a:cxn ang="0">
                    <a:pos x="T6" y="T7"/>
                  </a:cxn>
                </a:cxnLst>
                <a:rect l="0" t="0" r="r" b="b"/>
                <a:pathLst>
                  <a:path w="20" h="13">
                    <a:moveTo>
                      <a:pt x="6" y="0"/>
                    </a:moveTo>
                    <a:lnTo>
                      <a:pt x="0" y="13"/>
                    </a:lnTo>
                    <a:lnTo>
                      <a:pt x="20" y="2"/>
                    </a:ln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Freeform 185"/>
              <p:cNvSpPr>
                <a:spLocks/>
              </p:cNvSpPr>
              <p:nvPr/>
            </p:nvSpPr>
            <p:spPr bwMode="auto">
              <a:xfrm>
                <a:off x="4210" y="-2260"/>
                <a:ext cx="12" cy="15"/>
              </a:xfrm>
              <a:custGeom>
                <a:avLst/>
                <a:gdLst>
                  <a:gd name="T0" fmla="*/ 9 w 12"/>
                  <a:gd name="T1" fmla="*/ 0 h 15"/>
                  <a:gd name="T2" fmla="*/ 0 w 12"/>
                  <a:gd name="T3" fmla="*/ 9 h 15"/>
                  <a:gd name="T4" fmla="*/ 12 w 12"/>
                  <a:gd name="T5" fmla="*/ 15 h 15"/>
                  <a:gd name="T6" fmla="*/ 9 w 12"/>
                  <a:gd name="T7" fmla="*/ 0 h 15"/>
                </a:gdLst>
                <a:ahLst/>
                <a:cxnLst>
                  <a:cxn ang="0">
                    <a:pos x="T0" y="T1"/>
                  </a:cxn>
                  <a:cxn ang="0">
                    <a:pos x="T2" y="T3"/>
                  </a:cxn>
                  <a:cxn ang="0">
                    <a:pos x="T4" y="T5"/>
                  </a:cxn>
                  <a:cxn ang="0">
                    <a:pos x="T6" y="T7"/>
                  </a:cxn>
                </a:cxnLst>
                <a:rect l="0" t="0" r="r" b="b"/>
                <a:pathLst>
                  <a:path w="12" h="15">
                    <a:moveTo>
                      <a:pt x="9" y="0"/>
                    </a:moveTo>
                    <a:lnTo>
                      <a:pt x="0" y="9"/>
                    </a:lnTo>
                    <a:lnTo>
                      <a:pt x="12" y="15"/>
                    </a:lnTo>
                    <a:lnTo>
                      <a:pt x="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Freeform 186"/>
              <p:cNvSpPr>
                <a:spLocks/>
              </p:cNvSpPr>
              <p:nvPr/>
            </p:nvSpPr>
            <p:spPr bwMode="auto">
              <a:xfrm>
                <a:off x="4084" y="-2283"/>
                <a:ext cx="21" cy="23"/>
              </a:xfrm>
              <a:custGeom>
                <a:avLst/>
                <a:gdLst>
                  <a:gd name="T0" fmla="*/ 12 w 21"/>
                  <a:gd name="T1" fmla="*/ 10 h 23"/>
                  <a:gd name="T2" fmla="*/ 14 w 21"/>
                  <a:gd name="T3" fmla="*/ 3 h 23"/>
                  <a:gd name="T4" fmla="*/ 13 w 21"/>
                  <a:gd name="T5" fmla="*/ 0 h 23"/>
                  <a:gd name="T6" fmla="*/ 3 w 21"/>
                  <a:gd name="T7" fmla="*/ 0 h 23"/>
                  <a:gd name="T8" fmla="*/ 0 w 21"/>
                  <a:gd name="T9" fmla="*/ 9 h 23"/>
                  <a:gd name="T10" fmla="*/ 0 w 21"/>
                  <a:gd name="T11" fmla="*/ 23 h 23"/>
                  <a:gd name="T12" fmla="*/ 21 w 21"/>
                  <a:gd name="T13" fmla="*/ 13 h 23"/>
                  <a:gd name="T14" fmla="*/ 12 w 21"/>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3">
                    <a:moveTo>
                      <a:pt x="12" y="10"/>
                    </a:moveTo>
                    <a:lnTo>
                      <a:pt x="14" y="3"/>
                    </a:lnTo>
                    <a:lnTo>
                      <a:pt x="13" y="0"/>
                    </a:lnTo>
                    <a:lnTo>
                      <a:pt x="3" y="0"/>
                    </a:lnTo>
                    <a:lnTo>
                      <a:pt x="0" y="9"/>
                    </a:lnTo>
                    <a:lnTo>
                      <a:pt x="0" y="23"/>
                    </a:lnTo>
                    <a:lnTo>
                      <a:pt x="21" y="13"/>
                    </a:lnTo>
                    <a:lnTo>
                      <a:pt x="12"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Freeform 187"/>
              <p:cNvSpPr>
                <a:spLocks/>
              </p:cNvSpPr>
              <p:nvPr/>
            </p:nvSpPr>
            <p:spPr bwMode="auto">
              <a:xfrm>
                <a:off x="3910" y="-2138"/>
                <a:ext cx="31" cy="33"/>
              </a:xfrm>
              <a:custGeom>
                <a:avLst/>
                <a:gdLst>
                  <a:gd name="T0" fmla="*/ 31 w 31"/>
                  <a:gd name="T1" fmla="*/ 29 h 33"/>
                  <a:gd name="T2" fmla="*/ 7 w 31"/>
                  <a:gd name="T3" fmla="*/ 0 h 33"/>
                  <a:gd name="T4" fmla="*/ 1 w 31"/>
                  <a:gd name="T5" fmla="*/ 7 h 33"/>
                  <a:gd name="T6" fmla="*/ 5 w 31"/>
                  <a:gd name="T7" fmla="*/ 10 h 33"/>
                  <a:gd name="T8" fmla="*/ 0 w 31"/>
                  <a:gd name="T9" fmla="*/ 10 h 33"/>
                  <a:gd name="T10" fmla="*/ 4 w 31"/>
                  <a:gd name="T11" fmla="*/ 21 h 33"/>
                  <a:gd name="T12" fmla="*/ 8 w 31"/>
                  <a:gd name="T13" fmla="*/ 28 h 33"/>
                  <a:gd name="T14" fmla="*/ 7 w 31"/>
                  <a:gd name="T15" fmla="*/ 22 h 33"/>
                  <a:gd name="T16" fmla="*/ 19 w 31"/>
                  <a:gd name="T17" fmla="*/ 33 h 33"/>
                  <a:gd name="T18" fmla="*/ 31 w 31"/>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3">
                    <a:moveTo>
                      <a:pt x="31" y="29"/>
                    </a:moveTo>
                    <a:lnTo>
                      <a:pt x="7" y="0"/>
                    </a:lnTo>
                    <a:lnTo>
                      <a:pt x="1" y="7"/>
                    </a:lnTo>
                    <a:lnTo>
                      <a:pt x="5" y="10"/>
                    </a:lnTo>
                    <a:lnTo>
                      <a:pt x="0" y="10"/>
                    </a:lnTo>
                    <a:lnTo>
                      <a:pt x="4" y="21"/>
                    </a:lnTo>
                    <a:lnTo>
                      <a:pt x="8" y="28"/>
                    </a:lnTo>
                    <a:lnTo>
                      <a:pt x="7" y="22"/>
                    </a:lnTo>
                    <a:lnTo>
                      <a:pt x="19" y="33"/>
                    </a:lnTo>
                    <a:lnTo>
                      <a:pt x="31"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Freeform 188"/>
              <p:cNvSpPr>
                <a:spLocks/>
              </p:cNvSpPr>
              <p:nvPr/>
            </p:nvSpPr>
            <p:spPr bwMode="auto">
              <a:xfrm>
                <a:off x="3817" y="-2177"/>
                <a:ext cx="14" cy="17"/>
              </a:xfrm>
              <a:custGeom>
                <a:avLst/>
                <a:gdLst>
                  <a:gd name="T0" fmla="*/ 14 w 14"/>
                  <a:gd name="T1" fmla="*/ 17 h 17"/>
                  <a:gd name="T2" fmla="*/ 14 w 14"/>
                  <a:gd name="T3" fmla="*/ 4 h 17"/>
                  <a:gd name="T4" fmla="*/ 9 w 14"/>
                  <a:gd name="T5" fmla="*/ 0 h 17"/>
                  <a:gd name="T6" fmla="*/ 0 w 14"/>
                  <a:gd name="T7" fmla="*/ 0 h 17"/>
                  <a:gd name="T8" fmla="*/ 14 w 14"/>
                  <a:gd name="T9" fmla="*/ 17 h 17"/>
                </a:gdLst>
                <a:ahLst/>
                <a:cxnLst>
                  <a:cxn ang="0">
                    <a:pos x="T0" y="T1"/>
                  </a:cxn>
                  <a:cxn ang="0">
                    <a:pos x="T2" y="T3"/>
                  </a:cxn>
                  <a:cxn ang="0">
                    <a:pos x="T4" y="T5"/>
                  </a:cxn>
                  <a:cxn ang="0">
                    <a:pos x="T6" y="T7"/>
                  </a:cxn>
                  <a:cxn ang="0">
                    <a:pos x="T8" y="T9"/>
                  </a:cxn>
                </a:cxnLst>
                <a:rect l="0" t="0" r="r" b="b"/>
                <a:pathLst>
                  <a:path w="14" h="17">
                    <a:moveTo>
                      <a:pt x="14" y="17"/>
                    </a:moveTo>
                    <a:lnTo>
                      <a:pt x="14" y="4"/>
                    </a:lnTo>
                    <a:lnTo>
                      <a:pt x="9" y="0"/>
                    </a:lnTo>
                    <a:lnTo>
                      <a:pt x="0" y="0"/>
                    </a:lnTo>
                    <a:lnTo>
                      <a:pt x="14"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Freeform 189"/>
              <p:cNvSpPr>
                <a:spLocks/>
              </p:cNvSpPr>
              <p:nvPr/>
            </p:nvSpPr>
            <p:spPr bwMode="auto">
              <a:xfrm>
                <a:off x="3838" y="-2487"/>
                <a:ext cx="228" cy="216"/>
              </a:xfrm>
              <a:custGeom>
                <a:avLst/>
                <a:gdLst>
                  <a:gd name="T0" fmla="*/ 21 w 228"/>
                  <a:gd name="T1" fmla="*/ 191 h 216"/>
                  <a:gd name="T2" fmla="*/ 7 w 228"/>
                  <a:gd name="T3" fmla="*/ 210 h 216"/>
                  <a:gd name="T4" fmla="*/ 21 w 228"/>
                  <a:gd name="T5" fmla="*/ 206 h 216"/>
                  <a:gd name="T6" fmla="*/ 45 w 228"/>
                  <a:gd name="T7" fmla="*/ 216 h 216"/>
                  <a:gd name="T8" fmla="*/ 52 w 228"/>
                  <a:gd name="T9" fmla="*/ 206 h 216"/>
                  <a:gd name="T10" fmla="*/ 47 w 228"/>
                  <a:gd name="T11" fmla="*/ 193 h 216"/>
                  <a:gd name="T12" fmla="*/ 57 w 228"/>
                  <a:gd name="T13" fmla="*/ 196 h 216"/>
                  <a:gd name="T14" fmla="*/ 46 w 228"/>
                  <a:gd name="T15" fmla="*/ 184 h 216"/>
                  <a:gd name="T16" fmla="*/ 62 w 228"/>
                  <a:gd name="T17" fmla="*/ 189 h 216"/>
                  <a:gd name="T18" fmla="*/ 62 w 228"/>
                  <a:gd name="T19" fmla="*/ 181 h 216"/>
                  <a:gd name="T20" fmla="*/ 53 w 228"/>
                  <a:gd name="T21" fmla="*/ 174 h 216"/>
                  <a:gd name="T22" fmla="*/ 57 w 228"/>
                  <a:gd name="T23" fmla="*/ 163 h 216"/>
                  <a:gd name="T24" fmla="*/ 66 w 228"/>
                  <a:gd name="T25" fmla="*/ 176 h 216"/>
                  <a:gd name="T26" fmla="*/ 76 w 228"/>
                  <a:gd name="T27" fmla="*/ 164 h 216"/>
                  <a:gd name="T28" fmla="*/ 67 w 228"/>
                  <a:gd name="T29" fmla="*/ 145 h 216"/>
                  <a:gd name="T30" fmla="*/ 77 w 228"/>
                  <a:gd name="T31" fmla="*/ 154 h 216"/>
                  <a:gd name="T32" fmla="*/ 82 w 228"/>
                  <a:gd name="T33" fmla="*/ 148 h 216"/>
                  <a:gd name="T34" fmla="*/ 79 w 228"/>
                  <a:gd name="T35" fmla="*/ 141 h 216"/>
                  <a:gd name="T36" fmla="*/ 92 w 228"/>
                  <a:gd name="T37" fmla="*/ 147 h 216"/>
                  <a:gd name="T38" fmla="*/ 86 w 228"/>
                  <a:gd name="T39" fmla="*/ 135 h 216"/>
                  <a:gd name="T40" fmla="*/ 97 w 228"/>
                  <a:gd name="T41" fmla="*/ 138 h 216"/>
                  <a:gd name="T42" fmla="*/ 105 w 228"/>
                  <a:gd name="T43" fmla="*/ 125 h 216"/>
                  <a:gd name="T44" fmla="*/ 99 w 228"/>
                  <a:gd name="T45" fmla="*/ 120 h 216"/>
                  <a:gd name="T46" fmla="*/ 101 w 228"/>
                  <a:gd name="T47" fmla="*/ 116 h 216"/>
                  <a:gd name="T48" fmla="*/ 114 w 228"/>
                  <a:gd name="T49" fmla="*/ 116 h 216"/>
                  <a:gd name="T50" fmla="*/ 147 w 228"/>
                  <a:gd name="T51" fmla="*/ 78 h 216"/>
                  <a:gd name="T52" fmla="*/ 151 w 228"/>
                  <a:gd name="T53" fmla="*/ 84 h 216"/>
                  <a:gd name="T54" fmla="*/ 219 w 228"/>
                  <a:gd name="T55" fmla="*/ 51 h 216"/>
                  <a:gd name="T56" fmla="*/ 228 w 228"/>
                  <a:gd name="T57" fmla="*/ 31 h 216"/>
                  <a:gd name="T58" fmla="*/ 225 w 228"/>
                  <a:gd name="T59" fmla="*/ 31 h 216"/>
                  <a:gd name="T60" fmla="*/ 228 w 228"/>
                  <a:gd name="T61" fmla="*/ 20 h 216"/>
                  <a:gd name="T62" fmla="*/ 220 w 228"/>
                  <a:gd name="T63" fmla="*/ 2 h 216"/>
                  <a:gd name="T64" fmla="*/ 203 w 228"/>
                  <a:gd name="T65" fmla="*/ 0 h 216"/>
                  <a:gd name="T66" fmla="*/ 158 w 228"/>
                  <a:gd name="T67" fmla="*/ 41 h 216"/>
                  <a:gd name="T68" fmla="*/ 130 w 228"/>
                  <a:gd name="T69" fmla="*/ 51 h 216"/>
                  <a:gd name="T70" fmla="*/ 109 w 228"/>
                  <a:gd name="T71" fmla="*/ 42 h 216"/>
                  <a:gd name="T72" fmla="*/ 109 w 228"/>
                  <a:gd name="T73" fmla="*/ 58 h 216"/>
                  <a:gd name="T74" fmla="*/ 99 w 228"/>
                  <a:gd name="T75" fmla="*/ 61 h 216"/>
                  <a:gd name="T76" fmla="*/ 104 w 228"/>
                  <a:gd name="T77" fmla="*/ 54 h 216"/>
                  <a:gd name="T78" fmla="*/ 101 w 228"/>
                  <a:gd name="T79" fmla="*/ 53 h 216"/>
                  <a:gd name="T80" fmla="*/ 76 w 228"/>
                  <a:gd name="T81" fmla="*/ 72 h 216"/>
                  <a:gd name="T82" fmla="*/ 57 w 228"/>
                  <a:gd name="T83" fmla="*/ 104 h 216"/>
                  <a:gd name="T84" fmla="*/ 37 w 228"/>
                  <a:gd name="T85" fmla="*/ 116 h 216"/>
                  <a:gd name="T86" fmla="*/ 28 w 228"/>
                  <a:gd name="T87" fmla="*/ 110 h 216"/>
                  <a:gd name="T88" fmla="*/ 26 w 228"/>
                  <a:gd name="T89" fmla="*/ 118 h 216"/>
                  <a:gd name="T90" fmla="*/ 27 w 228"/>
                  <a:gd name="T91" fmla="*/ 123 h 216"/>
                  <a:gd name="T92" fmla="*/ 33 w 228"/>
                  <a:gd name="T93" fmla="*/ 123 h 216"/>
                  <a:gd name="T94" fmla="*/ 30 w 228"/>
                  <a:gd name="T95" fmla="*/ 135 h 216"/>
                  <a:gd name="T96" fmla="*/ 45 w 228"/>
                  <a:gd name="T97" fmla="*/ 138 h 216"/>
                  <a:gd name="T98" fmla="*/ 27 w 228"/>
                  <a:gd name="T99" fmla="*/ 141 h 216"/>
                  <a:gd name="T100" fmla="*/ 34 w 228"/>
                  <a:gd name="T101" fmla="*/ 152 h 216"/>
                  <a:gd name="T102" fmla="*/ 23 w 228"/>
                  <a:gd name="T103" fmla="*/ 154 h 216"/>
                  <a:gd name="T104" fmla="*/ 30 w 228"/>
                  <a:gd name="T105" fmla="*/ 160 h 216"/>
                  <a:gd name="T106" fmla="*/ 21 w 228"/>
                  <a:gd name="T107" fmla="*/ 163 h 216"/>
                  <a:gd name="T108" fmla="*/ 37 w 228"/>
                  <a:gd name="T109" fmla="*/ 175 h 216"/>
                  <a:gd name="T110" fmla="*/ 21 w 228"/>
                  <a:gd name="T111" fmla="*/ 168 h 216"/>
                  <a:gd name="T112" fmla="*/ 0 w 228"/>
                  <a:gd name="T113" fmla="*/ 187 h 216"/>
                  <a:gd name="T114" fmla="*/ 5 w 228"/>
                  <a:gd name="T115" fmla="*/ 196 h 216"/>
                  <a:gd name="T116" fmla="*/ 21 w 228"/>
                  <a:gd name="T117" fmla="*/ 1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216">
                    <a:moveTo>
                      <a:pt x="21" y="191"/>
                    </a:moveTo>
                    <a:lnTo>
                      <a:pt x="7" y="210"/>
                    </a:lnTo>
                    <a:lnTo>
                      <a:pt x="21" y="206"/>
                    </a:lnTo>
                    <a:lnTo>
                      <a:pt x="45" y="216"/>
                    </a:lnTo>
                    <a:lnTo>
                      <a:pt x="52" y="206"/>
                    </a:lnTo>
                    <a:lnTo>
                      <a:pt x="47" y="193"/>
                    </a:lnTo>
                    <a:lnTo>
                      <a:pt x="57" y="196"/>
                    </a:lnTo>
                    <a:lnTo>
                      <a:pt x="46" y="184"/>
                    </a:lnTo>
                    <a:lnTo>
                      <a:pt x="62" y="189"/>
                    </a:lnTo>
                    <a:lnTo>
                      <a:pt x="62" y="181"/>
                    </a:lnTo>
                    <a:lnTo>
                      <a:pt x="53" y="174"/>
                    </a:lnTo>
                    <a:lnTo>
                      <a:pt x="57" y="163"/>
                    </a:lnTo>
                    <a:lnTo>
                      <a:pt x="66" y="176"/>
                    </a:lnTo>
                    <a:lnTo>
                      <a:pt x="76" y="164"/>
                    </a:lnTo>
                    <a:lnTo>
                      <a:pt x="67" y="145"/>
                    </a:lnTo>
                    <a:lnTo>
                      <a:pt x="77" y="154"/>
                    </a:lnTo>
                    <a:lnTo>
                      <a:pt x="82" y="148"/>
                    </a:lnTo>
                    <a:lnTo>
                      <a:pt x="79" y="141"/>
                    </a:lnTo>
                    <a:lnTo>
                      <a:pt x="92" y="147"/>
                    </a:lnTo>
                    <a:lnTo>
                      <a:pt x="86" y="135"/>
                    </a:lnTo>
                    <a:lnTo>
                      <a:pt x="97" y="138"/>
                    </a:lnTo>
                    <a:lnTo>
                      <a:pt x="105" y="125"/>
                    </a:lnTo>
                    <a:lnTo>
                      <a:pt x="99" y="120"/>
                    </a:lnTo>
                    <a:lnTo>
                      <a:pt x="101" y="116"/>
                    </a:lnTo>
                    <a:lnTo>
                      <a:pt x="114" y="116"/>
                    </a:lnTo>
                    <a:lnTo>
                      <a:pt x="147" y="78"/>
                    </a:lnTo>
                    <a:lnTo>
                      <a:pt x="151" y="84"/>
                    </a:lnTo>
                    <a:lnTo>
                      <a:pt x="219" y="51"/>
                    </a:lnTo>
                    <a:lnTo>
                      <a:pt x="228" y="31"/>
                    </a:lnTo>
                    <a:lnTo>
                      <a:pt x="225" y="31"/>
                    </a:lnTo>
                    <a:lnTo>
                      <a:pt x="228" y="20"/>
                    </a:lnTo>
                    <a:lnTo>
                      <a:pt x="220" y="2"/>
                    </a:lnTo>
                    <a:lnTo>
                      <a:pt x="203" y="0"/>
                    </a:lnTo>
                    <a:lnTo>
                      <a:pt x="158" y="41"/>
                    </a:lnTo>
                    <a:lnTo>
                      <a:pt x="130" y="51"/>
                    </a:lnTo>
                    <a:lnTo>
                      <a:pt x="109" y="42"/>
                    </a:lnTo>
                    <a:lnTo>
                      <a:pt x="109" y="58"/>
                    </a:lnTo>
                    <a:lnTo>
                      <a:pt x="99" y="61"/>
                    </a:lnTo>
                    <a:lnTo>
                      <a:pt x="104" y="54"/>
                    </a:lnTo>
                    <a:lnTo>
                      <a:pt x="101" y="53"/>
                    </a:lnTo>
                    <a:lnTo>
                      <a:pt x="76" y="72"/>
                    </a:lnTo>
                    <a:lnTo>
                      <a:pt x="57" y="104"/>
                    </a:lnTo>
                    <a:lnTo>
                      <a:pt x="37" y="116"/>
                    </a:lnTo>
                    <a:lnTo>
                      <a:pt x="28" y="110"/>
                    </a:lnTo>
                    <a:lnTo>
                      <a:pt x="26" y="118"/>
                    </a:lnTo>
                    <a:lnTo>
                      <a:pt x="27" y="123"/>
                    </a:lnTo>
                    <a:lnTo>
                      <a:pt x="33" y="123"/>
                    </a:lnTo>
                    <a:lnTo>
                      <a:pt x="30" y="135"/>
                    </a:lnTo>
                    <a:lnTo>
                      <a:pt x="45" y="138"/>
                    </a:lnTo>
                    <a:lnTo>
                      <a:pt x="27" y="141"/>
                    </a:lnTo>
                    <a:lnTo>
                      <a:pt x="34" y="152"/>
                    </a:lnTo>
                    <a:lnTo>
                      <a:pt x="23" y="154"/>
                    </a:lnTo>
                    <a:lnTo>
                      <a:pt x="30" y="160"/>
                    </a:lnTo>
                    <a:lnTo>
                      <a:pt x="21" y="163"/>
                    </a:lnTo>
                    <a:lnTo>
                      <a:pt x="37" y="175"/>
                    </a:lnTo>
                    <a:lnTo>
                      <a:pt x="21" y="168"/>
                    </a:lnTo>
                    <a:lnTo>
                      <a:pt x="0" y="187"/>
                    </a:lnTo>
                    <a:lnTo>
                      <a:pt x="5" y="196"/>
                    </a:lnTo>
                    <a:lnTo>
                      <a:pt x="21" y="1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Freeform 190"/>
              <p:cNvSpPr>
                <a:spLocks/>
              </p:cNvSpPr>
              <p:nvPr/>
            </p:nvSpPr>
            <p:spPr bwMode="auto">
              <a:xfrm>
                <a:off x="3805" y="-2279"/>
                <a:ext cx="92" cy="136"/>
              </a:xfrm>
              <a:custGeom>
                <a:avLst/>
                <a:gdLst>
                  <a:gd name="T0" fmla="*/ 30 w 92"/>
                  <a:gd name="T1" fmla="*/ 91 h 136"/>
                  <a:gd name="T2" fmla="*/ 30 w 92"/>
                  <a:gd name="T3" fmla="*/ 103 h 136"/>
                  <a:gd name="T4" fmla="*/ 38 w 92"/>
                  <a:gd name="T5" fmla="*/ 95 h 136"/>
                  <a:gd name="T6" fmla="*/ 32 w 92"/>
                  <a:gd name="T7" fmla="*/ 104 h 136"/>
                  <a:gd name="T8" fmla="*/ 43 w 92"/>
                  <a:gd name="T9" fmla="*/ 112 h 136"/>
                  <a:gd name="T10" fmla="*/ 33 w 92"/>
                  <a:gd name="T11" fmla="*/ 115 h 136"/>
                  <a:gd name="T12" fmla="*/ 34 w 92"/>
                  <a:gd name="T13" fmla="*/ 125 h 136"/>
                  <a:gd name="T14" fmla="*/ 52 w 92"/>
                  <a:gd name="T15" fmla="*/ 127 h 136"/>
                  <a:gd name="T16" fmla="*/ 48 w 92"/>
                  <a:gd name="T17" fmla="*/ 129 h 136"/>
                  <a:gd name="T18" fmla="*/ 54 w 92"/>
                  <a:gd name="T19" fmla="*/ 136 h 136"/>
                  <a:gd name="T20" fmla="*/ 59 w 92"/>
                  <a:gd name="T21" fmla="*/ 129 h 136"/>
                  <a:gd name="T22" fmla="*/ 74 w 92"/>
                  <a:gd name="T23" fmla="*/ 135 h 136"/>
                  <a:gd name="T24" fmla="*/ 71 w 92"/>
                  <a:gd name="T25" fmla="*/ 130 h 136"/>
                  <a:gd name="T26" fmla="*/ 78 w 92"/>
                  <a:gd name="T27" fmla="*/ 127 h 136"/>
                  <a:gd name="T28" fmla="*/ 82 w 92"/>
                  <a:gd name="T29" fmla="*/ 132 h 136"/>
                  <a:gd name="T30" fmla="*/ 92 w 92"/>
                  <a:gd name="T31" fmla="*/ 129 h 136"/>
                  <a:gd name="T32" fmla="*/ 70 w 92"/>
                  <a:gd name="T33" fmla="*/ 106 h 136"/>
                  <a:gd name="T34" fmla="*/ 59 w 92"/>
                  <a:gd name="T35" fmla="*/ 72 h 136"/>
                  <a:gd name="T36" fmla="*/ 59 w 92"/>
                  <a:gd name="T37" fmla="*/ 49 h 136"/>
                  <a:gd name="T38" fmla="*/ 66 w 92"/>
                  <a:gd name="T39" fmla="*/ 36 h 136"/>
                  <a:gd name="T40" fmla="*/ 60 w 92"/>
                  <a:gd name="T41" fmla="*/ 33 h 136"/>
                  <a:gd name="T42" fmla="*/ 71 w 92"/>
                  <a:gd name="T43" fmla="*/ 27 h 136"/>
                  <a:gd name="T44" fmla="*/ 71 w 92"/>
                  <a:gd name="T45" fmla="*/ 21 h 136"/>
                  <a:gd name="T46" fmla="*/ 63 w 92"/>
                  <a:gd name="T47" fmla="*/ 24 h 136"/>
                  <a:gd name="T48" fmla="*/ 74 w 92"/>
                  <a:gd name="T49" fmla="*/ 12 h 136"/>
                  <a:gd name="T50" fmla="*/ 54 w 92"/>
                  <a:gd name="T51" fmla="*/ 0 h 136"/>
                  <a:gd name="T52" fmla="*/ 34 w 92"/>
                  <a:gd name="T53" fmla="*/ 6 h 136"/>
                  <a:gd name="T54" fmla="*/ 25 w 92"/>
                  <a:gd name="T55" fmla="*/ 14 h 136"/>
                  <a:gd name="T56" fmla="*/ 27 w 92"/>
                  <a:gd name="T57" fmla="*/ 20 h 136"/>
                  <a:gd name="T58" fmla="*/ 25 w 92"/>
                  <a:gd name="T59" fmla="*/ 21 h 136"/>
                  <a:gd name="T60" fmla="*/ 28 w 92"/>
                  <a:gd name="T61" fmla="*/ 24 h 136"/>
                  <a:gd name="T62" fmla="*/ 15 w 92"/>
                  <a:gd name="T63" fmla="*/ 31 h 136"/>
                  <a:gd name="T64" fmla="*/ 21 w 92"/>
                  <a:gd name="T65" fmla="*/ 44 h 136"/>
                  <a:gd name="T66" fmla="*/ 24 w 92"/>
                  <a:gd name="T67" fmla="*/ 41 h 136"/>
                  <a:gd name="T68" fmla="*/ 13 w 92"/>
                  <a:gd name="T69" fmla="*/ 69 h 136"/>
                  <a:gd name="T70" fmla="*/ 2 w 92"/>
                  <a:gd name="T71" fmla="*/ 66 h 136"/>
                  <a:gd name="T72" fmla="*/ 0 w 92"/>
                  <a:gd name="T73" fmla="*/ 80 h 136"/>
                  <a:gd name="T74" fmla="*/ 2 w 92"/>
                  <a:gd name="T75" fmla="*/ 90 h 136"/>
                  <a:gd name="T76" fmla="*/ 30 w 92"/>
                  <a:gd name="T77" fmla="*/ 9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36">
                    <a:moveTo>
                      <a:pt x="30" y="91"/>
                    </a:moveTo>
                    <a:lnTo>
                      <a:pt x="30" y="103"/>
                    </a:lnTo>
                    <a:lnTo>
                      <a:pt x="38" y="95"/>
                    </a:lnTo>
                    <a:lnTo>
                      <a:pt x="32" y="104"/>
                    </a:lnTo>
                    <a:lnTo>
                      <a:pt x="43" y="112"/>
                    </a:lnTo>
                    <a:lnTo>
                      <a:pt x="33" y="115"/>
                    </a:lnTo>
                    <a:lnTo>
                      <a:pt x="34" y="125"/>
                    </a:lnTo>
                    <a:lnTo>
                      <a:pt x="52" y="127"/>
                    </a:lnTo>
                    <a:lnTo>
                      <a:pt x="48" y="129"/>
                    </a:lnTo>
                    <a:lnTo>
                      <a:pt x="54" y="136"/>
                    </a:lnTo>
                    <a:lnTo>
                      <a:pt x="59" y="129"/>
                    </a:lnTo>
                    <a:lnTo>
                      <a:pt x="74" y="135"/>
                    </a:lnTo>
                    <a:lnTo>
                      <a:pt x="71" y="130"/>
                    </a:lnTo>
                    <a:lnTo>
                      <a:pt x="78" y="127"/>
                    </a:lnTo>
                    <a:lnTo>
                      <a:pt x="82" y="132"/>
                    </a:lnTo>
                    <a:lnTo>
                      <a:pt x="92" y="129"/>
                    </a:lnTo>
                    <a:lnTo>
                      <a:pt x="70" y="106"/>
                    </a:lnTo>
                    <a:lnTo>
                      <a:pt x="59" y="72"/>
                    </a:lnTo>
                    <a:lnTo>
                      <a:pt x="59" y="49"/>
                    </a:lnTo>
                    <a:lnTo>
                      <a:pt x="66" y="36"/>
                    </a:lnTo>
                    <a:lnTo>
                      <a:pt x="60" y="33"/>
                    </a:lnTo>
                    <a:lnTo>
                      <a:pt x="71" y="27"/>
                    </a:lnTo>
                    <a:lnTo>
                      <a:pt x="71" y="21"/>
                    </a:lnTo>
                    <a:lnTo>
                      <a:pt x="63" y="24"/>
                    </a:lnTo>
                    <a:lnTo>
                      <a:pt x="74" y="12"/>
                    </a:lnTo>
                    <a:lnTo>
                      <a:pt x="54" y="0"/>
                    </a:lnTo>
                    <a:lnTo>
                      <a:pt x="34" y="6"/>
                    </a:lnTo>
                    <a:lnTo>
                      <a:pt x="25" y="14"/>
                    </a:lnTo>
                    <a:lnTo>
                      <a:pt x="27" y="20"/>
                    </a:lnTo>
                    <a:lnTo>
                      <a:pt x="25" y="21"/>
                    </a:lnTo>
                    <a:lnTo>
                      <a:pt x="28" y="24"/>
                    </a:lnTo>
                    <a:lnTo>
                      <a:pt x="15" y="31"/>
                    </a:lnTo>
                    <a:lnTo>
                      <a:pt x="21" y="44"/>
                    </a:lnTo>
                    <a:lnTo>
                      <a:pt x="24" y="41"/>
                    </a:lnTo>
                    <a:lnTo>
                      <a:pt x="13" y="69"/>
                    </a:lnTo>
                    <a:lnTo>
                      <a:pt x="2" y="66"/>
                    </a:lnTo>
                    <a:lnTo>
                      <a:pt x="0" y="80"/>
                    </a:lnTo>
                    <a:lnTo>
                      <a:pt x="2" y="90"/>
                    </a:lnTo>
                    <a:lnTo>
                      <a:pt x="30" y="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Freeform 191"/>
              <p:cNvSpPr>
                <a:spLocks/>
              </p:cNvSpPr>
              <p:nvPr/>
            </p:nvSpPr>
            <p:spPr bwMode="auto">
              <a:xfrm>
                <a:off x="3885" y="-2147"/>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Freeform 192"/>
              <p:cNvSpPr>
                <a:spLocks/>
              </p:cNvSpPr>
              <p:nvPr/>
            </p:nvSpPr>
            <p:spPr bwMode="auto">
              <a:xfrm>
                <a:off x="3887" y="-2145"/>
                <a:ext cx="4" cy="3"/>
              </a:xfrm>
              <a:custGeom>
                <a:avLst/>
                <a:gdLst>
                  <a:gd name="T0" fmla="*/ 4 w 4"/>
                  <a:gd name="T1" fmla="*/ 1 h 3"/>
                  <a:gd name="T2" fmla="*/ 0 w 4"/>
                  <a:gd name="T3" fmla="*/ 0 h 3"/>
                  <a:gd name="T4" fmla="*/ 2 w 4"/>
                  <a:gd name="T5" fmla="*/ 3 h 3"/>
                  <a:gd name="T6" fmla="*/ 4 w 4"/>
                  <a:gd name="T7" fmla="*/ 1 h 3"/>
                </a:gdLst>
                <a:ahLst/>
                <a:cxnLst>
                  <a:cxn ang="0">
                    <a:pos x="T0" y="T1"/>
                  </a:cxn>
                  <a:cxn ang="0">
                    <a:pos x="T2" y="T3"/>
                  </a:cxn>
                  <a:cxn ang="0">
                    <a:pos x="T4" y="T5"/>
                  </a:cxn>
                  <a:cxn ang="0">
                    <a:pos x="T6" y="T7"/>
                  </a:cxn>
                </a:cxnLst>
                <a:rect l="0" t="0" r="r" b="b"/>
                <a:pathLst>
                  <a:path w="4" h="3">
                    <a:moveTo>
                      <a:pt x="4" y="1"/>
                    </a:moveTo>
                    <a:lnTo>
                      <a:pt x="0" y="0"/>
                    </a:lnTo>
                    <a:lnTo>
                      <a:pt x="2" y="3"/>
                    </a:lnTo>
                    <a:lnTo>
                      <a:pt x="4"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Freeform 193"/>
              <p:cNvSpPr>
                <a:spLocks/>
              </p:cNvSpPr>
              <p:nvPr/>
            </p:nvSpPr>
            <p:spPr bwMode="auto">
              <a:xfrm>
                <a:off x="3755" y="-2098"/>
                <a:ext cx="33" cy="34"/>
              </a:xfrm>
              <a:custGeom>
                <a:avLst/>
                <a:gdLst>
                  <a:gd name="T0" fmla="*/ 3 w 33"/>
                  <a:gd name="T1" fmla="*/ 28 h 34"/>
                  <a:gd name="T2" fmla="*/ 13 w 33"/>
                  <a:gd name="T3" fmla="*/ 34 h 34"/>
                  <a:gd name="T4" fmla="*/ 33 w 33"/>
                  <a:gd name="T5" fmla="*/ 19 h 34"/>
                  <a:gd name="T6" fmla="*/ 16 w 33"/>
                  <a:gd name="T7" fmla="*/ 0 h 34"/>
                  <a:gd name="T8" fmla="*/ 9 w 33"/>
                  <a:gd name="T9" fmla="*/ 4 h 34"/>
                  <a:gd name="T10" fmla="*/ 2 w 33"/>
                  <a:gd name="T11" fmla="*/ 15 h 34"/>
                  <a:gd name="T12" fmla="*/ 0 w 33"/>
                  <a:gd name="T13" fmla="*/ 28 h 34"/>
                  <a:gd name="T14" fmla="*/ 3 w 33"/>
                  <a:gd name="T15" fmla="*/ 34 h 34"/>
                  <a:gd name="T16" fmla="*/ 3 w 33"/>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 y="28"/>
                    </a:moveTo>
                    <a:lnTo>
                      <a:pt x="13" y="34"/>
                    </a:lnTo>
                    <a:lnTo>
                      <a:pt x="33" y="19"/>
                    </a:lnTo>
                    <a:lnTo>
                      <a:pt x="16" y="0"/>
                    </a:lnTo>
                    <a:lnTo>
                      <a:pt x="9" y="4"/>
                    </a:lnTo>
                    <a:lnTo>
                      <a:pt x="2" y="15"/>
                    </a:lnTo>
                    <a:lnTo>
                      <a:pt x="0" y="28"/>
                    </a:lnTo>
                    <a:lnTo>
                      <a:pt x="3" y="34"/>
                    </a:lnTo>
                    <a:lnTo>
                      <a:pt x="3" y="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Freeform 194"/>
              <p:cNvSpPr>
                <a:spLocks/>
              </p:cNvSpPr>
              <p:nvPr/>
            </p:nvSpPr>
            <p:spPr bwMode="auto">
              <a:xfrm>
                <a:off x="5263" y="-1417"/>
                <a:ext cx="15" cy="12"/>
              </a:xfrm>
              <a:custGeom>
                <a:avLst/>
                <a:gdLst>
                  <a:gd name="T0" fmla="*/ 8 w 15"/>
                  <a:gd name="T1" fmla="*/ 3 h 12"/>
                  <a:gd name="T2" fmla="*/ 0 w 15"/>
                  <a:gd name="T3" fmla="*/ 12 h 12"/>
                  <a:gd name="T4" fmla="*/ 15 w 15"/>
                  <a:gd name="T5" fmla="*/ 0 h 12"/>
                  <a:gd name="T6" fmla="*/ 8 w 15"/>
                  <a:gd name="T7" fmla="*/ 3 h 12"/>
                </a:gdLst>
                <a:ahLst/>
                <a:cxnLst>
                  <a:cxn ang="0">
                    <a:pos x="T0" y="T1"/>
                  </a:cxn>
                  <a:cxn ang="0">
                    <a:pos x="T2" y="T3"/>
                  </a:cxn>
                  <a:cxn ang="0">
                    <a:pos x="T4" y="T5"/>
                  </a:cxn>
                  <a:cxn ang="0">
                    <a:pos x="T6" y="T7"/>
                  </a:cxn>
                </a:cxnLst>
                <a:rect l="0" t="0" r="r" b="b"/>
                <a:pathLst>
                  <a:path w="15" h="12">
                    <a:moveTo>
                      <a:pt x="8" y="3"/>
                    </a:moveTo>
                    <a:lnTo>
                      <a:pt x="0" y="12"/>
                    </a:lnTo>
                    <a:lnTo>
                      <a:pt x="15" y="0"/>
                    </a:lnTo>
                    <a:lnTo>
                      <a:pt x="8"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Freeform 195"/>
              <p:cNvSpPr>
                <a:spLocks/>
              </p:cNvSpPr>
              <p:nvPr/>
            </p:nvSpPr>
            <p:spPr bwMode="auto">
              <a:xfrm>
                <a:off x="5534" y="-2119"/>
                <a:ext cx="23" cy="19"/>
              </a:xfrm>
              <a:custGeom>
                <a:avLst/>
                <a:gdLst>
                  <a:gd name="T0" fmla="*/ 21 w 23"/>
                  <a:gd name="T1" fmla="*/ 19 h 19"/>
                  <a:gd name="T2" fmla="*/ 23 w 23"/>
                  <a:gd name="T3" fmla="*/ 9 h 19"/>
                  <a:gd name="T4" fmla="*/ 4 w 23"/>
                  <a:gd name="T5" fmla="*/ 0 h 19"/>
                  <a:gd name="T6" fmla="*/ 0 w 23"/>
                  <a:gd name="T7" fmla="*/ 4 h 19"/>
                  <a:gd name="T8" fmla="*/ 11 w 23"/>
                  <a:gd name="T9" fmla="*/ 17 h 19"/>
                  <a:gd name="T10" fmla="*/ 21 w 23"/>
                  <a:gd name="T11" fmla="*/ 19 h 19"/>
                </a:gdLst>
                <a:ahLst/>
                <a:cxnLst>
                  <a:cxn ang="0">
                    <a:pos x="T0" y="T1"/>
                  </a:cxn>
                  <a:cxn ang="0">
                    <a:pos x="T2" y="T3"/>
                  </a:cxn>
                  <a:cxn ang="0">
                    <a:pos x="T4" y="T5"/>
                  </a:cxn>
                  <a:cxn ang="0">
                    <a:pos x="T6" y="T7"/>
                  </a:cxn>
                  <a:cxn ang="0">
                    <a:pos x="T8" y="T9"/>
                  </a:cxn>
                  <a:cxn ang="0">
                    <a:pos x="T10" y="T11"/>
                  </a:cxn>
                </a:cxnLst>
                <a:rect l="0" t="0" r="r" b="b"/>
                <a:pathLst>
                  <a:path w="23" h="19">
                    <a:moveTo>
                      <a:pt x="21" y="19"/>
                    </a:moveTo>
                    <a:lnTo>
                      <a:pt x="23" y="9"/>
                    </a:lnTo>
                    <a:lnTo>
                      <a:pt x="4" y="0"/>
                    </a:lnTo>
                    <a:lnTo>
                      <a:pt x="0" y="4"/>
                    </a:lnTo>
                    <a:lnTo>
                      <a:pt x="11" y="17"/>
                    </a:lnTo>
                    <a:lnTo>
                      <a:pt x="21"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Freeform 196"/>
              <p:cNvSpPr>
                <a:spLocks/>
              </p:cNvSpPr>
              <p:nvPr/>
            </p:nvSpPr>
            <p:spPr bwMode="auto">
              <a:xfrm>
                <a:off x="5349" y="-1518"/>
                <a:ext cx="13" cy="14"/>
              </a:xfrm>
              <a:custGeom>
                <a:avLst/>
                <a:gdLst>
                  <a:gd name="T0" fmla="*/ 0 w 13"/>
                  <a:gd name="T1" fmla="*/ 10 h 14"/>
                  <a:gd name="T2" fmla="*/ 0 w 13"/>
                  <a:gd name="T3" fmla="*/ 14 h 14"/>
                  <a:gd name="T4" fmla="*/ 10 w 13"/>
                  <a:gd name="T5" fmla="*/ 8 h 14"/>
                  <a:gd name="T6" fmla="*/ 13 w 13"/>
                  <a:gd name="T7" fmla="*/ 4 h 14"/>
                  <a:gd name="T8" fmla="*/ 11 w 13"/>
                  <a:gd name="T9" fmla="*/ 0 h 14"/>
                  <a:gd name="T10" fmla="*/ 0 w 13"/>
                  <a:gd name="T11" fmla="*/ 10 h 14"/>
                </a:gdLst>
                <a:ahLst/>
                <a:cxnLst>
                  <a:cxn ang="0">
                    <a:pos x="T0" y="T1"/>
                  </a:cxn>
                  <a:cxn ang="0">
                    <a:pos x="T2" y="T3"/>
                  </a:cxn>
                  <a:cxn ang="0">
                    <a:pos x="T4" y="T5"/>
                  </a:cxn>
                  <a:cxn ang="0">
                    <a:pos x="T6" y="T7"/>
                  </a:cxn>
                  <a:cxn ang="0">
                    <a:pos x="T8" y="T9"/>
                  </a:cxn>
                  <a:cxn ang="0">
                    <a:pos x="T10" y="T11"/>
                  </a:cxn>
                </a:cxnLst>
                <a:rect l="0" t="0" r="r" b="b"/>
                <a:pathLst>
                  <a:path w="13" h="14">
                    <a:moveTo>
                      <a:pt x="0" y="10"/>
                    </a:moveTo>
                    <a:lnTo>
                      <a:pt x="0" y="14"/>
                    </a:lnTo>
                    <a:lnTo>
                      <a:pt x="10" y="8"/>
                    </a:lnTo>
                    <a:lnTo>
                      <a:pt x="13" y="4"/>
                    </a:lnTo>
                    <a:lnTo>
                      <a:pt x="11" y="0"/>
                    </a:lnTo>
                    <a:lnTo>
                      <a:pt x="0"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Freeform 197"/>
              <p:cNvSpPr>
                <a:spLocks/>
              </p:cNvSpPr>
              <p:nvPr/>
            </p:nvSpPr>
            <p:spPr bwMode="auto">
              <a:xfrm>
                <a:off x="5105" y="-2235"/>
                <a:ext cx="23" cy="10"/>
              </a:xfrm>
              <a:custGeom>
                <a:avLst/>
                <a:gdLst>
                  <a:gd name="T0" fmla="*/ 23 w 23"/>
                  <a:gd name="T1" fmla="*/ 0 h 10"/>
                  <a:gd name="T2" fmla="*/ 12 w 23"/>
                  <a:gd name="T3" fmla="*/ 0 h 10"/>
                  <a:gd name="T4" fmla="*/ 5 w 23"/>
                  <a:gd name="T5" fmla="*/ 0 h 10"/>
                  <a:gd name="T6" fmla="*/ 0 w 23"/>
                  <a:gd name="T7" fmla="*/ 10 h 10"/>
                  <a:gd name="T8" fmla="*/ 19 w 23"/>
                  <a:gd name="T9" fmla="*/ 10 h 10"/>
                  <a:gd name="T10" fmla="*/ 23 w 23"/>
                  <a:gd name="T11" fmla="*/ 0 h 10"/>
                </a:gdLst>
                <a:ahLst/>
                <a:cxnLst>
                  <a:cxn ang="0">
                    <a:pos x="T0" y="T1"/>
                  </a:cxn>
                  <a:cxn ang="0">
                    <a:pos x="T2" y="T3"/>
                  </a:cxn>
                  <a:cxn ang="0">
                    <a:pos x="T4" y="T5"/>
                  </a:cxn>
                  <a:cxn ang="0">
                    <a:pos x="T6" y="T7"/>
                  </a:cxn>
                  <a:cxn ang="0">
                    <a:pos x="T8" y="T9"/>
                  </a:cxn>
                  <a:cxn ang="0">
                    <a:pos x="T10" y="T11"/>
                  </a:cxn>
                </a:cxnLst>
                <a:rect l="0" t="0" r="r" b="b"/>
                <a:pathLst>
                  <a:path w="23" h="10">
                    <a:moveTo>
                      <a:pt x="23" y="0"/>
                    </a:moveTo>
                    <a:lnTo>
                      <a:pt x="12" y="0"/>
                    </a:lnTo>
                    <a:lnTo>
                      <a:pt x="5" y="0"/>
                    </a:lnTo>
                    <a:lnTo>
                      <a:pt x="0" y="10"/>
                    </a:lnTo>
                    <a:lnTo>
                      <a:pt x="19" y="10"/>
                    </a:lnTo>
                    <a:lnTo>
                      <a:pt x="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Freeform 198"/>
              <p:cNvSpPr>
                <a:spLocks/>
              </p:cNvSpPr>
              <p:nvPr/>
            </p:nvSpPr>
            <p:spPr bwMode="auto">
              <a:xfrm>
                <a:off x="5089" y="-2194"/>
                <a:ext cx="16" cy="14"/>
              </a:xfrm>
              <a:custGeom>
                <a:avLst/>
                <a:gdLst>
                  <a:gd name="T0" fmla="*/ 4 w 16"/>
                  <a:gd name="T1" fmla="*/ 14 h 14"/>
                  <a:gd name="T2" fmla="*/ 16 w 16"/>
                  <a:gd name="T3" fmla="*/ 7 h 14"/>
                  <a:gd name="T4" fmla="*/ 11 w 16"/>
                  <a:gd name="T5" fmla="*/ 0 h 14"/>
                  <a:gd name="T6" fmla="*/ 3 w 16"/>
                  <a:gd name="T7" fmla="*/ 6 h 14"/>
                  <a:gd name="T8" fmla="*/ 0 w 16"/>
                  <a:gd name="T9" fmla="*/ 14 h 14"/>
                  <a:gd name="T10" fmla="*/ 4 w 16"/>
                  <a:gd name="T11" fmla="*/ 14 h 14"/>
                </a:gdLst>
                <a:ahLst/>
                <a:cxnLst>
                  <a:cxn ang="0">
                    <a:pos x="T0" y="T1"/>
                  </a:cxn>
                  <a:cxn ang="0">
                    <a:pos x="T2" y="T3"/>
                  </a:cxn>
                  <a:cxn ang="0">
                    <a:pos x="T4" y="T5"/>
                  </a:cxn>
                  <a:cxn ang="0">
                    <a:pos x="T6" y="T7"/>
                  </a:cxn>
                  <a:cxn ang="0">
                    <a:pos x="T8" y="T9"/>
                  </a:cxn>
                  <a:cxn ang="0">
                    <a:pos x="T10" y="T11"/>
                  </a:cxn>
                </a:cxnLst>
                <a:rect l="0" t="0" r="r" b="b"/>
                <a:pathLst>
                  <a:path w="16" h="14">
                    <a:moveTo>
                      <a:pt x="4" y="14"/>
                    </a:moveTo>
                    <a:lnTo>
                      <a:pt x="16" y="7"/>
                    </a:lnTo>
                    <a:lnTo>
                      <a:pt x="11" y="0"/>
                    </a:lnTo>
                    <a:lnTo>
                      <a:pt x="3" y="6"/>
                    </a:lnTo>
                    <a:lnTo>
                      <a:pt x="0" y="14"/>
                    </a:lnTo>
                    <a:lnTo>
                      <a:pt x="4"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Freeform 199"/>
              <p:cNvSpPr>
                <a:spLocks/>
              </p:cNvSpPr>
              <p:nvPr/>
            </p:nvSpPr>
            <p:spPr bwMode="auto">
              <a:xfrm>
                <a:off x="5072" y="-2193"/>
                <a:ext cx="18" cy="9"/>
              </a:xfrm>
              <a:custGeom>
                <a:avLst/>
                <a:gdLst>
                  <a:gd name="T0" fmla="*/ 18 w 18"/>
                  <a:gd name="T1" fmla="*/ 4 h 9"/>
                  <a:gd name="T2" fmla="*/ 4 w 18"/>
                  <a:gd name="T3" fmla="*/ 0 h 9"/>
                  <a:gd name="T4" fmla="*/ 0 w 18"/>
                  <a:gd name="T5" fmla="*/ 4 h 9"/>
                  <a:gd name="T6" fmla="*/ 11 w 18"/>
                  <a:gd name="T7" fmla="*/ 9 h 9"/>
                  <a:gd name="T8" fmla="*/ 18 w 18"/>
                  <a:gd name="T9" fmla="*/ 4 h 9"/>
                </a:gdLst>
                <a:ahLst/>
                <a:cxnLst>
                  <a:cxn ang="0">
                    <a:pos x="T0" y="T1"/>
                  </a:cxn>
                  <a:cxn ang="0">
                    <a:pos x="T2" y="T3"/>
                  </a:cxn>
                  <a:cxn ang="0">
                    <a:pos x="T4" y="T5"/>
                  </a:cxn>
                  <a:cxn ang="0">
                    <a:pos x="T6" y="T7"/>
                  </a:cxn>
                  <a:cxn ang="0">
                    <a:pos x="T8" y="T9"/>
                  </a:cxn>
                </a:cxnLst>
                <a:rect l="0" t="0" r="r" b="b"/>
                <a:pathLst>
                  <a:path w="18" h="9">
                    <a:moveTo>
                      <a:pt x="18" y="4"/>
                    </a:moveTo>
                    <a:lnTo>
                      <a:pt x="4" y="0"/>
                    </a:lnTo>
                    <a:lnTo>
                      <a:pt x="0" y="4"/>
                    </a:lnTo>
                    <a:lnTo>
                      <a:pt x="11" y="9"/>
                    </a:lnTo>
                    <a:lnTo>
                      <a:pt x="18"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Freeform 200"/>
              <p:cNvSpPr>
                <a:spLocks/>
              </p:cNvSpPr>
              <p:nvPr/>
            </p:nvSpPr>
            <p:spPr bwMode="auto">
              <a:xfrm>
                <a:off x="5468" y="-1738"/>
                <a:ext cx="18" cy="21"/>
              </a:xfrm>
              <a:custGeom>
                <a:avLst/>
                <a:gdLst>
                  <a:gd name="T0" fmla="*/ 5 w 18"/>
                  <a:gd name="T1" fmla="*/ 5 h 21"/>
                  <a:gd name="T2" fmla="*/ 6 w 18"/>
                  <a:gd name="T3" fmla="*/ 7 h 21"/>
                  <a:gd name="T4" fmla="*/ 0 w 18"/>
                  <a:gd name="T5" fmla="*/ 21 h 21"/>
                  <a:gd name="T6" fmla="*/ 18 w 18"/>
                  <a:gd name="T7" fmla="*/ 7 h 21"/>
                  <a:gd name="T8" fmla="*/ 14 w 18"/>
                  <a:gd name="T9" fmla="*/ 0 h 21"/>
                  <a:gd name="T10" fmla="*/ 5 w 18"/>
                  <a:gd name="T11" fmla="*/ 5 h 21"/>
                </a:gdLst>
                <a:ahLst/>
                <a:cxnLst>
                  <a:cxn ang="0">
                    <a:pos x="T0" y="T1"/>
                  </a:cxn>
                  <a:cxn ang="0">
                    <a:pos x="T2" y="T3"/>
                  </a:cxn>
                  <a:cxn ang="0">
                    <a:pos x="T4" y="T5"/>
                  </a:cxn>
                  <a:cxn ang="0">
                    <a:pos x="T6" y="T7"/>
                  </a:cxn>
                  <a:cxn ang="0">
                    <a:pos x="T8" y="T9"/>
                  </a:cxn>
                  <a:cxn ang="0">
                    <a:pos x="T10" y="T11"/>
                  </a:cxn>
                </a:cxnLst>
                <a:rect l="0" t="0" r="r" b="b"/>
                <a:pathLst>
                  <a:path w="18" h="21">
                    <a:moveTo>
                      <a:pt x="5" y="5"/>
                    </a:moveTo>
                    <a:lnTo>
                      <a:pt x="6" y="7"/>
                    </a:lnTo>
                    <a:lnTo>
                      <a:pt x="0" y="21"/>
                    </a:lnTo>
                    <a:lnTo>
                      <a:pt x="18" y="7"/>
                    </a:lnTo>
                    <a:lnTo>
                      <a:pt x="14" y="0"/>
                    </a:lnTo>
                    <a:lnTo>
                      <a:pt x="5"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Freeform 201"/>
              <p:cNvSpPr>
                <a:spLocks/>
              </p:cNvSpPr>
              <p:nvPr/>
            </p:nvSpPr>
            <p:spPr bwMode="auto">
              <a:xfrm>
                <a:off x="5080" y="-1628"/>
                <a:ext cx="13" cy="14"/>
              </a:xfrm>
              <a:custGeom>
                <a:avLst/>
                <a:gdLst>
                  <a:gd name="T0" fmla="*/ 1 w 13"/>
                  <a:gd name="T1" fmla="*/ 9 h 14"/>
                  <a:gd name="T2" fmla="*/ 0 w 13"/>
                  <a:gd name="T3" fmla="*/ 11 h 14"/>
                  <a:gd name="T4" fmla="*/ 7 w 13"/>
                  <a:gd name="T5" fmla="*/ 14 h 14"/>
                  <a:gd name="T6" fmla="*/ 13 w 13"/>
                  <a:gd name="T7" fmla="*/ 3 h 14"/>
                  <a:gd name="T8" fmla="*/ 6 w 13"/>
                  <a:gd name="T9" fmla="*/ 0 h 14"/>
                  <a:gd name="T10" fmla="*/ 1 w 13"/>
                  <a:gd name="T11" fmla="*/ 9 h 14"/>
                </a:gdLst>
                <a:ahLst/>
                <a:cxnLst>
                  <a:cxn ang="0">
                    <a:pos x="T0" y="T1"/>
                  </a:cxn>
                  <a:cxn ang="0">
                    <a:pos x="T2" y="T3"/>
                  </a:cxn>
                  <a:cxn ang="0">
                    <a:pos x="T4" y="T5"/>
                  </a:cxn>
                  <a:cxn ang="0">
                    <a:pos x="T6" y="T7"/>
                  </a:cxn>
                  <a:cxn ang="0">
                    <a:pos x="T8" y="T9"/>
                  </a:cxn>
                  <a:cxn ang="0">
                    <a:pos x="T10" y="T11"/>
                  </a:cxn>
                </a:cxnLst>
                <a:rect l="0" t="0" r="r" b="b"/>
                <a:pathLst>
                  <a:path w="13" h="14">
                    <a:moveTo>
                      <a:pt x="1" y="9"/>
                    </a:moveTo>
                    <a:lnTo>
                      <a:pt x="0" y="11"/>
                    </a:lnTo>
                    <a:lnTo>
                      <a:pt x="7" y="14"/>
                    </a:lnTo>
                    <a:lnTo>
                      <a:pt x="13" y="3"/>
                    </a:lnTo>
                    <a:lnTo>
                      <a:pt x="6" y="0"/>
                    </a:lnTo>
                    <a:lnTo>
                      <a:pt x="1" y="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Freeform 202"/>
              <p:cNvSpPr>
                <a:spLocks/>
              </p:cNvSpPr>
              <p:nvPr/>
            </p:nvSpPr>
            <p:spPr bwMode="auto">
              <a:xfrm>
                <a:off x="5212" y="-1388"/>
                <a:ext cx="45" cy="194"/>
              </a:xfrm>
              <a:custGeom>
                <a:avLst/>
                <a:gdLst>
                  <a:gd name="T0" fmla="*/ 3 w 45"/>
                  <a:gd name="T1" fmla="*/ 21 h 194"/>
                  <a:gd name="T2" fmla="*/ 0 w 45"/>
                  <a:gd name="T3" fmla="*/ 50 h 194"/>
                  <a:gd name="T4" fmla="*/ 2 w 45"/>
                  <a:gd name="T5" fmla="*/ 65 h 194"/>
                  <a:gd name="T6" fmla="*/ 8 w 45"/>
                  <a:gd name="T7" fmla="*/ 76 h 194"/>
                  <a:gd name="T8" fmla="*/ 6 w 45"/>
                  <a:gd name="T9" fmla="*/ 89 h 194"/>
                  <a:gd name="T10" fmla="*/ 9 w 45"/>
                  <a:gd name="T11" fmla="*/ 105 h 194"/>
                  <a:gd name="T12" fmla="*/ 4 w 45"/>
                  <a:gd name="T13" fmla="*/ 135 h 194"/>
                  <a:gd name="T14" fmla="*/ 9 w 45"/>
                  <a:gd name="T15" fmla="*/ 149 h 194"/>
                  <a:gd name="T16" fmla="*/ 4 w 45"/>
                  <a:gd name="T17" fmla="*/ 178 h 194"/>
                  <a:gd name="T18" fmla="*/ 5 w 45"/>
                  <a:gd name="T19" fmla="*/ 193 h 194"/>
                  <a:gd name="T20" fmla="*/ 8 w 45"/>
                  <a:gd name="T21" fmla="*/ 194 h 194"/>
                  <a:gd name="T22" fmla="*/ 15 w 45"/>
                  <a:gd name="T23" fmla="*/ 178 h 194"/>
                  <a:gd name="T24" fmla="*/ 26 w 45"/>
                  <a:gd name="T25" fmla="*/ 182 h 194"/>
                  <a:gd name="T26" fmla="*/ 28 w 45"/>
                  <a:gd name="T27" fmla="*/ 193 h 194"/>
                  <a:gd name="T28" fmla="*/ 29 w 45"/>
                  <a:gd name="T29" fmla="*/ 188 h 194"/>
                  <a:gd name="T30" fmla="*/ 28 w 45"/>
                  <a:gd name="T31" fmla="*/ 177 h 194"/>
                  <a:gd name="T32" fmla="*/ 22 w 45"/>
                  <a:gd name="T33" fmla="*/ 174 h 194"/>
                  <a:gd name="T34" fmla="*/ 15 w 45"/>
                  <a:gd name="T35" fmla="*/ 158 h 194"/>
                  <a:gd name="T36" fmla="*/ 22 w 45"/>
                  <a:gd name="T37" fmla="*/ 124 h 194"/>
                  <a:gd name="T38" fmla="*/ 32 w 45"/>
                  <a:gd name="T39" fmla="*/ 120 h 194"/>
                  <a:gd name="T40" fmla="*/ 45 w 45"/>
                  <a:gd name="T41" fmla="*/ 134 h 194"/>
                  <a:gd name="T42" fmla="*/ 38 w 45"/>
                  <a:gd name="T43" fmla="*/ 119 h 194"/>
                  <a:gd name="T44" fmla="*/ 24 w 45"/>
                  <a:gd name="T45" fmla="*/ 68 h 194"/>
                  <a:gd name="T46" fmla="*/ 22 w 45"/>
                  <a:gd name="T47" fmla="*/ 51 h 194"/>
                  <a:gd name="T48" fmla="*/ 25 w 45"/>
                  <a:gd name="T49" fmla="*/ 38 h 194"/>
                  <a:gd name="T50" fmla="*/ 18 w 45"/>
                  <a:gd name="T51" fmla="*/ 5 h 194"/>
                  <a:gd name="T52" fmla="*/ 15 w 45"/>
                  <a:gd name="T53" fmla="*/ 0 h 194"/>
                  <a:gd name="T54" fmla="*/ 10 w 45"/>
                  <a:gd name="T55" fmla="*/ 1 h 194"/>
                  <a:gd name="T56" fmla="*/ 16 w 45"/>
                  <a:gd name="T57" fmla="*/ 15 h 194"/>
                  <a:gd name="T58" fmla="*/ 12 w 45"/>
                  <a:gd name="T59" fmla="*/ 22 h 194"/>
                  <a:gd name="T60" fmla="*/ 3 w 45"/>
                  <a:gd name="T61" fmla="*/ 2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194">
                    <a:moveTo>
                      <a:pt x="3" y="21"/>
                    </a:moveTo>
                    <a:lnTo>
                      <a:pt x="0" y="50"/>
                    </a:lnTo>
                    <a:lnTo>
                      <a:pt x="2" y="65"/>
                    </a:lnTo>
                    <a:lnTo>
                      <a:pt x="8" y="76"/>
                    </a:lnTo>
                    <a:lnTo>
                      <a:pt x="6" y="89"/>
                    </a:lnTo>
                    <a:lnTo>
                      <a:pt x="9" y="105"/>
                    </a:lnTo>
                    <a:lnTo>
                      <a:pt x="4" y="135"/>
                    </a:lnTo>
                    <a:lnTo>
                      <a:pt x="9" y="149"/>
                    </a:lnTo>
                    <a:lnTo>
                      <a:pt x="4" y="178"/>
                    </a:lnTo>
                    <a:lnTo>
                      <a:pt x="5" y="193"/>
                    </a:lnTo>
                    <a:lnTo>
                      <a:pt x="8" y="194"/>
                    </a:lnTo>
                    <a:lnTo>
                      <a:pt x="15" y="178"/>
                    </a:lnTo>
                    <a:lnTo>
                      <a:pt x="26" y="182"/>
                    </a:lnTo>
                    <a:lnTo>
                      <a:pt x="28" y="193"/>
                    </a:lnTo>
                    <a:lnTo>
                      <a:pt x="29" y="188"/>
                    </a:lnTo>
                    <a:lnTo>
                      <a:pt x="28" y="177"/>
                    </a:lnTo>
                    <a:lnTo>
                      <a:pt x="22" y="174"/>
                    </a:lnTo>
                    <a:lnTo>
                      <a:pt x="15" y="158"/>
                    </a:lnTo>
                    <a:lnTo>
                      <a:pt x="22" y="124"/>
                    </a:lnTo>
                    <a:lnTo>
                      <a:pt x="32" y="120"/>
                    </a:lnTo>
                    <a:lnTo>
                      <a:pt x="45" y="134"/>
                    </a:lnTo>
                    <a:lnTo>
                      <a:pt x="38" y="119"/>
                    </a:lnTo>
                    <a:lnTo>
                      <a:pt x="24" y="68"/>
                    </a:lnTo>
                    <a:lnTo>
                      <a:pt x="22" y="51"/>
                    </a:lnTo>
                    <a:lnTo>
                      <a:pt x="25" y="38"/>
                    </a:lnTo>
                    <a:lnTo>
                      <a:pt x="18" y="5"/>
                    </a:lnTo>
                    <a:lnTo>
                      <a:pt x="15" y="0"/>
                    </a:lnTo>
                    <a:lnTo>
                      <a:pt x="10" y="1"/>
                    </a:lnTo>
                    <a:lnTo>
                      <a:pt x="16" y="15"/>
                    </a:lnTo>
                    <a:lnTo>
                      <a:pt x="12" y="22"/>
                    </a:lnTo>
                    <a:lnTo>
                      <a:pt x="3" y="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Freeform 203"/>
              <p:cNvSpPr>
                <a:spLocks/>
              </p:cNvSpPr>
              <p:nvPr/>
            </p:nvSpPr>
            <p:spPr bwMode="auto">
              <a:xfrm>
                <a:off x="3367" y="-1735"/>
                <a:ext cx="13" cy="8"/>
              </a:xfrm>
              <a:custGeom>
                <a:avLst/>
                <a:gdLst>
                  <a:gd name="T0" fmla="*/ 5 w 13"/>
                  <a:gd name="T1" fmla="*/ 8 h 8"/>
                  <a:gd name="T2" fmla="*/ 13 w 13"/>
                  <a:gd name="T3" fmla="*/ 5 h 8"/>
                  <a:gd name="T4" fmla="*/ 10 w 13"/>
                  <a:gd name="T5" fmla="*/ 0 h 8"/>
                  <a:gd name="T6" fmla="*/ 0 w 13"/>
                  <a:gd name="T7" fmla="*/ 4 h 8"/>
                  <a:gd name="T8" fmla="*/ 5 w 13"/>
                  <a:gd name="T9" fmla="*/ 8 h 8"/>
                </a:gdLst>
                <a:ahLst/>
                <a:cxnLst>
                  <a:cxn ang="0">
                    <a:pos x="T0" y="T1"/>
                  </a:cxn>
                  <a:cxn ang="0">
                    <a:pos x="T2" y="T3"/>
                  </a:cxn>
                  <a:cxn ang="0">
                    <a:pos x="T4" y="T5"/>
                  </a:cxn>
                  <a:cxn ang="0">
                    <a:pos x="T6" y="T7"/>
                  </a:cxn>
                  <a:cxn ang="0">
                    <a:pos x="T8" y="T9"/>
                  </a:cxn>
                </a:cxnLst>
                <a:rect l="0" t="0" r="r" b="b"/>
                <a:pathLst>
                  <a:path w="13" h="8">
                    <a:moveTo>
                      <a:pt x="5" y="8"/>
                    </a:moveTo>
                    <a:lnTo>
                      <a:pt x="13" y="5"/>
                    </a:lnTo>
                    <a:lnTo>
                      <a:pt x="10" y="0"/>
                    </a:lnTo>
                    <a:lnTo>
                      <a:pt x="0" y="4"/>
                    </a:lnTo>
                    <a:lnTo>
                      <a:pt x="5"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Freeform 204"/>
              <p:cNvSpPr>
                <a:spLocks/>
              </p:cNvSpPr>
              <p:nvPr/>
            </p:nvSpPr>
            <p:spPr bwMode="auto">
              <a:xfrm>
                <a:off x="3364" y="-1723"/>
                <a:ext cx="21" cy="18"/>
              </a:xfrm>
              <a:custGeom>
                <a:avLst/>
                <a:gdLst>
                  <a:gd name="T0" fmla="*/ 0 w 21"/>
                  <a:gd name="T1" fmla="*/ 8 h 18"/>
                  <a:gd name="T2" fmla="*/ 4 w 21"/>
                  <a:gd name="T3" fmla="*/ 12 h 18"/>
                  <a:gd name="T4" fmla="*/ 4 w 21"/>
                  <a:gd name="T5" fmla="*/ 18 h 18"/>
                  <a:gd name="T6" fmla="*/ 7 w 21"/>
                  <a:gd name="T7" fmla="*/ 8 h 18"/>
                  <a:gd name="T8" fmla="*/ 21 w 21"/>
                  <a:gd name="T9" fmla="*/ 5 h 18"/>
                  <a:gd name="T10" fmla="*/ 18 w 21"/>
                  <a:gd name="T11" fmla="*/ 0 h 18"/>
                  <a:gd name="T12" fmla="*/ 0 w 21"/>
                  <a:gd name="T13" fmla="*/ 2 h 18"/>
                  <a:gd name="T14" fmla="*/ 0 w 21"/>
                  <a:gd name="T15" fmla="*/ 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0" y="8"/>
                    </a:moveTo>
                    <a:lnTo>
                      <a:pt x="4" y="12"/>
                    </a:lnTo>
                    <a:lnTo>
                      <a:pt x="4" y="18"/>
                    </a:lnTo>
                    <a:lnTo>
                      <a:pt x="7" y="8"/>
                    </a:lnTo>
                    <a:lnTo>
                      <a:pt x="21" y="5"/>
                    </a:lnTo>
                    <a:lnTo>
                      <a:pt x="18" y="0"/>
                    </a:lnTo>
                    <a:lnTo>
                      <a:pt x="0" y="2"/>
                    </a:lnTo>
                    <a:lnTo>
                      <a:pt x="0"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Freeform 206"/>
            <p:cNvSpPr>
              <a:spLocks/>
            </p:cNvSpPr>
            <p:nvPr/>
          </p:nvSpPr>
          <p:spPr bwMode="auto">
            <a:xfrm>
              <a:off x="11781018" y="11701349"/>
              <a:ext cx="34925" cy="12700"/>
            </a:xfrm>
            <a:custGeom>
              <a:avLst/>
              <a:gdLst>
                <a:gd name="T0" fmla="*/ 0 w 22"/>
                <a:gd name="T1" fmla="*/ 3 h 8"/>
                <a:gd name="T2" fmla="*/ 1 w 22"/>
                <a:gd name="T3" fmla="*/ 8 h 8"/>
                <a:gd name="T4" fmla="*/ 5 w 22"/>
                <a:gd name="T5" fmla="*/ 8 h 8"/>
                <a:gd name="T6" fmla="*/ 22 w 22"/>
                <a:gd name="T7" fmla="*/ 6 h 8"/>
                <a:gd name="T8" fmla="*/ 11 w 22"/>
                <a:gd name="T9" fmla="*/ 0 h 8"/>
                <a:gd name="T10" fmla="*/ 0 w 22"/>
                <a:gd name="T11" fmla="*/ 3 h 8"/>
              </a:gdLst>
              <a:ahLst/>
              <a:cxnLst>
                <a:cxn ang="0">
                  <a:pos x="T0" y="T1"/>
                </a:cxn>
                <a:cxn ang="0">
                  <a:pos x="T2" y="T3"/>
                </a:cxn>
                <a:cxn ang="0">
                  <a:pos x="T4" y="T5"/>
                </a:cxn>
                <a:cxn ang="0">
                  <a:pos x="T6" y="T7"/>
                </a:cxn>
                <a:cxn ang="0">
                  <a:pos x="T8" y="T9"/>
                </a:cxn>
                <a:cxn ang="0">
                  <a:pos x="T10" y="T11"/>
                </a:cxn>
              </a:cxnLst>
              <a:rect l="0" t="0" r="r" b="b"/>
              <a:pathLst>
                <a:path w="22" h="8">
                  <a:moveTo>
                    <a:pt x="0" y="3"/>
                  </a:moveTo>
                  <a:lnTo>
                    <a:pt x="1" y="8"/>
                  </a:lnTo>
                  <a:lnTo>
                    <a:pt x="5" y="8"/>
                  </a:lnTo>
                  <a:lnTo>
                    <a:pt x="22" y="6"/>
                  </a:lnTo>
                  <a:lnTo>
                    <a:pt x="11" y="0"/>
                  </a:lnTo>
                  <a:lnTo>
                    <a:pt x="0"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207"/>
            <p:cNvSpPr>
              <a:spLocks/>
            </p:cNvSpPr>
            <p:nvPr/>
          </p:nvSpPr>
          <p:spPr bwMode="auto">
            <a:xfrm>
              <a:off x="11228568" y="11056824"/>
              <a:ext cx="952500" cy="749300"/>
            </a:xfrm>
            <a:custGeom>
              <a:avLst/>
              <a:gdLst>
                <a:gd name="T0" fmla="*/ 558 w 600"/>
                <a:gd name="T1" fmla="*/ 181 h 472"/>
                <a:gd name="T2" fmla="*/ 543 w 600"/>
                <a:gd name="T3" fmla="*/ 183 h 472"/>
                <a:gd name="T4" fmla="*/ 531 w 600"/>
                <a:gd name="T5" fmla="*/ 148 h 472"/>
                <a:gd name="T6" fmla="*/ 502 w 600"/>
                <a:gd name="T7" fmla="*/ 133 h 472"/>
                <a:gd name="T8" fmla="*/ 486 w 600"/>
                <a:gd name="T9" fmla="*/ 95 h 472"/>
                <a:gd name="T10" fmla="*/ 458 w 600"/>
                <a:gd name="T11" fmla="*/ 57 h 472"/>
                <a:gd name="T12" fmla="*/ 444 w 600"/>
                <a:gd name="T13" fmla="*/ 19 h 472"/>
                <a:gd name="T14" fmla="*/ 432 w 600"/>
                <a:gd name="T15" fmla="*/ 5 h 472"/>
                <a:gd name="T16" fmla="*/ 422 w 600"/>
                <a:gd name="T17" fmla="*/ 68 h 472"/>
                <a:gd name="T18" fmla="*/ 388 w 600"/>
                <a:gd name="T19" fmla="*/ 101 h 472"/>
                <a:gd name="T20" fmla="*/ 346 w 600"/>
                <a:gd name="T21" fmla="*/ 82 h 472"/>
                <a:gd name="T22" fmla="*/ 336 w 600"/>
                <a:gd name="T23" fmla="*/ 47 h 472"/>
                <a:gd name="T24" fmla="*/ 346 w 600"/>
                <a:gd name="T25" fmla="*/ 39 h 472"/>
                <a:gd name="T26" fmla="*/ 347 w 600"/>
                <a:gd name="T27" fmla="*/ 26 h 472"/>
                <a:gd name="T28" fmla="*/ 336 w 600"/>
                <a:gd name="T29" fmla="*/ 23 h 472"/>
                <a:gd name="T30" fmla="*/ 311 w 600"/>
                <a:gd name="T31" fmla="*/ 23 h 472"/>
                <a:gd name="T32" fmla="*/ 290 w 600"/>
                <a:gd name="T33" fmla="*/ 14 h 472"/>
                <a:gd name="T34" fmla="*/ 276 w 600"/>
                <a:gd name="T35" fmla="*/ 10 h 472"/>
                <a:gd name="T36" fmla="*/ 279 w 600"/>
                <a:gd name="T37" fmla="*/ 26 h 472"/>
                <a:gd name="T38" fmla="*/ 259 w 600"/>
                <a:gd name="T39" fmla="*/ 29 h 472"/>
                <a:gd name="T40" fmla="*/ 253 w 600"/>
                <a:gd name="T41" fmla="*/ 43 h 472"/>
                <a:gd name="T42" fmla="*/ 244 w 600"/>
                <a:gd name="T43" fmla="*/ 65 h 472"/>
                <a:gd name="T44" fmla="*/ 223 w 600"/>
                <a:gd name="T45" fmla="*/ 68 h 472"/>
                <a:gd name="T46" fmla="*/ 203 w 600"/>
                <a:gd name="T47" fmla="*/ 49 h 472"/>
                <a:gd name="T48" fmla="*/ 186 w 600"/>
                <a:gd name="T49" fmla="*/ 62 h 472"/>
                <a:gd name="T50" fmla="*/ 174 w 600"/>
                <a:gd name="T51" fmla="*/ 66 h 472"/>
                <a:gd name="T52" fmla="*/ 165 w 600"/>
                <a:gd name="T53" fmla="*/ 87 h 472"/>
                <a:gd name="T54" fmla="*/ 153 w 600"/>
                <a:gd name="T55" fmla="*/ 85 h 472"/>
                <a:gd name="T56" fmla="*/ 153 w 600"/>
                <a:gd name="T57" fmla="*/ 105 h 472"/>
                <a:gd name="T58" fmla="*/ 132 w 600"/>
                <a:gd name="T59" fmla="*/ 104 h 472"/>
                <a:gd name="T60" fmla="*/ 114 w 600"/>
                <a:gd name="T61" fmla="*/ 136 h 472"/>
                <a:gd name="T62" fmla="*/ 65 w 600"/>
                <a:gd name="T63" fmla="*/ 154 h 472"/>
                <a:gd name="T64" fmla="*/ 19 w 600"/>
                <a:gd name="T65" fmla="*/ 173 h 472"/>
                <a:gd name="T66" fmla="*/ 8 w 600"/>
                <a:gd name="T67" fmla="*/ 180 h 472"/>
                <a:gd name="T68" fmla="*/ 15 w 600"/>
                <a:gd name="T69" fmla="*/ 241 h 472"/>
                <a:gd name="T70" fmla="*/ 6 w 600"/>
                <a:gd name="T71" fmla="*/ 250 h 472"/>
                <a:gd name="T72" fmla="*/ 15 w 600"/>
                <a:gd name="T73" fmla="*/ 272 h 472"/>
                <a:gd name="T74" fmla="*/ 38 w 600"/>
                <a:gd name="T75" fmla="*/ 362 h 472"/>
                <a:gd name="T76" fmla="*/ 35 w 600"/>
                <a:gd name="T77" fmla="*/ 382 h 472"/>
                <a:gd name="T78" fmla="*/ 76 w 600"/>
                <a:gd name="T79" fmla="*/ 393 h 472"/>
                <a:gd name="T80" fmla="*/ 155 w 600"/>
                <a:gd name="T81" fmla="*/ 373 h 472"/>
                <a:gd name="T82" fmla="*/ 238 w 600"/>
                <a:gd name="T83" fmla="*/ 334 h 472"/>
                <a:gd name="T84" fmla="*/ 290 w 600"/>
                <a:gd name="T85" fmla="*/ 341 h 472"/>
                <a:gd name="T86" fmla="*/ 311 w 600"/>
                <a:gd name="T87" fmla="*/ 357 h 472"/>
                <a:gd name="T88" fmla="*/ 327 w 600"/>
                <a:gd name="T89" fmla="*/ 385 h 472"/>
                <a:gd name="T90" fmla="*/ 346 w 600"/>
                <a:gd name="T91" fmla="*/ 379 h 472"/>
                <a:gd name="T92" fmla="*/ 369 w 600"/>
                <a:gd name="T93" fmla="*/ 362 h 472"/>
                <a:gd name="T94" fmla="*/ 354 w 600"/>
                <a:gd name="T95" fmla="*/ 393 h 472"/>
                <a:gd name="T96" fmla="*/ 376 w 600"/>
                <a:gd name="T97" fmla="*/ 390 h 472"/>
                <a:gd name="T98" fmla="*/ 388 w 600"/>
                <a:gd name="T99" fmla="*/ 407 h 472"/>
                <a:gd name="T100" fmla="*/ 399 w 600"/>
                <a:gd name="T101" fmla="*/ 439 h 472"/>
                <a:gd name="T102" fmla="*/ 435 w 600"/>
                <a:gd name="T103" fmla="*/ 458 h 472"/>
                <a:gd name="T104" fmla="*/ 471 w 600"/>
                <a:gd name="T105" fmla="*/ 447 h 472"/>
                <a:gd name="T106" fmla="*/ 482 w 600"/>
                <a:gd name="T107" fmla="*/ 460 h 472"/>
                <a:gd name="T108" fmla="*/ 493 w 600"/>
                <a:gd name="T109" fmla="*/ 464 h 472"/>
                <a:gd name="T110" fmla="*/ 548 w 600"/>
                <a:gd name="T111" fmla="*/ 441 h 472"/>
                <a:gd name="T112" fmla="*/ 568 w 600"/>
                <a:gd name="T113" fmla="*/ 374 h 472"/>
                <a:gd name="T114" fmla="*/ 600 w 600"/>
                <a:gd name="T115" fmla="*/ 28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0" h="472">
                  <a:moveTo>
                    <a:pt x="594" y="237"/>
                  </a:moveTo>
                  <a:lnTo>
                    <a:pt x="583" y="218"/>
                  </a:lnTo>
                  <a:lnTo>
                    <a:pt x="561" y="199"/>
                  </a:lnTo>
                  <a:lnTo>
                    <a:pt x="558" y="181"/>
                  </a:lnTo>
                  <a:lnTo>
                    <a:pt x="556" y="185"/>
                  </a:lnTo>
                  <a:lnTo>
                    <a:pt x="549" y="176"/>
                  </a:lnTo>
                  <a:lnTo>
                    <a:pt x="547" y="182"/>
                  </a:lnTo>
                  <a:lnTo>
                    <a:pt x="543" y="183"/>
                  </a:lnTo>
                  <a:lnTo>
                    <a:pt x="539" y="167"/>
                  </a:lnTo>
                  <a:lnTo>
                    <a:pt x="534" y="157"/>
                  </a:lnTo>
                  <a:lnTo>
                    <a:pt x="529" y="154"/>
                  </a:lnTo>
                  <a:lnTo>
                    <a:pt x="531" y="148"/>
                  </a:lnTo>
                  <a:lnTo>
                    <a:pt x="521" y="142"/>
                  </a:lnTo>
                  <a:lnTo>
                    <a:pt x="512" y="141"/>
                  </a:lnTo>
                  <a:lnTo>
                    <a:pt x="510" y="133"/>
                  </a:lnTo>
                  <a:lnTo>
                    <a:pt x="502" y="133"/>
                  </a:lnTo>
                  <a:lnTo>
                    <a:pt x="493" y="128"/>
                  </a:lnTo>
                  <a:lnTo>
                    <a:pt x="493" y="122"/>
                  </a:lnTo>
                  <a:lnTo>
                    <a:pt x="490" y="120"/>
                  </a:lnTo>
                  <a:lnTo>
                    <a:pt x="486" y="95"/>
                  </a:lnTo>
                  <a:lnTo>
                    <a:pt x="482" y="91"/>
                  </a:lnTo>
                  <a:lnTo>
                    <a:pt x="478" y="66"/>
                  </a:lnTo>
                  <a:lnTo>
                    <a:pt x="467" y="56"/>
                  </a:lnTo>
                  <a:lnTo>
                    <a:pt x="458" y="57"/>
                  </a:lnTo>
                  <a:lnTo>
                    <a:pt x="454" y="56"/>
                  </a:lnTo>
                  <a:lnTo>
                    <a:pt x="448" y="30"/>
                  </a:lnTo>
                  <a:lnTo>
                    <a:pt x="444" y="25"/>
                  </a:lnTo>
                  <a:lnTo>
                    <a:pt x="444" y="19"/>
                  </a:lnTo>
                  <a:lnTo>
                    <a:pt x="440" y="16"/>
                  </a:lnTo>
                  <a:lnTo>
                    <a:pt x="440" y="5"/>
                  </a:lnTo>
                  <a:lnTo>
                    <a:pt x="438" y="0"/>
                  </a:lnTo>
                  <a:lnTo>
                    <a:pt x="432" y="5"/>
                  </a:lnTo>
                  <a:lnTo>
                    <a:pt x="422" y="26"/>
                  </a:lnTo>
                  <a:lnTo>
                    <a:pt x="425" y="30"/>
                  </a:lnTo>
                  <a:lnTo>
                    <a:pt x="421" y="45"/>
                  </a:lnTo>
                  <a:lnTo>
                    <a:pt x="422" y="68"/>
                  </a:lnTo>
                  <a:lnTo>
                    <a:pt x="417" y="91"/>
                  </a:lnTo>
                  <a:lnTo>
                    <a:pt x="411" y="105"/>
                  </a:lnTo>
                  <a:lnTo>
                    <a:pt x="400" y="109"/>
                  </a:lnTo>
                  <a:lnTo>
                    <a:pt x="388" y="101"/>
                  </a:lnTo>
                  <a:lnTo>
                    <a:pt x="383" y="95"/>
                  </a:lnTo>
                  <a:lnTo>
                    <a:pt x="370" y="91"/>
                  </a:lnTo>
                  <a:lnTo>
                    <a:pt x="357" y="81"/>
                  </a:lnTo>
                  <a:lnTo>
                    <a:pt x="346" y="82"/>
                  </a:lnTo>
                  <a:lnTo>
                    <a:pt x="344" y="72"/>
                  </a:lnTo>
                  <a:lnTo>
                    <a:pt x="333" y="66"/>
                  </a:lnTo>
                  <a:lnTo>
                    <a:pt x="340" y="46"/>
                  </a:lnTo>
                  <a:lnTo>
                    <a:pt x="336" y="47"/>
                  </a:lnTo>
                  <a:lnTo>
                    <a:pt x="339" y="40"/>
                  </a:lnTo>
                  <a:lnTo>
                    <a:pt x="342" y="43"/>
                  </a:lnTo>
                  <a:lnTo>
                    <a:pt x="342" y="38"/>
                  </a:lnTo>
                  <a:lnTo>
                    <a:pt x="346" y="39"/>
                  </a:lnTo>
                  <a:lnTo>
                    <a:pt x="348" y="37"/>
                  </a:lnTo>
                  <a:lnTo>
                    <a:pt x="346" y="33"/>
                  </a:lnTo>
                  <a:lnTo>
                    <a:pt x="352" y="26"/>
                  </a:lnTo>
                  <a:lnTo>
                    <a:pt x="347" y="26"/>
                  </a:lnTo>
                  <a:lnTo>
                    <a:pt x="346" y="20"/>
                  </a:lnTo>
                  <a:lnTo>
                    <a:pt x="339" y="30"/>
                  </a:lnTo>
                  <a:lnTo>
                    <a:pt x="339" y="23"/>
                  </a:lnTo>
                  <a:lnTo>
                    <a:pt x="336" y="23"/>
                  </a:lnTo>
                  <a:lnTo>
                    <a:pt x="337" y="20"/>
                  </a:lnTo>
                  <a:lnTo>
                    <a:pt x="327" y="25"/>
                  </a:lnTo>
                  <a:lnTo>
                    <a:pt x="320" y="21"/>
                  </a:lnTo>
                  <a:lnTo>
                    <a:pt x="311" y="23"/>
                  </a:lnTo>
                  <a:lnTo>
                    <a:pt x="304" y="18"/>
                  </a:lnTo>
                  <a:lnTo>
                    <a:pt x="295" y="16"/>
                  </a:lnTo>
                  <a:lnTo>
                    <a:pt x="291" y="12"/>
                  </a:lnTo>
                  <a:lnTo>
                    <a:pt x="290" y="14"/>
                  </a:lnTo>
                  <a:lnTo>
                    <a:pt x="283" y="8"/>
                  </a:lnTo>
                  <a:lnTo>
                    <a:pt x="282" y="10"/>
                  </a:lnTo>
                  <a:lnTo>
                    <a:pt x="279" y="7"/>
                  </a:lnTo>
                  <a:lnTo>
                    <a:pt x="276" y="10"/>
                  </a:lnTo>
                  <a:lnTo>
                    <a:pt x="278" y="11"/>
                  </a:lnTo>
                  <a:lnTo>
                    <a:pt x="288" y="16"/>
                  </a:lnTo>
                  <a:lnTo>
                    <a:pt x="288" y="23"/>
                  </a:lnTo>
                  <a:lnTo>
                    <a:pt x="279" y="26"/>
                  </a:lnTo>
                  <a:lnTo>
                    <a:pt x="265" y="25"/>
                  </a:lnTo>
                  <a:lnTo>
                    <a:pt x="263" y="27"/>
                  </a:lnTo>
                  <a:lnTo>
                    <a:pt x="263" y="32"/>
                  </a:lnTo>
                  <a:lnTo>
                    <a:pt x="259" y="29"/>
                  </a:lnTo>
                  <a:lnTo>
                    <a:pt x="252" y="32"/>
                  </a:lnTo>
                  <a:lnTo>
                    <a:pt x="252" y="39"/>
                  </a:lnTo>
                  <a:lnTo>
                    <a:pt x="253" y="39"/>
                  </a:lnTo>
                  <a:lnTo>
                    <a:pt x="253" y="43"/>
                  </a:lnTo>
                  <a:lnTo>
                    <a:pt x="248" y="44"/>
                  </a:lnTo>
                  <a:lnTo>
                    <a:pt x="240" y="57"/>
                  </a:lnTo>
                  <a:lnTo>
                    <a:pt x="245" y="64"/>
                  </a:lnTo>
                  <a:lnTo>
                    <a:pt x="244" y="65"/>
                  </a:lnTo>
                  <a:lnTo>
                    <a:pt x="244" y="69"/>
                  </a:lnTo>
                  <a:lnTo>
                    <a:pt x="237" y="64"/>
                  </a:lnTo>
                  <a:lnTo>
                    <a:pt x="227" y="64"/>
                  </a:lnTo>
                  <a:lnTo>
                    <a:pt x="223" y="68"/>
                  </a:lnTo>
                  <a:lnTo>
                    <a:pt x="218" y="76"/>
                  </a:lnTo>
                  <a:lnTo>
                    <a:pt x="222" y="62"/>
                  </a:lnTo>
                  <a:lnTo>
                    <a:pt x="213" y="53"/>
                  </a:lnTo>
                  <a:lnTo>
                    <a:pt x="203" y="49"/>
                  </a:lnTo>
                  <a:lnTo>
                    <a:pt x="192" y="53"/>
                  </a:lnTo>
                  <a:lnTo>
                    <a:pt x="190" y="50"/>
                  </a:lnTo>
                  <a:lnTo>
                    <a:pt x="190" y="59"/>
                  </a:lnTo>
                  <a:lnTo>
                    <a:pt x="186" y="62"/>
                  </a:lnTo>
                  <a:lnTo>
                    <a:pt x="186" y="59"/>
                  </a:lnTo>
                  <a:lnTo>
                    <a:pt x="178" y="60"/>
                  </a:lnTo>
                  <a:lnTo>
                    <a:pt x="180" y="68"/>
                  </a:lnTo>
                  <a:lnTo>
                    <a:pt x="174" y="66"/>
                  </a:lnTo>
                  <a:lnTo>
                    <a:pt x="175" y="72"/>
                  </a:lnTo>
                  <a:lnTo>
                    <a:pt x="168" y="75"/>
                  </a:lnTo>
                  <a:lnTo>
                    <a:pt x="169" y="78"/>
                  </a:lnTo>
                  <a:lnTo>
                    <a:pt x="165" y="87"/>
                  </a:lnTo>
                  <a:lnTo>
                    <a:pt x="167" y="90"/>
                  </a:lnTo>
                  <a:lnTo>
                    <a:pt x="162" y="89"/>
                  </a:lnTo>
                  <a:lnTo>
                    <a:pt x="159" y="84"/>
                  </a:lnTo>
                  <a:lnTo>
                    <a:pt x="153" y="85"/>
                  </a:lnTo>
                  <a:lnTo>
                    <a:pt x="153" y="91"/>
                  </a:lnTo>
                  <a:lnTo>
                    <a:pt x="156" y="98"/>
                  </a:lnTo>
                  <a:lnTo>
                    <a:pt x="154" y="98"/>
                  </a:lnTo>
                  <a:lnTo>
                    <a:pt x="153" y="105"/>
                  </a:lnTo>
                  <a:lnTo>
                    <a:pt x="143" y="88"/>
                  </a:lnTo>
                  <a:lnTo>
                    <a:pt x="142" y="92"/>
                  </a:lnTo>
                  <a:lnTo>
                    <a:pt x="135" y="97"/>
                  </a:lnTo>
                  <a:lnTo>
                    <a:pt x="132" y="104"/>
                  </a:lnTo>
                  <a:lnTo>
                    <a:pt x="135" y="113"/>
                  </a:lnTo>
                  <a:lnTo>
                    <a:pt x="128" y="120"/>
                  </a:lnTo>
                  <a:lnTo>
                    <a:pt x="123" y="130"/>
                  </a:lnTo>
                  <a:lnTo>
                    <a:pt x="114" y="136"/>
                  </a:lnTo>
                  <a:lnTo>
                    <a:pt x="94" y="143"/>
                  </a:lnTo>
                  <a:lnTo>
                    <a:pt x="87" y="143"/>
                  </a:lnTo>
                  <a:lnTo>
                    <a:pt x="82" y="147"/>
                  </a:lnTo>
                  <a:lnTo>
                    <a:pt x="65" y="154"/>
                  </a:lnTo>
                  <a:lnTo>
                    <a:pt x="51" y="152"/>
                  </a:lnTo>
                  <a:lnTo>
                    <a:pt x="39" y="160"/>
                  </a:lnTo>
                  <a:lnTo>
                    <a:pt x="32" y="168"/>
                  </a:lnTo>
                  <a:lnTo>
                    <a:pt x="19" y="173"/>
                  </a:lnTo>
                  <a:lnTo>
                    <a:pt x="13" y="183"/>
                  </a:lnTo>
                  <a:lnTo>
                    <a:pt x="12" y="170"/>
                  </a:lnTo>
                  <a:lnTo>
                    <a:pt x="11" y="173"/>
                  </a:lnTo>
                  <a:lnTo>
                    <a:pt x="8" y="180"/>
                  </a:lnTo>
                  <a:lnTo>
                    <a:pt x="8" y="198"/>
                  </a:lnTo>
                  <a:lnTo>
                    <a:pt x="3" y="207"/>
                  </a:lnTo>
                  <a:lnTo>
                    <a:pt x="3" y="214"/>
                  </a:lnTo>
                  <a:lnTo>
                    <a:pt x="15" y="241"/>
                  </a:lnTo>
                  <a:lnTo>
                    <a:pt x="11" y="246"/>
                  </a:lnTo>
                  <a:lnTo>
                    <a:pt x="8" y="241"/>
                  </a:lnTo>
                  <a:lnTo>
                    <a:pt x="10" y="249"/>
                  </a:lnTo>
                  <a:lnTo>
                    <a:pt x="6" y="250"/>
                  </a:lnTo>
                  <a:lnTo>
                    <a:pt x="3" y="245"/>
                  </a:lnTo>
                  <a:lnTo>
                    <a:pt x="0" y="243"/>
                  </a:lnTo>
                  <a:lnTo>
                    <a:pt x="11" y="258"/>
                  </a:lnTo>
                  <a:lnTo>
                    <a:pt x="15" y="272"/>
                  </a:lnTo>
                  <a:lnTo>
                    <a:pt x="25" y="293"/>
                  </a:lnTo>
                  <a:lnTo>
                    <a:pt x="28" y="312"/>
                  </a:lnTo>
                  <a:lnTo>
                    <a:pt x="38" y="335"/>
                  </a:lnTo>
                  <a:lnTo>
                    <a:pt x="38" y="362"/>
                  </a:lnTo>
                  <a:lnTo>
                    <a:pt x="35" y="369"/>
                  </a:lnTo>
                  <a:lnTo>
                    <a:pt x="29" y="369"/>
                  </a:lnTo>
                  <a:lnTo>
                    <a:pt x="29" y="381"/>
                  </a:lnTo>
                  <a:lnTo>
                    <a:pt x="35" y="382"/>
                  </a:lnTo>
                  <a:lnTo>
                    <a:pt x="44" y="392"/>
                  </a:lnTo>
                  <a:lnTo>
                    <a:pt x="70" y="396"/>
                  </a:lnTo>
                  <a:lnTo>
                    <a:pt x="71" y="393"/>
                  </a:lnTo>
                  <a:lnTo>
                    <a:pt x="76" y="393"/>
                  </a:lnTo>
                  <a:lnTo>
                    <a:pt x="86" y="385"/>
                  </a:lnTo>
                  <a:lnTo>
                    <a:pt x="93" y="385"/>
                  </a:lnTo>
                  <a:lnTo>
                    <a:pt x="102" y="374"/>
                  </a:lnTo>
                  <a:lnTo>
                    <a:pt x="155" y="373"/>
                  </a:lnTo>
                  <a:lnTo>
                    <a:pt x="162" y="360"/>
                  </a:lnTo>
                  <a:lnTo>
                    <a:pt x="192" y="346"/>
                  </a:lnTo>
                  <a:lnTo>
                    <a:pt x="222" y="343"/>
                  </a:lnTo>
                  <a:lnTo>
                    <a:pt x="238" y="334"/>
                  </a:lnTo>
                  <a:lnTo>
                    <a:pt x="264" y="333"/>
                  </a:lnTo>
                  <a:lnTo>
                    <a:pt x="276" y="335"/>
                  </a:lnTo>
                  <a:lnTo>
                    <a:pt x="285" y="343"/>
                  </a:lnTo>
                  <a:lnTo>
                    <a:pt x="290" y="341"/>
                  </a:lnTo>
                  <a:lnTo>
                    <a:pt x="301" y="346"/>
                  </a:lnTo>
                  <a:lnTo>
                    <a:pt x="301" y="343"/>
                  </a:lnTo>
                  <a:lnTo>
                    <a:pt x="313" y="351"/>
                  </a:lnTo>
                  <a:lnTo>
                    <a:pt x="311" y="357"/>
                  </a:lnTo>
                  <a:lnTo>
                    <a:pt x="321" y="362"/>
                  </a:lnTo>
                  <a:lnTo>
                    <a:pt x="330" y="382"/>
                  </a:lnTo>
                  <a:lnTo>
                    <a:pt x="331" y="388"/>
                  </a:lnTo>
                  <a:lnTo>
                    <a:pt x="327" y="385"/>
                  </a:lnTo>
                  <a:lnTo>
                    <a:pt x="327" y="388"/>
                  </a:lnTo>
                  <a:lnTo>
                    <a:pt x="339" y="395"/>
                  </a:lnTo>
                  <a:lnTo>
                    <a:pt x="339" y="388"/>
                  </a:lnTo>
                  <a:lnTo>
                    <a:pt x="346" y="379"/>
                  </a:lnTo>
                  <a:lnTo>
                    <a:pt x="357" y="372"/>
                  </a:lnTo>
                  <a:lnTo>
                    <a:pt x="365" y="357"/>
                  </a:lnTo>
                  <a:lnTo>
                    <a:pt x="366" y="350"/>
                  </a:lnTo>
                  <a:lnTo>
                    <a:pt x="369" y="362"/>
                  </a:lnTo>
                  <a:lnTo>
                    <a:pt x="368" y="368"/>
                  </a:lnTo>
                  <a:lnTo>
                    <a:pt x="361" y="379"/>
                  </a:lnTo>
                  <a:lnTo>
                    <a:pt x="361" y="393"/>
                  </a:lnTo>
                  <a:lnTo>
                    <a:pt x="354" y="393"/>
                  </a:lnTo>
                  <a:lnTo>
                    <a:pt x="353" y="399"/>
                  </a:lnTo>
                  <a:lnTo>
                    <a:pt x="365" y="398"/>
                  </a:lnTo>
                  <a:lnTo>
                    <a:pt x="370" y="381"/>
                  </a:lnTo>
                  <a:lnTo>
                    <a:pt x="376" y="390"/>
                  </a:lnTo>
                  <a:lnTo>
                    <a:pt x="376" y="399"/>
                  </a:lnTo>
                  <a:lnTo>
                    <a:pt x="372" y="406"/>
                  </a:lnTo>
                  <a:lnTo>
                    <a:pt x="389" y="401"/>
                  </a:lnTo>
                  <a:lnTo>
                    <a:pt x="388" y="407"/>
                  </a:lnTo>
                  <a:lnTo>
                    <a:pt x="394" y="417"/>
                  </a:lnTo>
                  <a:lnTo>
                    <a:pt x="396" y="424"/>
                  </a:lnTo>
                  <a:lnTo>
                    <a:pt x="395" y="431"/>
                  </a:lnTo>
                  <a:lnTo>
                    <a:pt x="399" y="439"/>
                  </a:lnTo>
                  <a:lnTo>
                    <a:pt x="406" y="448"/>
                  </a:lnTo>
                  <a:lnTo>
                    <a:pt x="421" y="457"/>
                  </a:lnTo>
                  <a:lnTo>
                    <a:pt x="426" y="454"/>
                  </a:lnTo>
                  <a:lnTo>
                    <a:pt x="435" y="458"/>
                  </a:lnTo>
                  <a:lnTo>
                    <a:pt x="450" y="465"/>
                  </a:lnTo>
                  <a:lnTo>
                    <a:pt x="469" y="453"/>
                  </a:lnTo>
                  <a:lnTo>
                    <a:pt x="465" y="451"/>
                  </a:lnTo>
                  <a:lnTo>
                    <a:pt x="471" y="447"/>
                  </a:lnTo>
                  <a:lnTo>
                    <a:pt x="474" y="452"/>
                  </a:lnTo>
                  <a:lnTo>
                    <a:pt x="471" y="457"/>
                  </a:lnTo>
                  <a:lnTo>
                    <a:pt x="479" y="454"/>
                  </a:lnTo>
                  <a:lnTo>
                    <a:pt x="482" y="460"/>
                  </a:lnTo>
                  <a:lnTo>
                    <a:pt x="495" y="472"/>
                  </a:lnTo>
                  <a:lnTo>
                    <a:pt x="497" y="466"/>
                  </a:lnTo>
                  <a:lnTo>
                    <a:pt x="493" y="467"/>
                  </a:lnTo>
                  <a:lnTo>
                    <a:pt x="493" y="464"/>
                  </a:lnTo>
                  <a:lnTo>
                    <a:pt x="500" y="464"/>
                  </a:lnTo>
                  <a:lnTo>
                    <a:pt x="521" y="448"/>
                  </a:lnTo>
                  <a:lnTo>
                    <a:pt x="538" y="446"/>
                  </a:lnTo>
                  <a:lnTo>
                    <a:pt x="548" y="441"/>
                  </a:lnTo>
                  <a:lnTo>
                    <a:pt x="551" y="409"/>
                  </a:lnTo>
                  <a:lnTo>
                    <a:pt x="557" y="398"/>
                  </a:lnTo>
                  <a:lnTo>
                    <a:pt x="558" y="399"/>
                  </a:lnTo>
                  <a:lnTo>
                    <a:pt x="568" y="374"/>
                  </a:lnTo>
                  <a:lnTo>
                    <a:pt x="567" y="370"/>
                  </a:lnTo>
                  <a:lnTo>
                    <a:pt x="584" y="349"/>
                  </a:lnTo>
                  <a:lnTo>
                    <a:pt x="591" y="330"/>
                  </a:lnTo>
                  <a:lnTo>
                    <a:pt x="600" y="286"/>
                  </a:lnTo>
                  <a:lnTo>
                    <a:pt x="594" y="259"/>
                  </a:lnTo>
                  <a:lnTo>
                    <a:pt x="594" y="2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208"/>
            <p:cNvSpPr>
              <a:spLocks/>
            </p:cNvSpPr>
            <p:nvPr/>
          </p:nvSpPr>
          <p:spPr bwMode="auto">
            <a:xfrm>
              <a:off x="12055656" y="11842637"/>
              <a:ext cx="6350" cy="3175"/>
            </a:xfrm>
            <a:custGeom>
              <a:avLst/>
              <a:gdLst>
                <a:gd name="T0" fmla="*/ 0 w 4"/>
                <a:gd name="T1" fmla="*/ 2 h 2"/>
                <a:gd name="T2" fmla="*/ 4 w 4"/>
                <a:gd name="T3" fmla="*/ 2 h 2"/>
                <a:gd name="T4" fmla="*/ 2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4" y="2"/>
                  </a:lnTo>
                  <a:lnTo>
                    <a:pt x="2" y="0"/>
                  </a:ln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09"/>
            <p:cNvSpPr>
              <a:spLocks/>
            </p:cNvSpPr>
            <p:nvPr/>
          </p:nvSpPr>
          <p:spPr bwMode="auto">
            <a:xfrm>
              <a:off x="11777843" y="11131436"/>
              <a:ext cx="11113" cy="14288"/>
            </a:xfrm>
            <a:custGeom>
              <a:avLst/>
              <a:gdLst>
                <a:gd name="T0" fmla="*/ 0 w 7"/>
                <a:gd name="T1" fmla="*/ 0 h 9"/>
                <a:gd name="T2" fmla="*/ 1 w 7"/>
                <a:gd name="T3" fmla="*/ 9 h 9"/>
                <a:gd name="T4" fmla="*/ 7 w 7"/>
                <a:gd name="T5" fmla="*/ 6 h 9"/>
                <a:gd name="T6" fmla="*/ 4 w 7"/>
                <a:gd name="T7" fmla="*/ 0 h 9"/>
                <a:gd name="T8" fmla="*/ 0 w 7"/>
                <a:gd name="T9" fmla="*/ 0 h 9"/>
              </a:gdLst>
              <a:ahLst/>
              <a:cxnLst>
                <a:cxn ang="0">
                  <a:pos x="T0" y="T1"/>
                </a:cxn>
                <a:cxn ang="0">
                  <a:pos x="T2" y="T3"/>
                </a:cxn>
                <a:cxn ang="0">
                  <a:pos x="T4" y="T5"/>
                </a:cxn>
                <a:cxn ang="0">
                  <a:pos x="T6" y="T7"/>
                </a:cxn>
                <a:cxn ang="0">
                  <a:pos x="T8" y="T9"/>
                </a:cxn>
              </a:cxnLst>
              <a:rect l="0" t="0" r="r" b="b"/>
              <a:pathLst>
                <a:path w="7" h="9">
                  <a:moveTo>
                    <a:pt x="0" y="0"/>
                  </a:moveTo>
                  <a:lnTo>
                    <a:pt x="1" y="9"/>
                  </a:lnTo>
                  <a:lnTo>
                    <a:pt x="7" y="6"/>
                  </a:lnTo>
                  <a:lnTo>
                    <a:pt x="4"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210"/>
            <p:cNvSpPr>
              <a:spLocks/>
            </p:cNvSpPr>
            <p:nvPr/>
          </p:nvSpPr>
          <p:spPr bwMode="auto">
            <a:xfrm>
              <a:off x="11633381" y="11069524"/>
              <a:ext cx="25400" cy="17463"/>
            </a:xfrm>
            <a:custGeom>
              <a:avLst/>
              <a:gdLst>
                <a:gd name="T0" fmla="*/ 16 w 16"/>
                <a:gd name="T1" fmla="*/ 5 h 11"/>
                <a:gd name="T2" fmla="*/ 13 w 16"/>
                <a:gd name="T3" fmla="*/ 0 h 11"/>
                <a:gd name="T4" fmla="*/ 4 w 16"/>
                <a:gd name="T5" fmla="*/ 4 h 11"/>
                <a:gd name="T6" fmla="*/ 0 w 16"/>
                <a:gd name="T7" fmla="*/ 0 h 11"/>
                <a:gd name="T8" fmla="*/ 2 w 16"/>
                <a:gd name="T9" fmla="*/ 6 h 11"/>
                <a:gd name="T10" fmla="*/ 8 w 16"/>
                <a:gd name="T11" fmla="*/ 11 h 11"/>
                <a:gd name="T12" fmla="*/ 16 w 16"/>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6" h="11">
                  <a:moveTo>
                    <a:pt x="16" y="5"/>
                  </a:moveTo>
                  <a:lnTo>
                    <a:pt x="13" y="0"/>
                  </a:lnTo>
                  <a:lnTo>
                    <a:pt x="4" y="4"/>
                  </a:lnTo>
                  <a:lnTo>
                    <a:pt x="0" y="0"/>
                  </a:lnTo>
                  <a:lnTo>
                    <a:pt x="2" y="6"/>
                  </a:lnTo>
                  <a:lnTo>
                    <a:pt x="8" y="11"/>
                  </a:lnTo>
                  <a:lnTo>
                    <a:pt x="16"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211"/>
            <p:cNvSpPr>
              <a:spLocks/>
            </p:cNvSpPr>
            <p:nvPr/>
          </p:nvSpPr>
          <p:spPr bwMode="auto">
            <a:xfrm>
              <a:off x="11625443" y="11075874"/>
              <a:ext cx="11113" cy="9525"/>
            </a:xfrm>
            <a:custGeom>
              <a:avLst/>
              <a:gdLst>
                <a:gd name="T0" fmla="*/ 0 w 7"/>
                <a:gd name="T1" fmla="*/ 4 h 6"/>
                <a:gd name="T2" fmla="*/ 1 w 7"/>
                <a:gd name="T3" fmla="*/ 6 h 6"/>
                <a:gd name="T4" fmla="*/ 7 w 7"/>
                <a:gd name="T5" fmla="*/ 6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lnTo>
                    <a:pt x="1" y="6"/>
                  </a:lnTo>
                  <a:lnTo>
                    <a:pt x="7" y="6"/>
                  </a:lnTo>
                  <a:lnTo>
                    <a:pt x="2" y="0"/>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212"/>
            <p:cNvSpPr>
              <a:spLocks/>
            </p:cNvSpPr>
            <p:nvPr/>
          </p:nvSpPr>
          <p:spPr bwMode="auto">
            <a:xfrm>
              <a:off x="11844518" y="11196524"/>
              <a:ext cx="12700" cy="6350"/>
            </a:xfrm>
            <a:custGeom>
              <a:avLst/>
              <a:gdLst>
                <a:gd name="T0" fmla="*/ 0 w 8"/>
                <a:gd name="T1" fmla="*/ 4 h 4"/>
                <a:gd name="T2" fmla="*/ 8 w 8"/>
                <a:gd name="T3" fmla="*/ 2 h 4"/>
                <a:gd name="T4" fmla="*/ 5 w 8"/>
                <a:gd name="T5" fmla="*/ 0 h 4"/>
                <a:gd name="T6" fmla="*/ 0 w 8"/>
                <a:gd name="T7" fmla="*/ 3 h 4"/>
                <a:gd name="T8" fmla="*/ 0 w 8"/>
                <a:gd name="T9" fmla="*/ 4 h 4"/>
              </a:gdLst>
              <a:ahLst/>
              <a:cxnLst>
                <a:cxn ang="0">
                  <a:pos x="T0" y="T1"/>
                </a:cxn>
                <a:cxn ang="0">
                  <a:pos x="T2" y="T3"/>
                </a:cxn>
                <a:cxn ang="0">
                  <a:pos x="T4" y="T5"/>
                </a:cxn>
                <a:cxn ang="0">
                  <a:pos x="T6" y="T7"/>
                </a:cxn>
                <a:cxn ang="0">
                  <a:pos x="T8" y="T9"/>
                </a:cxn>
              </a:cxnLst>
              <a:rect l="0" t="0" r="r" b="b"/>
              <a:pathLst>
                <a:path w="8" h="4">
                  <a:moveTo>
                    <a:pt x="0" y="4"/>
                  </a:moveTo>
                  <a:lnTo>
                    <a:pt x="8" y="2"/>
                  </a:lnTo>
                  <a:lnTo>
                    <a:pt x="5" y="0"/>
                  </a:lnTo>
                  <a:lnTo>
                    <a:pt x="0" y="3"/>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213"/>
            <p:cNvSpPr>
              <a:spLocks/>
            </p:cNvSpPr>
            <p:nvPr/>
          </p:nvSpPr>
          <p:spPr bwMode="auto">
            <a:xfrm>
              <a:off x="12171543" y="11404486"/>
              <a:ext cx="4763" cy="22225"/>
            </a:xfrm>
            <a:custGeom>
              <a:avLst/>
              <a:gdLst>
                <a:gd name="T0" fmla="*/ 3 w 3"/>
                <a:gd name="T1" fmla="*/ 7 h 14"/>
                <a:gd name="T2" fmla="*/ 1 w 3"/>
                <a:gd name="T3" fmla="*/ 0 h 14"/>
                <a:gd name="T4" fmla="*/ 0 w 3"/>
                <a:gd name="T5" fmla="*/ 14 h 14"/>
                <a:gd name="T6" fmla="*/ 3 w 3"/>
                <a:gd name="T7" fmla="*/ 7 h 14"/>
              </a:gdLst>
              <a:ahLst/>
              <a:cxnLst>
                <a:cxn ang="0">
                  <a:pos x="T0" y="T1"/>
                </a:cxn>
                <a:cxn ang="0">
                  <a:pos x="T2" y="T3"/>
                </a:cxn>
                <a:cxn ang="0">
                  <a:pos x="T4" y="T5"/>
                </a:cxn>
                <a:cxn ang="0">
                  <a:pos x="T6" y="T7"/>
                </a:cxn>
              </a:cxnLst>
              <a:rect l="0" t="0" r="r" b="b"/>
              <a:pathLst>
                <a:path w="3" h="14">
                  <a:moveTo>
                    <a:pt x="3" y="7"/>
                  </a:moveTo>
                  <a:lnTo>
                    <a:pt x="1" y="0"/>
                  </a:lnTo>
                  <a:lnTo>
                    <a:pt x="0" y="14"/>
                  </a:lnTo>
                  <a:lnTo>
                    <a:pt x="3"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214"/>
            <p:cNvSpPr>
              <a:spLocks/>
            </p:cNvSpPr>
            <p:nvPr/>
          </p:nvSpPr>
          <p:spPr bwMode="auto">
            <a:xfrm>
              <a:off x="12049306" y="11825174"/>
              <a:ext cx="9525" cy="14288"/>
            </a:xfrm>
            <a:custGeom>
              <a:avLst/>
              <a:gdLst>
                <a:gd name="T0" fmla="*/ 6 w 6"/>
                <a:gd name="T1" fmla="*/ 8 h 9"/>
                <a:gd name="T2" fmla="*/ 6 w 6"/>
                <a:gd name="T3" fmla="*/ 3 h 9"/>
                <a:gd name="T4" fmla="*/ 0 w 6"/>
                <a:gd name="T5" fmla="*/ 0 h 9"/>
                <a:gd name="T6" fmla="*/ 4 w 6"/>
                <a:gd name="T7" fmla="*/ 9 h 9"/>
                <a:gd name="T8" fmla="*/ 6 w 6"/>
                <a:gd name="T9" fmla="*/ 8 h 9"/>
              </a:gdLst>
              <a:ahLst/>
              <a:cxnLst>
                <a:cxn ang="0">
                  <a:pos x="T0" y="T1"/>
                </a:cxn>
                <a:cxn ang="0">
                  <a:pos x="T2" y="T3"/>
                </a:cxn>
                <a:cxn ang="0">
                  <a:pos x="T4" y="T5"/>
                </a:cxn>
                <a:cxn ang="0">
                  <a:pos x="T6" y="T7"/>
                </a:cxn>
                <a:cxn ang="0">
                  <a:pos x="T8" y="T9"/>
                </a:cxn>
              </a:cxnLst>
              <a:rect l="0" t="0" r="r" b="b"/>
              <a:pathLst>
                <a:path w="6" h="9">
                  <a:moveTo>
                    <a:pt x="6" y="8"/>
                  </a:moveTo>
                  <a:lnTo>
                    <a:pt x="6" y="3"/>
                  </a:lnTo>
                  <a:lnTo>
                    <a:pt x="0" y="0"/>
                  </a:lnTo>
                  <a:lnTo>
                    <a:pt x="4" y="9"/>
                  </a:lnTo>
                  <a:lnTo>
                    <a:pt x="6"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215"/>
            <p:cNvSpPr>
              <a:spLocks/>
            </p:cNvSpPr>
            <p:nvPr/>
          </p:nvSpPr>
          <p:spPr bwMode="auto">
            <a:xfrm>
              <a:off x="11976281" y="11853749"/>
              <a:ext cx="82550" cy="92075"/>
            </a:xfrm>
            <a:custGeom>
              <a:avLst/>
              <a:gdLst>
                <a:gd name="T0" fmla="*/ 26 w 52"/>
                <a:gd name="T1" fmla="*/ 8 h 58"/>
                <a:gd name="T2" fmla="*/ 0 w 52"/>
                <a:gd name="T3" fmla="*/ 0 h 58"/>
                <a:gd name="T4" fmla="*/ 0 w 52"/>
                <a:gd name="T5" fmla="*/ 10 h 58"/>
                <a:gd name="T6" fmla="*/ 11 w 52"/>
                <a:gd name="T7" fmla="*/ 30 h 58"/>
                <a:gd name="T8" fmla="*/ 8 w 52"/>
                <a:gd name="T9" fmla="*/ 34 h 58"/>
                <a:gd name="T10" fmla="*/ 6 w 52"/>
                <a:gd name="T11" fmla="*/ 28 h 58"/>
                <a:gd name="T12" fmla="*/ 8 w 52"/>
                <a:gd name="T13" fmla="*/ 41 h 58"/>
                <a:gd name="T14" fmla="*/ 15 w 52"/>
                <a:gd name="T15" fmla="*/ 49 h 58"/>
                <a:gd name="T16" fmla="*/ 21 w 52"/>
                <a:gd name="T17" fmla="*/ 52 h 58"/>
                <a:gd name="T18" fmla="*/ 19 w 52"/>
                <a:gd name="T19" fmla="*/ 55 h 58"/>
                <a:gd name="T20" fmla="*/ 31 w 52"/>
                <a:gd name="T21" fmla="*/ 58 h 58"/>
                <a:gd name="T22" fmla="*/ 33 w 52"/>
                <a:gd name="T23" fmla="*/ 49 h 58"/>
                <a:gd name="T24" fmla="*/ 38 w 52"/>
                <a:gd name="T25" fmla="*/ 51 h 58"/>
                <a:gd name="T26" fmla="*/ 41 w 52"/>
                <a:gd name="T27" fmla="*/ 41 h 58"/>
                <a:gd name="T28" fmla="*/ 46 w 52"/>
                <a:gd name="T29" fmla="*/ 41 h 58"/>
                <a:gd name="T30" fmla="*/ 52 w 52"/>
                <a:gd name="T31" fmla="*/ 26 h 58"/>
                <a:gd name="T32" fmla="*/ 52 w 52"/>
                <a:gd name="T33" fmla="*/ 11 h 58"/>
                <a:gd name="T34" fmla="*/ 48 w 52"/>
                <a:gd name="T35" fmla="*/ 2 h 58"/>
                <a:gd name="T36" fmla="*/ 26 w 52"/>
                <a:gd name="T37"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8">
                  <a:moveTo>
                    <a:pt x="26" y="8"/>
                  </a:moveTo>
                  <a:lnTo>
                    <a:pt x="0" y="0"/>
                  </a:lnTo>
                  <a:lnTo>
                    <a:pt x="0" y="10"/>
                  </a:lnTo>
                  <a:lnTo>
                    <a:pt x="11" y="30"/>
                  </a:lnTo>
                  <a:lnTo>
                    <a:pt x="8" y="34"/>
                  </a:lnTo>
                  <a:lnTo>
                    <a:pt x="6" y="28"/>
                  </a:lnTo>
                  <a:lnTo>
                    <a:pt x="8" y="41"/>
                  </a:lnTo>
                  <a:lnTo>
                    <a:pt x="15" y="49"/>
                  </a:lnTo>
                  <a:lnTo>
                    <a:pt x="21" y="52"/>
                  </a:lnTo>
                  <a:lnTo>
                    <a:pt x="19" y="55"/>
                  </a:lnTo>
                  <a:lnTo>
                    <a:pt x="31" y="58"/>
                  </a:lnTo>
                  <a:lnTo>
                    <a:pt x="33" y="49"/>
                  </a:lnTo>
                  <a:lnTo>
                    <a:pt x="38" y="51"/>
                  </a:lnTo>
                  <a:lnTo>
                    <a:pt x="41" y="41"/>
                  </a:lnTo>
                  <a:lnTo>
                    <a:pt x="46" y="41"/>
                  </a:lnTo>
                  <a:lnTo>
                    <a:pt x="52" y="26"/>
                  </a:lnTo>
                  <a:lnTo>
                    <a:pt x="52" y="11"/>
                  </a:lnTo>
                  <a:lnTo>
                    <a:pt x="48" y="2"/>
                  </a:lnTo>
                  <a:lnTo>
                    <a:pt x="26"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216"/>
            <p:cNvSpPr>
              <a:spLocks/>
            </p:cNvSpPr>
            <p:nvPr/>
          </p:nvSpPr>
          <p:spPr bwMode="auto">
            <a:xfrm>
              <a:off x="12109631" y="11025074"/>
              <a:ext cx="11113" cy="9525"/>
            </a:xfrm>
            <a:custGeom>
              <a:avLst/>
              <a:gdLst>
                <a:gd name="T0" fmla="*/ 1 w 7"/>
                <a:gd name="T1" fmla="*/ 5 h 6"/>
                <a:gd name="T2" fmla="*/ 7 w 7"/>
                <a:gd name="T3" fmla="*/ 6 h 6"/>
                <a:gd name="T4" fmla="*/ 6 w 7"/>
                <a:gd name="T5" fmla="*/ 2 h 6"/>
                <a:gd name="T6" fmla="*/ 0 w 7"/>
                <a:gd name="T7" fmla="*/ 0 h 6"/>
                <a:gd name="T8" fmla="*/ 1 w 7"/>
                <a:gd name="T9" fmla="*/ 5 h 6"/>
              </a:gdLst>
              <a:ahLst/>
              <a:cxnLst>
                <a:cxn ang="0">
                  <a:pos x="T0" y="T1"/>
                </a:cxn>
                <a:cxn ang="0">
                  <a:pos x="T2" y="T3"/>
                </a:cxn>
                <a:cxn ang="0">
                  <a:pos x="T4" y="T5"/>
                </a:cxn>
                <a:cxn ang="0">
                  <a:pos x="T6" y="T7"/>
                </a:cxn>
                <a:cxn ang="0">
                  <a:pos x="T8" y="T9"/>
                </a:cxn>
              </a:cxnLst>
              <a:rect l="0" t="0" r="r" b="b"/>
              <a:pathLst>
                <a:path w="7" h="6">
                  <a:moveTo>
                    <a:pt x="1" y="5"/>
                  </a:moveTo>
                  <a:lnTo>
                    <a:pt x="7" y="6"/>
                  </a:lnTo>
                  <a:lnTo>
                    <a:pt x="6" y="2"/>
                  </a:lnTo>
                  <a:lnTo>
                    <a:pt x="0" y="0"/>
                  </a:lnTo>
                  <a:lnTo>
                    <a:pt x="1"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217"/>
            <p:cNvSpPr>
              <a:spLocks/>
            </p:cNvSpPr>
            <p:nvPr/>
          </p:nvSpPr>
          <p:spPr bwMode="auto">
            <a:xfrm>
              <a:off x="12058831" y="10904424"/>
              <a:ext cx="95250" cy="49213"/>
            </a:xfrm>
            <a:custGeom>
              <a:avLst/>
              <a:gdLst>
                <a:gd name="T0" fmla="*/ 3 w 60"/>
                <a:gd name="T1" fmla="*/ 24 h 31"/>
                <a:gd name="T2" fmla="*/ 13 w 60"/>
                <a:gd name="T3" fmla="*/ 29 h 31"/>
                <a:gd name="T4" fmla="*/ 16 w 60"/>
                <a:gd name="T5" fmla="*/ 29 h 31"/>
                <a:gd name="T6" fmla="*/ 21 w 60"/>
                <a:gd name="T7" fmla="*/ 31 h 31"/>
                <a:gd name="T8" fmla="*/ 35 w 60"/>
                <a:gd name="T9" fmla="*/ 31 h 31"/>
                <a:gd name="T10" fmla="*/ 45 w 60"/>
                <a:gd name="T11" fmla="*/ 26 h 31"/>
                <a:gd name="T12" fmla="*/ 50 w 60"/>
                <a:gd name="T13" fmla="*/ 20 h 31"/>
                <a:gd name="T14" fmla="*/ 54 w 60"/>
                <a:gd name="T15" fmla="*/ 20 h 31"/>
                <a:gd name="T16" fmla="*/ 60 w 60"/>
                <a:gd name="T17" fmla="*/ 4 h 31"/>
                <a:gd name="T18" fmla="*/ 57 w 60"/>
                <a:gd name="T19" fmla="*/ 0 h 31"/>
                <a:gd name="T20" fmla="*/ 48 w 60"/>
                <a:gd name="T21" fmla="*/ 2 h 31"/>
                <a:gd name="T22" fmla="*/ 50 w 60"/>
                <a:gd name="T23" fmla="*/ 10 h 31"/>
                <a:gd name="T24" fmla="*/ 35 w 60"/>
                <a:gd name="T25" fmla="*/ 19 h 31"/>
                <a:gd name="T26" fmla="*/ 26 w 60"/>
                <a:gd name="T27" fmla="*/ 18 h 31"/>
                <a:gd name="T28" fmla="*/ 27 w 60"/>
                <a:gd name="T29" fmla="*/ 12 h 31"/>
                <a:gd name="T30" fmla="*/ 21 w 60"/>
                <a:gd name="T31" fmla="*/ 20 h 31"/>
                <a:gd name="T32" fmla="*/ 0 w 60"/>
                <a:gd name="T33" fmla="*/ 20 h 31"/>
                <a:gd name="T34" fmla="*/ 3 w 60"/>
                <a:gd name="T3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1">
                  <a:moveTo>
                    <a:pt x="3" y="24"/>
                  </a:moveTo>
                  <a:lnTo>
                    <a:pt x="13" y="29"/>
                  </a:lnTo>
                  <a:lnTo>
                    <a:pt x="16" y="29"/>
                  </a:lnTo>
                  <a:lnTo>
                    <a:pt x="21" y="31"/>
                  </a:lnTo>
                  <a:lnTo>
                    <a:pt x="35" y="31"/>
                  </a:lnTo>
                  <a:lnTo>
                    <a:pt x="45" y="26"/>
                  </a:lnTo>
                  <a:lnTo>
                    <a:pt x="50" y="20"/>
                  </a:lnTo>
                  <a:lnTo>
                    <a:pt x="54" y="20"/>
                  </a:lnTo>
                  <a:lnTo>
                    <a:pt x="60" y="4"/>
                  </a:lnTo>
                  <a:lnTo>
                    <a:pt x="57" y="0"/>
                  </a:lnTo>
                  <a:lnTo>
                    <a:pt x="48" y="2"/>
                  </a:lnTo>
                  <a:lnTo>
                    <a:pt x="50" y="10"/>
                  </a:lnTo>
                  <a:lnTo>
                    <a:pt x="35" y="19"/>
                  </a:lnTo>
                  <a:lnTo>
                    <a:pt x="26" y="18"/>
                  </a:lnTo>
                  <a:lnTo>
                    <a:pt x="27" y="12"/>
                  </a:lnTo>
                  <a:lnTo>
                    <a:pt x="21" y="20"/>
                  </a:lnTo>
                  <a:lnTo>
                    <a:pt x="0" y="20"/>
                  </a:lnTo>
                  <a:lnTo>
                    <a:pt x="3" y="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218"/>
            <p:cNvSpPr>
              <a:spLocks/>
            </p:cNvSpPr>
            <p:nvPr/>
          </p:nvSpPr>
          <p:spPr bwMode="auto">
            <a:xfrm>
              <a:off x="12046131" y="10936174"/>
              <a:ext cx="6350" cy="6350"/>
            </a:xfrm>
            <a:custGeom>
              <a:avLst/>
              <a:gdLst>
                <a:gd name="T0" fmla="*/ 4 w 4"/>
                <a:gd name="T1" fmla="*/ 0 h 4"/>
                <a:gd name="T2" fmla="*/ 0 w 4"/>
                <a:gd name="T3" fmla="*/ 0 h 4"/>
                <a:gd name="T4" fmla="*/ 4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0" y="0"/>
                  </a:lnTo>
                  <a:lnTo>
                    <a:pt x="4" y="4"/>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219"/>
            <p:cNvSpPr>
              <a:spLocks/>
            </p:cNvSpPr>
            <p:nvPr/>
          </p:nvSpPr>
          <p:spPr bwMode="auto">
            <a:xfrm>
              <a:off x="12154081" y="10890136"/>
              <a:ext cx="19050" cy="28575"/>
            </a:xfrm>
            <a:custGeom>
              <a:avLst/>
              <a:gdLst>
                <a:gd name="T0" fmla="*/ 0 w 12"/>
                <a:gd name="T1" fmla="*/ 0 h 18"/>
                <a:gd name="T2" fmla="*/ 7 w 12"/>
                <a:gd name="T3" fmla="*/ 18 h 18"/>
                <a:gd name="T4" fmla="*/ 8 w 12"/>
                <a:gd name="T5" fmla="*/ 18 h 18"/>
                <a:gd name="T6" fmla="*/ 12 w 12"/>
                <a:gd name="T7" fmla="*/ 11 h 18"/>
                <a:gd name="T8" fmla="*/ 8 w 12"/>
                <a:gd name="T9" fmla="*/ 6 h 18"/>
                <a:gd name="T10" fmla="*/ 0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0" y="0"/>
                  </a:moveTo>
                  <a:lnTo>
                    <a:pt x="7" y="18"/>
                  </a:lnTo>
                  <a:lnTo>
                    <a:pt x="8" y="18"/>
                  </a:lnTo>
                  <a:lnTo>
                    <a:pt x="12" y="11"/>
                  </a:lnTo>
                  <a:lnTo>
                    <a:pt x="8" y="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20"/>
            <p:cNvSpPr>
              <a:spLocks/>
            </p:cNvSpPr>
            <p:nvPr/>
          </p:nvSpPr>
          <p:spPr bwMode="auto">
            <a:xfrm>
              <a:off x="11323818" y="10537711"/>
              <a:ext cx="53975" cy="68263"/>
            </a:xfrm>
            <a:custGeom>
              <a:avLst/>
              <a:gdLst>
                <a:gd name="T0" fmla="*/ 27 w 34"/>
                <a:gd name="T1" fmla="*/ 14 h 43"/>
                <a:gd name="T2" fmla="*/ 2 w 34"/>
                <a:gd name="T3" fmla="*/ 36 h 43"/>
                <a:gd name="T4" fmla="*/ 0 w 34"/>
                <a:gd name="T5" fmla="*/ 43 h 43"/>
                <a:gd name="T6" fmla="*/ 9 w 34"/>
                <a:gd name="T7" fmla="*/ 37 h 43"/>
                <a:gd name="T8" fmla="*/ 22 w 34"/>
                <a:gd name="T9" fmla="*/ 26 h 43"/>
                <a:gd name="T10" fmla="*/ 22 w 34"/>
                <a:gd name="T11" fmla="*/ 22 h 43"/>
                <a:gd name="T12" fmla="*/ 34 w 34"/>
                <a:gd name="T13" fmla="*/ 14 h 43"/>
                <a:gd name="T14" fmla="*/ 31 w 34"/>
                <a:gd name="T15" fmla="*/ 0 h 43"/>
                <a:gd name="T16" fmla="*/ 27 w 34"/>
                <a:gd name="T17"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3">
                  <a:moveTo>
                    <a:pt x="27" y="14"/>
                  </a:moveTo>
                  <a:lnTo>
                    <a:pt x="2" y="36"/>
                  </a:lnTo>
                  <a:lnTo>
                    <a:pt x="0" y="43"/>
                  </a:lnTo>
                  <a:lnTo>
                    <a:pt x="9" y="37"/>
                  </a:lnTo>
                  <a:lnTo>
                    <a:pt x="22" y="26"/>
                  </a:lnTo>
                  <a:lnTo>
                    <a:pt x="22" y="22"/>
                  </a:lnTo>
                  <a:lnTo>
                    <a:pt x="34" y="14"/>
                  </a:lnTo>
                  <a:lnTo>
                    <a:pt x="31" y="0"/>
                  </a:lnTo>
                  <a:lnTo>
                    <a:pt x="27"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21"/>
            <p:cNvSpPr>
              <a:spLocks/>
            </p:cNvSpPr>
            <p:nvPr/>
          </p:nvSpPr>
          <p:spPr bwMode="auto">
            <a:xfrm>
              <a:off x="11382556" y="10683761"/>
              <a:ext cx="9525" cy="4763"/>
            </a:xfrm>
            <a:custGeom>
              <a:avLst/>
              <a:gdLst>
                <a:gd name="T0" fmla="*/ 0 w 6"/>
                <a:gd name="T1" fmla="*/ 3 h 3"/>
                <a:gd name="T2" fmla="*/ 6 w 6"/>
                <a:gd name="T3" fmla="*/ 0 h 3"/>
                <a:gd name="T4" fmla="*/ 2 w 6"/>
                <a:gd name="T5" fmla="*/ 1 h 3"/>
                <a:gd name="T6" fmla="*/ 0 w 6"/>
                <a:gd name="T7" fmla="*/ 3 h 3"/>
              </a:gdLst>
              <a:ahLst/>
              <a:cxnLst>
                <a:cxn ang="0">
                  <a:pos x="T0" y="T1"/>
                </a:cxn>
                <a:cxn ang="0">
                  <a:pos x="T2" y="T3"/>
                </a:cxn>
                <a:cxn ang="0">
                  <a:pos x="T4" y="T5"/>
                </a:cxn>
                <a:cxn ang="0">
                  <a:pos x="T6" y="T7"/>
                </a:cxn>
              </a:cxnLst>
              <a:rect l="0" t="0" r="r" b="b"/>
              <a:pathLst>
                <a:path w="6" h="3">
                  <a:moveTo>
                    <a:pt x="0" y="3"/>
                  </a:moveTo>
                  <a:lnTo>
                    <a:pt x="6" y="0"/>
                  </a:lnTo>
                  <a:lnTo>
                    <a:pt x="2" y="1"/>
                  </a:lnTo>
                  <a:lnTo>
                    <a:pt x="0"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2"/>
            <p:cNvSpPr>
              <a:spLocks/>
            </p:cNvSpPr>
            <p:nvPr/>
          </p:nvSpPr>
          <p:spPr bwMode="auto">
            <a:xfrm>
              <a:off x="11409543" y="10663124"/>
              <a:ext cx="11113" cy="4763"/>
            </a:xfrm>
            <a:custGeom>
              <a:avLst/>
              <a:gdLst>
                <a:gd name="T0" fmla="*/ 0 w 7"/>
                <a:gd name="T1" fmla="*/ 3 h 3"/>
                <a:gd name="T2" fmla="*/ 6 w 7"/>
                <a:gd name="T3" fmla="*/ 3 h 3"/>
                <a:gd name="T4" fmla="*/ 7 w 7"/>
                <a:gd name="T5" fmla="*/ 2 h 3"/>
                <a:gd name="T6" fmla="*/ 2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6" y="3"/>
                  </a:lnTo>
                  <a:lnTo>
                    <a:pt x="7" y="2"/>
                  </a:lnTo>
                  <a:lnTo>
                    <a:pt x="2" y="0"/>
                  </a:lnTo>
                  <a:lnTo>
                    <a:pt x="0"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23"/>
            <p:cNvSpPr>
              <a:spLocks/>
            </p:cNvSpPr>
            <p:nvPr/>
          </p:nvSpPr>
          <p:spPr bwMode="auto">
            <a:xfrm>
              <a:off x="11430181" y="10648836"/>
              <a:ext cx="11113" cy="6350"/>
            </a:xfrm>
            <a:custGeom>
              <a:avLst/>
              <a:gdLst>
                <a:gd name="T0" fmla="*/ 2 w 7"/>
                <a:gd name="T1" fmla="*/ 4 h 4"/>
                <a:gd name="T2" fmla="*/ 7 w 7"/>
                <a:gd name="T3" fmla="*/ 0 h 4"/>
                <a:gd name="T4" fmla="*/ 0 w 7"/>
                <a:gd name="T5" fmla="*/ 0 h 4"/>
                <a:gd name="T6" fmla="*/ 2 w 7"/>
                <a:gd name="T7" fmla="*/ 4 h 4"/>
              </a:gdLst>
              <a:ahLst/>
              <a:cxnLst>
                <a:cxn ang="0">
                  <a:pos x="T0" y="T1"/>
                </a:cxn>
                <a:cxn ang="0">
                  <a:pos x="T2" y="T3"/>
                </a:cxn>
                <a:cxn ang="0">
                  <a:pos x="T4" y="T5"/>
                </a:cxn>
                <a:cxn ang="0">
                  <a:pos x="T6" y="T7"/>
                </a:cxn>
              </a:cxnLst>
              <a:rect l="0" t="0" r="r" b="b"/>
              <a:pathLst>
                <a:path w="7" h="4">
                  <a:moveTo>
                    <a:pt x="2" y="4"/>
                  </a:moveTo>
                  <a:lnTo>
                    <a:pt x="7" y="0"/>
                  </a:lnTo>
                  <a:lnTo>
                    <a:pt x="0" y="0"/>
                  </a:lnTo>
                  <a:lnTo>
                    <a:pt x="2"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24"/>
            <p:cNvSpPr>
              <a:spLocks/>
            </p:cNvSpPr>
            <p:nvPr/>
          </p:nvSpPr>
          <p:spPr bwMode="auto">
            <a:xfrm>
              <a:off x="11431768" y="10575811"/>
              <a:ext cx="109538" cy="98425"/>
            </a:xfrm>
            <a:custGeom>
              <a:avLst/>
              <a:gdLst>
                <a:gd name="T0" fmla="*/ 56 w 69"/>
                <a:gd name="T1" fmla="*/ 0 h 62"/>
                <a:gd name="T2" fmla="*/ 52 w 69"/>
                <a:gd name="T3" fmla="*/ 0 h 62"/>
                <a:gd name="T4" fmla="*/ 53 w 69"/>
                <a:gd name="T5" fmla="*/ 11 h 62"/>
                <a:gd name="T6" fmla="*/ 43 w 69"/>
                <a:gd name="T7" fmla="*/ 12 h 62"/>
                <a:gd name="T8" fmla="*/ 40 w 69"/>
                <a:gd name="T9" fmla="*/ 18 h 62"/>
                <a:gd name="T10" fmla="*/ 36 w 69"/>
                <a:gd name="T11" fmla="*/ 18 h 62"/>
                <a:gd name="T12" fmla="*/ 33 w 69"/>
                <a:gd name="T13" fmla="*/ 23 h 62"/>
                <a:gd name="T14" fmla="*/ 27 w 69"/>
                <a:gd name="T15" fmla="*/ 26 h 62"/>
                <a:gd name="T16" fmla="*/ 27 w 69"/>
                <a:gd name="T17" fmla="*/ 17 h 62"/>
                <a:gd name="T18" fmla="*/ 23 w 69"/>
                <a:gd name="T19" fmla="*/ 16 h 62"/>
                <a:gd name="T20" fmla="*/ 14 w 69"/>
                <a:gd name="T21" fmla="*/ 23 h 62"/>
                <a:gd name="T22" fmla="*/ 6 w 69"/>
                <a:gd name="T23" fmla="*/ 26 h 62"/>
                <a:gd name="T24" fmla="*/ 0 w 69"/>
                <a:gd name="T25" fmla="*/ 39 h 62"/>
                <a:gd name="T26" fmla="*/ 1 w 69"/>
                <a:gd name="T27" fmla="*/ 42 h 62"/>
                <a:gd name="T28" fmla="*/ 5 w 69"/>
                <a:gd name="T29" fmla="*/ 42 h 62"/>
                <a:gd name="T30" fmla="*/ 11 w 69"/>
                <a:gd name="T31" fmla="*/ 31 h 62"/>
                <a:gd name="T32" fmla="*/ 14 w 69"/>
                <a:gd name="T33" fmla="*/ 31 h 62"/>
                <a:gd name="T34" fmla="*/ 14 w 69"/>
                <a:gd name="T35" fmla="*/ 36 h 62"/>
                <a:gd name="T36" fmla="*/ 19 w 69"/>
                <a:gd name="T37" fmla="*/ 31 h 62"/>
                <a:gd name="T38" fmla="*/ 23 w 69"/>
                <a:gd name="T39" fmla="*/ 35 h 62"/>
                <a:gd name="T40" fmla="*/ 27 w 69"/>
                <a:gd name="T41" fmla="*/ 28 h 62"/>
                <a:gd name="T42" fmla="*/ 34 w 69"/>
                <a:gd name="T43" fmla="*/ 35 h 62"/>
                <a:gd name="T44" fmla="*/ 31 w 69"/>
                <a:gd name="T45" fmla="*/ 42 h 62"/>
                <a:gd name="T46" fmla="*/ 34 w 69"/>
                <a:gd name="T47" fmla="*/ 51 h 62"/>
                <a:gd name="T48" fmla="*/ 45 w 69"/>
                <a:gd name="T49" fmla="*/ 58 h 62"/>
                <a:gd name="T50" fmla="*/ 50 w 69"/>
                <a:gd name="T51" fmla="*/ 55 h 62"/>
                <a:gd name="T52" fmla="*/ 53 w 69"/>
                <a:gd name="T53" fmla="*/ 62 h 62"/>
                <a:gd name="T54" fmla="*/ 57 w 69"/>
                <a:gd name="T55" fmla="*/ 54 h 62"/>
                <a:gd name="T56" fmla="*/ 52 w 69"/>
                <a:gd name="T57" fmla="*/ 46 h 62"/>
                <a:gd name="T58" fmla="*/ 53 w 69"/>
                <a:gd name="T59" fmla="*/ 43 h 62"/>
                <a:gd name="T60" fmla="*/ 60 w 69"/>
                <a:gd name="T61" fmla="*/ 36 h 62"/>
                <a:gd name="T62" fmla="*/ 64 w 69"/>
                <a:gd name="T63" fmla="*/ 50 h 62"/>
                <a:gd name="T64" fmla="*/ 69 w 69"/>
                <a:gd name="T65" fmla="*/ 33 h 62"/>
                <a:gd name="T66" fmla="*/ 65 w 69"/>
                <a:gd name="T67" fmla="*/ 19 h 62"/>
                <a:gd name="T68" fmla="*/ 64 w 69"/>
                <a:gd name="T69" fmla="*/ 17 h 62"/>
                <a:gd name="T70" fmla="*/ 65 w 69"/>
                <a:gd name="T71" fmla="*/ 15 h 62"/>
                <a:gd name="T72" fmla="*/ 64 w 69"/>
                <a:gd name="T73" fmla="*/ 9 h 62"/>
                <a:gd name="T74" fmla="*/ 56 w 69"/>
                <a:gd name="T7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62">
                  <a:moveTo>
                    <a:pt x="56" y="0"/>
                  </a:moveTo>
                  <a:lnTo>
                    <a:pt x="52" y="0"/>
                  </a:lnTo>
                  <a:lnTo>
                    <a:pt x="53" y="11"/>
                  </a:lnTo>
                  <a:lnTo>
                    <a:pt x="43" y="12"/>
                  </a:lnTo>
                  <a:lnTo>
                    <a:pt x="40" y="18"/>
                  </a:lnTo>
                  <a:lnTo>
                    <a:pt x="36" y="18"/>
                  </a:lnTo>
                  <a:lnTo>
                    <a:pt x="33" y="23"/>
                  </a:lnTo>
                  <a:lnTo>
                    <a:pt x="27" y="26"/>
                  </a:lnTo>
                  <a:lnTo>
                    <a:pt x="27" y="17"/>
                  </a:lnTo>
                  <a:lnTo>
                    <a:pt x="23" y="16"/>
                  </a:lnTo>
                  <a:lnTo>
                    <a:pt x="14" y="23"/>
                  </a:lnTo>
                  <a:lnTo>
                    <a:pt x="6" y="26"/>
                  </a:lnTo>
                  <a:lnTo>
                    <a:pt x="0" y="39"/>
                  </a:lnTo>
                  <a:lnTo>
                    <a:pt x="1" y="42"/>
                  </a:lnTo>
                  <a:lnTo>
                    <a:pt x="5" y="42"/>
                  </a:lnTo>
                  <a:lnTo>
                    <a:pt x="11" y="31"/>
                  </a:lnTo>
                  <a:lnTo>
                    <a:pt x="14" y="31"/>
                  </a:lnTo>
                  <a:lnTo>
                    <a:pt x="14" y="36"/>
                  </a:lnTo>
                  <a:lnTo>
                    <a:pt x="19" y="31"/>
                  </a:lnTo>
                  <a:lnTo>
                    <a:pt x="23" y="35"/>
                  </a:lnTo>
                  <a:lnTo>
                    <a:pt x="27" y="28"/>
                  </a:lnTo>
                  <a:lnTo>
                    <a:pt x="34" y="35"/>
                  </a:lnTo>
                  <a:lnTo>
                    <a:pt x="31" y="42"/>
                  </a:lnTo>
                  <a:lnTo>
                    <a:pt x="34" y="51"/>
                  </a:lnTo>
                  <a:lnTo>
                    <a:pt x="45" y="58"/>
                  </a:lnTo>
                  <a:lnTo>
                    <a:pt x="50" y="55"/>
                  </a:lnTo>
                  <a:lnTo>
                    <a:pt x="53" y="62"/>
                  </a:lnTo>
                  <a:lnTo>
                    <a:pt x="57" y="54"/>
                  </a:lnTo>
                  <a:lnTo>
                    <a:pt x="52" y="46"/>
                  </a:lnTo>
                  <a:lnTo>
                    <a:pt x="53" y="43"/>
                  </a:lnTo>
                  <a:lnTo>
                    <a:pt x="60" y="36"/>
                  </a:lnTo>
                  <a:lnTo>
                    <a:pt x="64" y="50"/>
                  </a:lnTo>
                  <a:lnTo>
                    <a:pt x="69" y="33"/>
                  </a:lnTo>
                  <a:lnTo>
                    <a:pt x="65" y="19"/>
                  </a:lnTo>
                  <a:lnTo>
                    <a:pt x="64" y="17"/>
                  </a:lnTo>
                  <a:lnTo>
                    <a:pt x="65" y="15"/>
                  </a:lnTo>
                  <a:lnTo>
                    <a:pt x="64" y="9"/>
                  </a:lnTo>
                  <a:lnTo>
                    <a:pt x="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25"/>
            <p:cNvSpPr>
              <a:spLocks/>
            </p:cNvSpPr>
            <p:nvPr/>
          </p:nvSpPr>
          <p:spPr bwMode="auto">
            <a:xfrm>
              <a:off x="11476218" y="10564699"/>
              <a:ext cx="19050" cy="14288"/>
            </a:xfrm>
            <a:custGeom>
              <a:avLst/>
              <a:gdLst>
                <a:gd name="T0" fmla="*/ 0 w 12"/>
                <a:gd name="T1" fmla="*/ 5 h 9"/>
                <a:gd name="T2" fmla="*/ 3 w 12"/>
                <a:gd name="T3" fmla="*/ 9 h 9"/>
                <a:gd name="T4" fmla="*/ 11 w 12"/>
                <a:gd name="T5" fmla="*/ 9 h 9"/>
                <a:gd name="T6" fmla="*/ 12 w 12"/>
                <a:gd name="T7" fmla="*/ 1 h 9"/>
                <a:gd name="T8" fmla="*/ 6 w 12"/>
                <a:gd name="T9" fmla="*/ 0 h 9"/>
                <a:gd name="T10" fmla="*/ 0 w 12"/>
                <a:gd name="T11" fmla="*/ 5 h 9"/>
              </a:gdLst>
              <a:ahLst/>
              <a:cxnLst>
                <a:cxn ang="0">
                  <a:pos x="T0" y="T1"/>
                </a:cxn>
                <a:cxn ang="0">
                  <a:pos x="T2" y="T3"/>
                </a:cxn>
                <a:cxn ang="0">
                  <a:pos x="T4" y="T5"/>
                </a:cxn>
                <a:cxn ang="0">
                  <a:pos x="T6" y="T7"/>
                </a:cxn>
                <a:cxn ang="0">
                  <a:pos x="T8" y="T9"/>
                </a:cxn>
                <a:cxn ang="0">
                  <a:pos x="T10" y="T11"/>
                </a:cxn>
              </a:cxnLst>
              <a:rect l="0" t="0" r="r" b="b"/>
              <a:pathLst>
                <a:path w="12" h="9">
                  <a:moveTo>
                    <a:pt x="0" y="5"/>
                  </a:moveTo>
                  <a:lnTo>
                    <a:pt x="3" y="9"/>
                  </a:lnTo>
                  <a:lnTo>
                    <a:pt x="11" y="9"/>
                  </a:lnTo>
                  <a:lnTo>
                    <a:pt x="12" y="1"/>
                  </a:lnTo>
                  <a:lnTo>
                    <a:pt x="6" y="0"/>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26"/>
            <p:cNvSpPr>
              <a:spLocks/>
            </p:cNvSpPr>
            <p:nvPr/>
          </p:nvSpPr>
          <p:spPr bwMode="auto">
            <a:xfrm>
              <a:off x="11468281" y="10540886"/>
              <a:ext cx="12700" cy="41275"/>
            </a:xfrm>
            <a:custGeom>
              <a:avLst/>
              <a:gdLst>
                <a:gd name="T0" fmla="*/ 0 w 8"/>
                <a:gd name="T1" fmla="*/ 26 h 26"/>
                <a:gd name="T2" fmla="*/ 8 w 8"/>
                <a:gd name="T3" fmla="*/ 12 h 26"/>
                <a:gd name="T4" fmla="*/ 8 w 8"/>
                <a:gd name="T5" fmla="*/ 0 h 26"/>
                <a:gd name="T6" fmla="*/ 0 w 8"/>
                <a:gd name="T7" fmla="*/ 20 h 26"/>
                <a:gd name="T8" fmla="*/ 0 w 8"/>
                <a:gd name="T9" fmla="*/ 26 h 26"/>
              </a:gdLst>
              <a:ahLst/>
              <a:cxnLst>
                <a:cxn ang="0">
                  <a:pos x="T0" y="T1"/>
                </a:cxn>
                <a:cxn ang="0">
                  <a:pos x="T2" y="T3"/>
                </a:cxn>
                <a:cxn ang="0">
                  <a:pos x="T4" y="T5"/>
                </a:cxn>
                <a:cxn ang="0">
                  <a:pos x="T6" y="T7"/>
                </a:cxn>
                <a:cxn ang="0">
                  <a:pos x="T8" y="T9"/>
                </a:cxn>
              </a:cxnLst>
              <a:rect l="0" t="0" r="r" b="b"/>
              <a:pathLst>
                <a:path w="8" h="26">
                  <a:moveTo>
                    <a:pt x="0" y="26"/>
                  </a:moveTo>
                  <a:lnTo>
                    <a:pt x="8" y="12"/>
                  </a:lnTo>
                  <a:lnTo>
                    <a:pt x="8" y="0"/>
                  </a:lnTo>
                  <a:lnTo>
                    <a:pt x="0" y="20"/>
                  </a:lnTo>
                  <a:lnTo>
                    <a:pt x="0"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27"/>
            <p:cNvSpPr>
              <a:spLocks/>
            </p:cNvSpPr>
            <p:nvPr/>
          </p:nvSpPr>
          <p:spPr bwMode="auto">
            <a:xfrm>
              <a:off x="11515906" y="10559936"/>
              <a:ext cx="4763" cy="12700"/>
            </a:xfrm>
            <a:custGeom>
              <a:avLst/>
              <a:gdLst>
                <a:gd name="T0" fmla="*/ 3 w 3"/>
                <a:gd name="T1" fmla="*/ 0 h 8"/>
                <a:gd name="T2" fmla="*/ 0 w 3"/>
                <a:gd name="T3" fmla="*/ 3 h 8"/>
                <a:gd name="T4" fmla="*/ 3 w 3"/>
                <a:gd name="T5" fmla="*/ 8 h 8"/>
                <a:gd name="T6" fmla="*/ 3 w 3"/>
                <a:gd name="T7" fmla="*/ 0 h 8"/>
              </a:gdLst>
              <a:ahLst/>
              <a:cxnLst>
                <a:cxn ang="0">
                  <a:pos x="T0" y="T1"/>
                </a:cxn>
                <a:cxn ang="0">
                  <a:pos x="T2" y="T3"/>
                </a:cxn>
                <a:cxn ang="0">
                  <a:pos x="T4" y="T5"/>
                </a:cxn>
                <a:cxn ang="0">
                  <a:pos x="T6" y="T7"/>
                </a:cxn>
              </a:cxnLst>
              <a:rect l="0" t="0" r="r" b="b"/>
              <a:pathLst>
                <a:path w="3" h="8">
                  <a:moveTo>
                    <a:pt x="3" y="0"/>
                  </a:moveTo>
                  <a:lnTo>
                    <a:pt x="0" y="3"/>
                  </a:lnTo>
                  <a:lnTo>
                    <a:pt x="3" y="8"/>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28"/>
            <p:cNvSpPr>
              <a:spLocks/>
            </p:cNvSpPr>
            <p:nvPr/>
          </p:nvSpPr>
          <p:spPr bwMode="auto">
            <a:xfrm>
              <a:off x="11490506" y="10534536"/>
              <a:ext cx="20638" cy="34925"/>
            </a:xfrm>
            <a:custGeom>
              <a:avLst/>
              <a:gdLst>
                <a:gd name="T0" fmla="*/ 1 w 13"/>
                <a:gd name="T1" fmla="*/ 10 h 22"/>
                <a:gd name="T2" fmla="*/ 4 w 13"/>
                <a:gd name="T3" fmla="*/ 9 h 22"/>
                <a:gd name="T4" fmla="*/ 6 w 13"/>
                <a:gd name="T5" fmla="*/ 18 h 22"/>
                <a:gd name="T6" fmla="*/ 8 w 13"/>
                <a:gd name="T7" fmla="*/ 22 h 22"/>
                <a:gd name="T8" fmla="*/ 9 w 13"/>
                <a:gd name="T9" fmla="*/ 19 h 22"/>
                <a:gd name="T10" fmla="*/ 13 w 13"/>
                <a:gd name="T11" fmla="*/ 19 h 22"/>
                <a:gd name="T12" fmla="*/ 8 w 13"/>
                <a:gd name="T13" fmla="*/ 5 h 22"/>
                <a:gd name="T14" fmla="*/ 0 w 13"/>
                <a:gd name="T15" fmla="*/ 0 h 22"/>
                <a:gd name="T16" fmla="*/ 1 w 13"/>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1" y="10"/>
                  </a:moveTo>
                  <a:lnTo>
                    <a:pt x="4" y="9"/>
                  </a:lnTo>
                  <a:lnTo>
                    <a:pt x="6" y="18"/>
                  </a:lnTo>
                  <a:lnTo>
                    <a:pt x="8" y="22"/>
                  </a:lnTo>
                  <a:lnTo>
                    <a:pt x="9" y="19"/>
                  </a:lnTo>
                  <a:lnTo>
                    <a:pt x="13" y="19"/>
                  </a:lnTo>
                  <a:lnTo>
                    <a:pt x="8" y="5"/>
                  </a:lnTo>
                  <a:lnTo>
                    <a:pt x="0" y="0"/>
                  </a:lnTo>
                  <a:lnTo>
                    <a:pt x="1"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229"/>
            <p:cNvSpPr>
              <a:spLocks/>
            </p:cNvSpPr>
            <p:nvPr/>
          </p:nvSpPr>
          <p:spPr bwMode="auto">
            <a:xfrm>
              <a:off x="11444468" y="10545649"/>
              <a:ext cx="25400" cy="47625"/>
            </a:xfrm>
            <a:custGeom>
              <a:avLst/>
              <a:gdLst>
                <a:gd name="T0" fmla="*/ 7 w 16"/>
                <a:gd name="T1" fmla="*/ 3 h 30"/>
                <a:gd name="T2" fmla="*/ 4 w 16"/>
                <a:gd name="T3" fmla="*/ 15 h 30"/>
                <a:gd name="T4" fmla="*/ 0 w 16"/>
                <a:gd name="T5" fmla="*/ 16 h 30"/>
                <a:gd name="T6" fmla="*/ 0 w 16"/>
                <a:gd name="T7" fmla="*/ 19 h 30"/>
                <a:gd name="T8" fmla="*/ 10 w 16"/>
                <a:gd name="T9" fmla="*/ 30 h 30"/>
                <a:gd name="T10" fmla="*/ 11 w 16"/>
                <a:gd name="T11" fmla="*/ 28 h 30"/>
                <a:gd name="T12" fmla="*/ 11 w 16"/>
                <a:gd name="T13" fmla="*/ 17 h 30"/>
                <a:gd name="T14" fmla="*/ 16 w 16"/>
                <a:gd name="T15" fmla="*/ 4 h 30"/>
                <a:gd name="T16" fmla="*/ 16 w 16"/>
                <a:gd name="T17" fmla="*/ 3 h 30"/>
                <a:gd name="T18" fmla="*/ 11 w 16"/>
                <a:gd name="T19" fmla="*/ 0 h 30"/>
                <a:gd name="T20" fmla="*/ 7 w 16"/>
                <a:gd name="T2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7" y="3"/>
                  </a:moveTo>
                  <a:lnTo>
                    <a:pt x="4" y="15"/>
                  </a:lnTo>
                  <a:lnTo>
                    <a:pt x="0" y="16"/>
                  </a:lnTo>
                  <a:lnTo>
                    <a:pt x="0" y="19"/>
                  </a:lnTo>
                  <a:lnTo>
                    <a:pt x="10" y="30"/>
                  </a:lnTo>
                  <a:lnTo>
                    <a:pt x="11" y="28"/>
                  </a:lnTo>
                  <a:lnTo>
                    <a:pt x="11" y="17"/>
                  </a:lnTo>
                  <a:lnTo>
                    <a:pt x="16" y="4"/>
                  </a:lnTo>
                  <a:lnTo>
                    <a:pt x="16" y="3"/>
                  </a:lnTo>
                  <a:lnTo>
                    <a:pt x="11" y="0"/>
                  </a:lnTo>
                  <a:lnTo>
                    <a:pt x="7"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230"/>
            <p:cNvSpPr>
              <a:spLocks/>
            </p:cNvSpPr>
            <p:nvPr/>
          </p:nvSpPr>
          <p:spPr bwMode="auto">
            <a:xfrm>
              <a:off x="11431768" y="10525011"/>
              <a:ext cx="28575" cy="34925"/>
            </a:xfrm>
            <a:custGeom>
              <a:avLst/>
              <a:gdLst>
                <a:gd name="T0" fmla="*/ 0 w 18"/>
                <a:gd name="T1" fmla="*/ 0 h 22"/>
                <a:gd name="T2" fmla="*/ 1 w 18"/>
                <a:gd name="T3" fmla="*/ 22 h 22"/>
                <a:gd name="T4" fmla="*/ 17 w 18"/>
                <a:gd name="T5" fmla="*/ 11 h 22"/>
                <a:gd name="T6" fmla="*/ 18 w 18"/>
                <a:gd name="T7" fmla="*/ 5 h 22"/>
                <a:gd name="T8" fmla="*/ 8 w 18"/>
                <a:gd name="T9" fmla="*/ 4 h 22"/>
                <a:gd name="T10" fmla="*/ 0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0" y="0"/>
                  </a:moveTo>
                  <a:lnTo>
                    <a:pt x="1" y="22"/>
                  </a:lnTo>
                  <a:lnTo>
                    <a:pt x="17" y="11"/>
                  </a:lnTo>
                  <a:lnTo>
                    <a:pt x="18" y="5"/>
                  </a:lnTo>
                  <a:lnTo>
                    <a:pt x="8" y="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231"/>
            <p:cNvSpPr>
              <a:spLocks/>
            </p:cNvSpPr>
            <p:nvPr/>
          </p:nvSpPr>
          <p:spPr bwMode="auto">
            <a:xfrm>
              <a:off x="11490506" y="10509136"/>
              <a:ext cx="31750" cy="36513"/>
            </a:xfrm>
            <a:custGeom>
              <a:avLst/>
              <a:gdLst>
                <a:gd name="T0" fmla="*/ 13 w 20"/>
                <a:gd name="T1" fmla="*/ 1 h 23"/>
                <a:gd name="T2" fmla="*/ 0 w 20"/>
                <a:gd name="T3" fmla="*/ 0 h 23"/>
                <a:gd name="T4" fmla="*/ 13 w 20"/>
                <a:gd name="T5" fmla="*/ 21 h 23"/>
                <a:gd name="T6" fmla="*/ 20 w 20"/>
                <a:gd name="T7" fmla="*/ 23 h 23"/>
                <a:gd name="T8" fmla="*/ 16 w 20"/>
                <a:gd name="T9" fmla="*/ 14 h 23"/>
                <a:gd name="T10" fmla="*/ 16 w 20"/>
                <a:gd name="T11" fmla="*/ 5 h 23"/>
                <a:gd name="T12" fmla="*/ 13 w 20"/>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13" y="1"/>
                  </a:moveTo>
                  <a:lnTo>
                    <a:pt x="0" y="0"/>
                  </a:lnTo>
                  <a:lnTo>
                    <a:pt x="13" y="21"/>
                  </a:lnTo>
                  <a:lnTo>
                    <a:pt x="20" y="23"/>
                  </a:lnTo>
                  <a:lnTo>
                    <a:pt x="16" y="14"/>
                  </a:lnTo>
                  <a:lnTo>
                    <a:pt x="16" y="5"/>
                  </a:lnTo>
                  <a:lnTo>
                    <a:pt x="13"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232"/>
            <p:cNvSpPr>
              <a:spLocks/>
            </p:cNvSpPr>
            <p:nvPr/>
          </p:nvSpPr>
          <p:spPr bwMode="auto">
            <a:xfrm>
              <a:off x="11461931" y="10507549"/>
              <a:ext cx="19050" cy="20638"/>
            </a:xfrm>
            <a:custGeom>
              <a:avLst/>
              <a:gdLst>
                <a:gd name="T0" fmla="*/ 12 w 12"/>
                <a:gd name="T1" fmla="*/ 9 h 13"/>
                <a:gd name="T2" fmla="*/ 1 w 12"/>
                <a:gd name="T3" fmla="*/ 0 h 13"/>
                <a:gd name="T4" fmla="*/ 0 w 12"/>
                <a:gd name="T5" fmla="*/ 9 h 13"/>
                <a:gd name="T6" fmla="*/ 5 w 12"/>
                <a:gd name="T7" fmla="*/ 7 h 13"/>
                <a:gd name="T8" fmla="*/ 12 w 12"/>
                <a:gd name="T9" fmla="*/ 13 h 13"/>
                <a:gd name="T10" fmla="*/ 12 w 12"/>
                <a:gd name="T11" fmla="*/ 9 h 13"/>
              </a:gdLst>
              <a:ahLst/>
              <a:cxnLst>
                <a:cxn ang="0">
                  <a:pos x="T0" y="T1"/>
                </a:cxn>
                <a:cxn ang="0">
                  <a:pos x="T2" y="T3"/>
                </a:cxn>
                <a:cxn ang="0">
                  <a:pos x="T4" y="T5"/>
                </a:cxn>
                <a:cxn ang="0">
                  <a:pos x="T6" y="T7"/>
                </a:cxn>
                <a:cxn ang="0">
                  <a:pos x="T8" y="T9"/>
                </a:cxn>
                <a:cxn ang="0">
                  <a:pos x="T10" y="T11"/>
                </a:cxn>
              </a:cxnLst>
              <a:rect l="0" t="0" r="r" b="b"/>
              <a:pathLst>
                <a:path w="12" h="13">
                  <a:moveTo>
                    <a:pt x="12" y="9"/>
                  </a:moveTo>
                  <a:lnTo>
                    <a:pt x="1" y="0"/>
                  </a:lnTo>
                  <a:lnTo>
                    <a:pt x="0" y="9"/>
                  </a:lnTo>
                  <a:lnTo>
                    <a:pt x="5" y="7"/>
                  </a:lnTo>
                  <a:lnTo>
                    <a:pt x="12" y="13"/>
                  </a:lnTo>
                  <a:lnTo>
                    <a:pt x="12" y="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233"/>
            <p:cNvSpPr>
              <a:spLocks/>
            </p:cNvSpPr>
            <p:nvPr/>
          </p:nvSpPr>
          <p:spPr bwMode="auto">
            <a:xfrm>
              <a:off x="11433356" y="10507549"/>
              <a:ext cx="4763" cy="11113"/>
            </a:xfrm>
            <a:custGeom>
              <a:avLst/>
              <a:gdLst>
                <a:gd name="T0" fmla="*/ 0 w 3"/>
                <a:gd name="T1" fmla="*/ 7 h 7"/>
                <a:gd name="T2" fmla="*/ 3 w 3"/>
                <a:gd name="T3" fmla="*/ 0 h 7"/>
                <a:gd name="T4" fmla="*/ 0 w 3"/>
                <a:gd name="T5" fmla="*/ 2 h 7"/>
                <a:gd name="T6" fmla="*/ 0 w 3"/>
                <a:gd name="T7" fmla="*/ 7 h 7"/>
              </a:gdLst>
              <a:ahLst/>
              <a:cxnLst>
                <a:cxn ang="0">
                  <a:pos x="T0" y="T1"/>
                </a:cxn>
                <a:cxn ang="0">
                  <a:pos x="T2" y="T3"/>
                </a:cxn>
                <a:cxn ang="0">
                  <a:pos x="T4" y="T5"/>
                </a:cxn>
                <a:cxn ang="0">
                  <a:pos x="T6" y="T7"/>
                </a:cxn>
              </a:cxnLst>
              <a:rect l="0" t="0" r="r" b="b"/>
              <a:pathLst>
                <a:path w="3" h="7">
                  <a:moveTo>
                    <a:pt x="0" y="7"/>
                  </a:moveTo>
                  <a:lnTo>
                    <a:pt x="3" y="0"/>
                  </a:lnTo>
                  <a:lnTo>
                    <a:pt x="0" y="2"/>
                  </a:lnTo>
                  <a:lnTo>
                    <a:pt x="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234"/>
            <p:cNvSpPr>
              <a:spLocks/>
            </p:cNvSpPr>
            <p:nvPr/>
          </p:nvSpPr>
          <p:spPr bwMode="auto">
            <a:xfrm>
              <a:off x="11430181" y="10486911"/>
              <a:ext cx="4763" cy="6350"/>
            </a:xfrm>
            <a:custGeom>
              <a:avLst/>
              <a:gdLst>
                <a:gd name="T0" fmla="*/ 1 w 3"/>
                <a:gd name="T1" fmla="*/ 2 h 4"/>
                <a:gd name="T2" fmla="*/ 3 w 3"/>
                <a:gd name="T3" fmla="*/ 4 h 4"/>
                <a:gd name="T4" fmla="*/ 3 w 3"/>
                <a:gd name="T5" fmla="*/ 0 h 4"/>
                <a:gd name="T6" fmla="*/ 0 w 3"/>
                <a:gd name="T7" fmla="*/ 0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lnTo>
                    <a:pt x="3" y="4"/>
                  </a:lnTo>
                  <a:lnTo>
                    <a:pt x="3" y="0"/>
                  </a:lnTo>
                  <a:lnTo>
                    <a:pt x="0" y="0"/>
                  </a:lnTo>
                  <a:lnTo>
                    <a:pt x="1"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235"/>
            <p:cNvSpPr>
              <a:spLocks/>
            </p:cNvSpPr>
            <p:nvPr/>
          </p:nvSpPr>
          <p:spPr bwMode="auto">
            <a:xfrm>
              <a:off x="11431768" y="10447224"/>
              <a:ext cx="1588" cy="9525"/>
            </a:xfrm>
            <a:custGeom>
              <a:avLst/>
              <a:gdLst>
                <a:gd name="T0" fmla="*/ 1 w 1"/>
                <a:gd name="T1" fmla="*/ 0 h 6"/>
                <a:gd name="T2" fmla="*/ 0 w 1"/>
                <a:gd name="T3" fmla="*/ 2 h 6"/>
                <a:gd name="T4" fmla="*/ 1 w 1"/>
                <a:gd name="T5" fmla="*/ 6 h 6"/>
                <a:gd name="T6" fmla="*/ 1 w 1"/>
                <a:gd name="T7" fmla="*/ 0 h 6"/>
              </a:gdLst>
              <a:ahLst/>
              <a:cxnLst>
                <a:cxn ang="0">
                  <a:pos x="T0" y="T1"/>
                </a:cxn>
                <a:cxn ang="0">
                  <a:pos x="T2" y="T3"/>
                </a:cxn>
                <a:cxn ang="0">
                  <a:pos x="T4" y="T5"/>
                </a:cxn>
                <a:cxn ang="0">
                  <a:pos x="T6" y="T7"/>
                </a:cxn>
              </a:cxnLst>
              <a:rect l="0" t="0" r="r" b="b"/>
              <a:pathLst>
                <a:path w="1" h="6">
                  <a:moveTo>
                    <a:pt x="1" y="0"/>
                  </a:moveTo>
                  <a:lnTo>
                    <a:pt x="0" y="2"/>
                  </a:lnTo>
                  <a:lnTo>
                    <a:pt x="1" y="6"/>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236"/>
            <p:cNvSpPr>
              <a:spLocks/>
            </p:cNvSpPr>
            <p:nvPr/>
          </p:nvSpPr>
          <p:spPr bwMode="auto">
            <a:xfrm>
              <a:off x="11380968" y="10359911"/>
              <a:ext cx="103188" cy="149225"/>
            </a:xfrm>
            <a:custGeom>
              <a:avLst/>
              <a:gdLst>
                <a:gd name="T0" fmla="*/ 5 w 65"/>
                <a:gd name="T1" fmla="*/ 55 h 94"/>
                <a:gd name="T2" fmla="*/ 12 w 65"/>
                <a:gd name="T3" fmla="*/ 65 h 94"/>
                <a:gd name="T4" fmla="*/ 13 w 65"/>
                <a:gd name="T5" fmla="*/ 61 h 94"/>
                <a:gd name="T6" fmla="*/ 17 w 65"/>
                <a:gd name="T7" fmla="*/ 62 h 94"/>
                <a:gd name="T8" fmla="*/ 13 w 65"/>
                <a:gd name="T9" fmla="*/ 69 h 94"/>
                <a:gd name="T10" fmla="*/ 14 w 65"/>
                <a:gd name="T11" fmla="*/ 76 h 94"/>
                <a:gd name="T12" fmla="*/ 24 w 65"/>
                <a:gd name="T13" fmla="*/ 77 h 94"/>
                <a:gd name="T14" fmla="*/ 27 w 65"/>
                <a:gd name="T15" fmla="*/ 74 h 94"/>
                <a:gd name="T16" fmla="*/ 32 w 65"/>
                <a:gd name="T17" fmla="*/ 74 h 94"/>
                <a:gd name="T18" fmla="*/ 44 w 65"/>
                <a:gd name="T19" fmla="*/ 84 h 94"/>
                <a:gd name="T20" fmla="*/ 40 w 65"/>
                <a:gd name="T21" fmla="*/ 74 h 94"/>
                <a:gd name="T22" fmla="*/ 44 w 65"/>
                <a:gd name="T23" fmla="*/ 74 h 94"/>
                <a:gd name="T24" fmla="*/ 53 w 65"/>
                <a:gd name="T25" fmla="*/ 85 h 94"/>
                <a:gd name="T26" fmla="*/ 63 w 65"/>
                <a:gd name="T27" fmla="*/ 89 h 94"/>
                <a:gd name="T28" fmla="*/ 60 w 65"/>
                <a:gd name="T29" fmla="*/ 90 h 94"/>
                <a:gd name="T30" fmla="*/ 63 w 65"/>
                <a:gd name="T31" fmla="*/ 94 h 94"/>
                <a:gd name="T32" fmla="*/ 65 w 65"/>
                <a:gd name="T33" fmla="*/ 88 h 94"/>
                <a:gd name="T34" fmla="*/ 60 w 65"/>
                <a:gd name="T35" fmla="*/ 85 h 94"/>
                <a:gd name="T36" fmla="*/ 60 w 65"/>
                <a:gd name="T37" fmla="*/ 83 h 94"/>
                <a:gd name="T38" fmla="*/ 57 w 65"/>
                <a:gd name="T39" fmla="*/ 77 h 94"/>
                <a:gd name="T40" fmla="*/ 60 w 65"/>
                <a:gd name="T41" fmla="*/ 76 h 94"/>
                <a:gd name="T42" fmla="*/ 52 w 65"/>
                <a:gd name="T43" fmla="*/ 71 h 94"/>
                <a:gd name="T44" fmla="*/ 51 w 65"/>
                <a:gd name="T45" fmla="*/ 76 h 94"/>
                <a:gd name="T46" fmla="*/ 44 w 65"/>
                <a:gd name="T47" fmla="*/ 67 h 94"/>
                <a:gd name="T48" fmla="*/ 37 w 65"/>
                <a:gd name="T49" fmla="*/ 69 h 94"/>
                <a:gd name="T50" fmla="*/ 37 w 65"/>
                <a:gd name="T51" fmla="*/ 72 h 94"/>
                <a:gd name="T52" fmla="*/ 33 w 65"/>
                <a:gd name="T53" fmla="*/ 74 h 94"/>
                <a:gd name="T54" fmla="*/ 27 w 65"/>
                <a:gd name="T55" fmla="*/ 65 h 94"/>
                <a:gd name="T56" fmla="*/ 25 w 65"/>
                <a:gd name="T57" fmla="*/ 51 h 94"/>
                <a:gd name="T58" fmla="*/ 30 w 65"/>
                <a:gd name="T59" fmla="*/ 43 h 94"/>
                <a:gd name="T60" fmla="*/ 36 w 65"/>
                <a:gd name="T61" fmla="*/ 39 h 94"/>
                <a:gd name="T62" fmla="*/ 40 w 65"/>
                <a:gd name="T63" fmla="*/ 28 h 94"/>
                <a:gd name="T64" fmla="*/ 36 w 65"/>
                <a:gd name="T65" fmla="*/ 18 h 94"/>
                <a:gd name="T66" fmla="*/ 37 w 65"/>
                <a:gd name="T67" fmla="*/ 3 h 94"/>
                <a:gd name="T68" fmla="*/ 34 w 65"/>
                <a:gd name="T69" fmla="*/ 2 h 94"/>
                <a:gd name="T70" fmla="*/ 33 w 65"/>
                <a:gd name="T71" fmla="*/ 5 h 94"/>
                <a:gd name="T72" fmla="*/ 29 w 65"/>
                <a:gd name="T73" fmla="*/ 5 h 94"/>
                <a:gd name="T74" fmla="*/ 14 w 65"/>
                <a:gd name="T75" fmla="*/ 0 h 94"/>
                <a:gd name="T76" fmla="*/ 13 w 65"/>
                <a:gd name="T77" fmla="*/ 3 h 94"/>
                <a:gd name="T78" fmla="*/ 8 w 65"/>
                <a:gd name="T79" fmla="*/ 39 h 94"/>
                <a:gd name="T80" fmla="*/ 0 w 65"/>
                <a:gd name="T81" fmla="*/ 38 h 94"/>
                <a:gd name="T82" fmla="*/ 5 w 65"/>
                <a:gd name="T83"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94">
                  <a:moveTo>
                    <a:pt x="5" y="55"/>
                  </a:moveTo>
                  <a:lnTo>
                    <a:pt x="12" y="65"/>
                  </a:lnTo>
                  <a:lnTo>
                    <a:pt x="13" y="61"/>
                  </a:lnTo>
                  <a:lnTo>
                    <a:pt x="17" y="62"/>
                  </a:lnTo>
                  <a:lnTo>
                    <a:pt x="13" y="69"/>
                  </a:lnTo>
                  <a:lnTo>
                    <a:pt x="14" y="76"/>
                  </a:lnTo>
                  <a:lnTo>
                    <a:pt x="24" y="77"/>
                  </a:lnTo>
                  <a:lnTo>
                    <a:pt x="27" y="74"/>
                  </a:lnTo>
                  <a:lnTo>
                    <a:pt x="32" y="74"/>
                  </a:lnTo>
                  <a:lnTo>
                    <a:pt x="44" y="84"/>
                  </a:lnTo>
                  <a:lnTo>
                    <a:pt x="40" y="74"/>
                  </a:lnTo>
                  <a:lnTo>
                    <a:pt x="44" y="74"/>
                  </a:lnTo>
                  <a:lnTo>
                    <a:pt x="53" y="85"/>
                  </a:lnTo>
                  <a:lnTo>
                    <a:pt x="63" y="89"/>
                  </a:lnTo>
                  <a:lnTo>
                    <a:pt x="60" y="90"/>
                  </a:lnTo>
                  <a:lnTo>
                    <a:pt x="63" y="94"/>
                  </a:lnTo>
                  <a:lnTo>
                    <a:pt x="65" y="88"/>
                  </a:lnTo>
                  <a:lnTo>
                    <a:pt x="60" y="85"/>
                  </a:lnTo>
                  <a:lnTo>
                    <a:pt x="60" y="83"/>
                  </a:lnTo>
                  <a:lnTo>
                    <a:pt x="57" y="77"/>
                  </a:lnTo>
                  <a:lnTo>
                    <a:pt x="60" y="76"/>
                  </a:lnTo>
                  <a:lnTo>
                    <a:pt x="52" y="71"/>
                  </a:lnTo>
                  <a:lnTo>
                    <a:pt x="51" y="76"/>
                  </a:lnTo>
                  <a:lnTo>
                    <a:pt x="44" y="67"/>
                  </a:lnTo>
                  <a:lnTo>
                    <a:pt x="37" y="69"/>
                  </a:lnTo>
                  <a:lnTo>
                    <a:pt x="37" y="72"/>
                  </a:lnTo>
                  <a:lnTo>
                    <a:pt x="33" y="74"/>
                  </a:lnTo>
                  <a:lnTo>
                    <a:pt x="27" y="65"/>
                  </a:lnTo>
                  <a:lnTo>
                    <a:pt x="25" y="51"/>
                  </a:lnTo>
                  <a:lnTo>
                    <a:pt x="30" y="43"/>
                  </a:lnTo>
                  <a:lnTo>
                    <a:pt x="36" y="39"/>
                  </a:lnTo>
                  <a:lnTo>
                    <a:pt x="40" y="28"/>
                  </a:lnTo>
                  <a:lnTo>
                    <a:pt x="36" y="18"/>
                  </a:lnTo>
                  <a:lnTo>
                    <a:pt x="37" y="3"/>
                  </a:lnTo>
                  <a:lnTo>
                    <a:pt x="34" y="2"/>
                  </a:lnTo>
                  <a:lnTo>
                    <a:pt x="33" y="5"/>
                  </a:lnTo>
                  <a:lnTo>
                    <a:pt x="29" y="5"/>
                  </a:lnTo>
                  <a:lnTo>
                    <a:pt x="14" y="0"/>
                  </a:lnTo>
                  <a:lnTo>
                    <a:pt x="13" y="3"/>
                  </a:lnTo>
                  <a:lnTo>
                    <a:pt x="8" y="39"/>
                  </a:lnTo>
                  <a:lnTo>
                    <a:pt x="0" y="38"/>
                  </a:lnTo>
                  <a:lnTo>
                    <a:pt x="5" y="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237"/>
            <p:cNvSpPr>
              <a:spLocks/>
            </p:cNvSpPr>
            <p:nvPr/>
          </p:nvSpPr>
          <p:spPr bwMode="auto">
            <a:xfrm>
              <a:off x="11393668" y="10486911"/>
              <a:ext cx="26988" cy="30163"/>
            </a:xfrm>
            <a:custGeom>
              <a:avLst/>
              <a:gdLst>
                <a:gd name="T0" fmla="*/ 17 w 17"/>
                <a:gd name="T1" fmla="*/ 4 h 19"/>
                <a:gd name="T2" fmla="*/ 11 w 17"/>
                <a:gd name="T3" fmla="*/ 0 h 19"/>
                <a:gd name="T4" fmla="*/ 0 w 17"/>
                <a:gd name="T5" fmla="*/ 1 h 19"/>
                <a:gd name="T6" fmla="*/ 5 w 17"/>
                <a:gd name="T7" fmla="*/ 4 h 19"/>
                <a:gd name="T8" fmla="*/ 13 w 17"/>
                <a:gd name="T9" fmla="*/ 19 h 19"/>
                <a:gd name="T10" fmla="*/ 17 w 17"/>
                <a:gd name="T11" fmla="*/ 16 h 19"/>
                <a:gd name="T12" fmla="*/ 17 w 17"/>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7" y="4"/>
                  </a:moveTo>
                  <a:lnTo>
                    <a:pt x="11" y="0"/>
                  </a:lnTo>
                  <a:lnTo>
                    <a:pt x="0" y="1"/>
                  </a:lnTo>
                  <a:lnTo>
                    <a:pt x="5" y="4"/>
                  </a:lnTo>
                  <a:lnTo>
                    <a:pt x="13" y="19"/>
                  </a:lnTo>
                  <a:lnTo>
                    <a:pt x="17" y="16"/>
                  </a:ln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238"/>
            <p:cNvSpPr>
              <a:spLocks/>
            </p:cNvSpPr>
            <p:nvPr/>
          </p:nvSpPr>
          <p:spPr bwMode="auto">
            <a:xfrm>
              <a:off x="10695168" y="10256724"/>
              <a:ext cx="3175" cy="11113"/>
            </a:xfrm>
            <a:custGeom>
              <a:avLst/>
              <a:gdLst>
                <a:gd name="T0" fmla="*/ 0 w 2"/>
                <a:gd name="T1" fmla="*/ 6 h 7"/>
                <a:gd name="T2" fmla="*/ 1 w 2"/>
                <a:gd name="T3" fmla="*/ 7 h 7"/>
                <a:gd name="T4" fmla="*/ 2 w 2"/>
                <a:gd name="T5" fmla="*/ 3 h 7"/>
                <a:gd name="T6" fmla="*/ 0 w 2"/>
                <a:gd name="T7" fmla="*/ 0 h 7"/>
                <a:gd name="T8" fmla="*/ 0 w 2"/>
                <a:gd name="T9" fmla="*/ 6 h 7"/>
              </a:gdLst>
              <a:ahLst/>
              <a:cxnLst>
                <a:cxn ang="0">
                  <a:pos x="T0" y="T1"/>
                </a:cxn>
                <a:cxn ang="0">
                  <a:pos x="T2" y="T3"/>
                </a:cxn>
                <a:cxn ang="0">
                  <a:pos x="T4" y="T5"/>
                </a:cxn>
                <a:cxn ang="0">
                  <a:pos x="T6" y="T7"/>
                </a:cxn>
                <a:cxn ang="0">
                  <a:pos x="T8" y="T9"/>
                </a:cxn>
              </a:cxnLst>
              <a:rect l="0" t="0" r="r" b="b"/>
              <a:pathLst>
                <a:path w="2" h="7">
                  <a:moveTo>
                    <a:pt x="0" y="6"/>
                  </a:moveTo>
                  <a:lnTo>
                    <a:pt x="1" y="7"/>
                  </a:lnTo>
                  <a:lnTo>
                    <a:pt x="2" y="3"/>
                  </a:lnTo>
                  <a:lnTo>
                    <a:pt x="0" y="0"/>
                  </a:lnTo>
                  <a:lnTo>
                    <a:pt x="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239"/>
            <p:cNvSpPr>
              <a:spLocks/>
            </p:cNvSpPr>
            <p:nvPr/>
          </p:nvSpPr>
          <p:spPr bwMode="auto">
            <a:xfrm>
              <a:off x="10874556" y="10525011"/>
              <a:ext cx="6350" cy="6350"/>
            </a:xfrm>
            <a:custGeom>
              <a:avLst/>
              <a:gdLst>
                <a:gd name="T0" fmla="*/ 4 w 4"/>
                <a:gd name="T1" fmla="*/ 0 h 4"/>
                <a:gd name="T2" fmla="*/ 0 w 4"/>
                <a:gd name="T3" fmla="*/ 3 h 4"/>
                <a:gd name="T4" fmla="*/ 4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0" y="3"/>
                  </a:lnTo>
                  <a:lnTo>
                    <a:pt x="4" y="4"/>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240"/>
            <p:cNvSpPr>
              <a:spLocks/>
            </p:cNvSpPr>
            <p:nvPr/>
          </p:nvSpPr>
          <p:spPr bwMode="auto">
            <a:xfrm>
              <a:off x="11119031" y="10324986"/>
              <a:ext cx="55563" cy="44450"/>
            </a:xfrm>
            <a:custGeom>
              <a:avLst/>
              <a:gdLst>
                <a:gd name="T0" fmla="*/ 27 w 35"/>
                <a:gd name="T1" fmla="*/ 19 h 28"/>
                <a:gd name="T2" fmla="*/ 35 w 35"/>
                <a:gd name="T3" fmla="*/ 6 h 28"/>
                <a:gd name="T4" fmla="*/ 33 w 35"/>
                <a:gd name="T5" fmla="*/ 0 h 28"/>
                <a:gd name="T6" fmla="*/ 27 w 35"/>
                <a:gd name="T7" fmla="*/ 0 h 28"/>
                <a:gd name="T8" fmla="*/ 13 w 35"/>
                <a:gd name="T9" fmla="*/ 1 h 28"/>
                <a:gd name="T10" fmla="*/ 0 w 35"/>
                <a:gd name="T11" fmla="*/ 12 h 28"/>
                <a:gd name="T12" fmla="*/ 3 w 35"/>
                <a:gd name="T13" fmla="*/ 25 h 28"/>
                <a:gd name="T14" fmla="*/ 16 w 35"/>
                <a:gd name="T15" fmla="*/ 28 h 28"/>
                <a:gd name="T16" fmla="*/ 27 w 35"/>
                <a:gd name="T1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8">
                  <a:moveTo>
                    <a:pt x="27" y="19"/>
                  </a:moveTo>
                  <a:lnTo>
                    <a:pt x="35" y="6"/>
                  </a:lnTo>
                  <a:lnTo>
                    <a:pt x="33" y="0"/>
                  </a:lnTo>
                  <a:lnTo>
                    <a:pt x="27" y="0"/>
                  </a:lnTo>
                  <a:lnTo>
                    <a:pt x="13" y="1"/>
                  </a:lnTo>
                  <a:lnTo>
                    <a:pt x="0" y="12"/>
                  </a:lnTo>
                  <a:lnTo>
                    <a:pt x="3" y="25"/>
                  </a:lnTo>
                  <a:lnTo>
                    <a:pt x="16" y="28"/>
                  </a:lnTo>
                  <a:lnTo>
                    <a:pt x="27"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241"/>
            <p:cNvSpPr>
              <a:spLocks/>
            </p:cNvSpPr>
            <p:nvPr/>
          </p:nvSpPr>
          <p:spPr bwMode="auto">
            <a:xfrm>
              <a:off x="11388906" y="10191636"/>
              <a:ext cx="41275" cy="85725"/>
            </a:xfrm>
            <a:custGeom>
              <a:avLst/>
              <a:gdLst>
                <a:gd name="T0" fmla="*/ 26 w 26"/>
                <a:gd name="T1" fmla="*/ 11 h 54"/>
                <a:gd name="T2" fmla="*/ 26 w 26"/>
                <a:gd name="T3" fmla="*/ 3 h 54"/>
                <a:gd name="T4" fmla="*/ 20 w 26"/>
                <a:gd name="T5" fmla="*/ 0 h 54"/>
                <a:gd name="T6" fmla="*/ 12 w 26"/>
                <a:gd name="T7" fmla="*/ 3 h 54"/>
                <a:gd name="T8" fmla="*/ 0 w 26"/>
                <a:gd name="T9" fmla="*/ 27 h 54"/>
                <a:gd name="T10" fmla="*/ 1 w 26"/>
                <a:gd name="T11" fmla="*/ 40 h 54"/>
                <a:gd name="T12" fmla="*/ 11 w 26"/>
                <a:gd name="T13" fmla="*/ 54 h 54"/>
                <a:gd name="T14" fmla="*/ 26 w 26"/>
                <a:gd name="T15" fmla="*/ 11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54">
                  <a:moveTo>
                    <a:pt x="26" y="11"/>
                  </a:moveTo>
                  <a:lnTo>
                    <a:pt x="26" y="3"/>
                  </a:lnTo>
                  <a:lnTo>
                    <a:pt x="20" y="0"/>
                  </a:lnTo>
                  <a:lnTo>
                    <a:pt x="12" y="3"/>
                  </a:lnTo>
                  <a:lnTo>
                    <a:pt x="0" y="27"/>
                  </a:lnTo>
                  <a:lnTo>
                    <a:pt x="1" y="40"/>
                  </a:lnTo>
                  <a:lnTo>
                    <a:pt x="11" y="54"/>
                  </a:lnTo>
                  <a:lnTo>
                    <a:pt x="2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242"/>
            <p:cNvSpPr>
              <a:spLocks/>
            </p:cNvSpPr>
            <p:nvPr/>
          </p:nvSpPr>
          <p:spPr bwMode="auto">
            <a:xfrm>
              <a:off x="11855631" y="9604261"/>
              <a:ext cx="142875" cy="128588"/>
            </a:xfrm>
            <a:custGeom>
              <a:avLst/>
              <a:gdLst>
                <a:gd name="T0" fmla="*/ 10 w 90"/>
                <a:gd name="T1" fmla="*/ 52 h 81"/>
                <a:gd name="T2" fmla="*/ 1 w 90"/>
                <a:gd name="T3" fmla="*/ 60 h 81"/>
                <a:gd name="T4" fmla="*/ 0 w 90"/>
                <a:gd name="T5" fmla="*/ 66 h 81"/>
                <a:gd name="T6" fmla="*/ 5 w 90"/>
                <a:gd name="T7" fmla="*/ 69 h 81"/>
                <a:gd name="T8" fmla="*/ 4 w 90"/>
                <a:gd name="T9" fmla="*/ 81 h 81"/>
                <a:gd name="T10" fmla="*/ 20 w 90"/>
                <a:gd name="T11" fmla="*/ 74 h 81"/>
                <a:gd name="T12" fmla="*/ 10 w 90"/>
                <a:gd name="T13" fmla="*/ 67 h 81"/>
                <a:gd name="T14" fmla="*/ 7 w 90"/>
                <a:gd name="T15" fmla="*/ 64 h 81"/>
                <a:gd name="T16" fmla="*/ 11 w 90"/>
                <a:gd name="T17" fmla="*/ 61 h 81"/>
                <a:gd name="T18" fmla="*/ 20 w 90"/>
                <a:gd name="T19" fmla="*/ 62 h 81"/>
                <a:gd name="T20" fmla="*/ 31 w 90"/>
                <a:gd name="T21" fmla="*/ 60 h 81"/>
                <a:gd name="T22" fmla="*/ 51 w 90"/>
                <a:gd name="T23" fmla="*/ 72 h 81"/>
                <a:gd name="T24" fmla="*/ 61 w 90"/>
                <a:gd name="T25" fmla="*/ 54 h 81"/>
                <a:gd name="T26" fmla="*/ 88 w 90"/>
                <a:gd name="T27" fmla="*/ 45 h 81"/>
                <a:gd name="T28" fmla="*/ 90 w 90"/>
                <a:gd name="T29" fmla="*/ 41 h 81"/>
                <a:gd name="T30" fmla="*/ 82 w 90"/>
                <a:gd name="T31" fmla="*/ 43 h 81"/>
                <a:gd name="T32" fmla="*/ 79 w 90"/>
                <a:gd name="T33" fmla="*/ 34 h 81"/>
                <a:gd name="T34" fmla="*/ 83 w 90"/>
                <a:gd name="T35" fmla="*/ 25 h 81"/>
                <a:gd name="T36" fmla="*/ 77 w 90"/>
                <a:gd name="T37" fmla="*/ 28 h 81"/>
                <a:gd name="T38" fmla="*/ 71 w 90"/>
                <a:gd name="T39" fmla="*/ 32 h 81"/>
                <a:gd name="T40" fmla="*/ 53 w 90"/>
                <a:gd name="T41" fmla="*/ 25 h 81"/>
                <a:gd name="T42" fmla="*/ 30 w 90"/>
                <a:gd name="T43" fmla="*/ 0 h 81"/>
                <a:gd name="T44" fmla="*/ 27 w 90"/>
                <a:gd name="T45" fmla="*/ 3 h 81"/>
                <a:gd name="T46" fmla="*/ 30 w 90"/>
                <a:gd name="T47" fmla="*/ 14 h 81"/>
                <a:gd name="T48" fmla="*/ 27 w 90"/>
                <a:gd name="T49" fmla="*/ 28 h 81"/>
                <a:gd name="T50" fmla="*/ 24 w 90"/>
                <a:gd name="T51" fmla="*/ 35 h 81"/>
                <a:gd name="T52" fmla="*/ 24 w 90"/>
                <a:gd name="T53" fmla="*/ 41 h 81"/>
                <a:gd name="T54" fmla="*/ 22 w 90"/>
                <a:gd name="T55" fmla="*/ 47 h 81"/>
                <a:gd name="T56" fmla="*/ 10 w 90"/>
                <a:gd name="T57" fmla="*/ 45 h 81"/>
                <a:gd name="T58" fmla="*/ 10 w 90"/>
                <a:gd name="T59"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81">
                  <a:moveTo>
                    <a:pt x="10" y="52"/>
                  </a:moveTo>
                  <a:lnTo>
                    <a:pt x="1" y="60"/>
                  </a:lnTo>
                  <a:lnTo>
                    <a:pt x="0" y="66"/>
                  </a:lnTo>
                  <a:lnTo>
                    <a:pt x="5" y="69"/>
                  </a:lnTo>
                  <a:lnTo>
                    <a:pt x="4" y="81"/>
                  </a:lnTo>
                  <a:lnTo>
                    <a:pt x="20" y="74"/>
                  </a:lnTo>
                  <a:lnTo>
                    <a:pt x="10" y="67"/>
                  </a:lnTo>
                  <a:lnTo>
                    <a:pt x="7" y="64"/>
                  </a:lnTo>
                  <a:lnTo>
                    <a:pt x="11" y="61"/>
                  </a:lnTo>
                  <a:lnTo>
                    <a:pt x="20" y="62"/>
                  </a:lnTo>
                  <a:lnTo>
                    <a:pt x="31" y="60"/>
                  </a:lnTo>
                  <a:lnTo>
                    <a:pt x="51" y="72"/>
                  </a:lnTo>
                  <a:lnTo>
                    <a:pt x="61" y="54"/>
                  </a:lnTo>
                  <a:lnTo>
                    <a:pt x="88" y="45"/>
                  </a:lnTo>
                  <a:lnTo>
                    <a:pt x="90" y="41"/>
                  </a:lnTo>
                  <a:lnTo>
                    <a:pt x="82" y="43"/>
                  </a:lnTo>
                  <a:lnTo>
                    <a:pt x="79" y="34"/>
                  </a:lnTo>
                  <a:lnTo>
                    <a:pt x="83" y="25"/>
                  </a:lnTo>
                  <a:lnTo>
                    <a:pt x="77" y="28"/>
                  </a:lnTo>
                  <a:lnTo>
                    <a:pt x="71" y="32"/>
                  </a:lnTo>
                  <a:lnTo>
                    <a:pt x="53" y="25"/>
                  </a:lnTo>
                  <a:lnTo>
                    <a:pt x="30" y="0"/>
                  </a:lnTo>
                  <a:lnTo>
                    <a:pt x="27" y="3"/>
                  </a:lnTo>
                  <a:lnTo>
                    <a:pt x="30" y="14"/>
                  </a:lnTo>
                  <a:lnTo>
                    <a:pt x="27" y="28"/>
                  </a:lnTo>
                  <a:lnTo>
                    <a:pt x="24" y="35"/>
                  </a:lnTo>
                  <a:lnTo>
                    <a:pt x="24" y="41"/>
                  </a:lnTo>
                  <a:lnTo>
                    <a:pt x="22" y="47"/>
                  </a:lnTo>
                  <a:lnTo>
                    <a:pt x="10" y="45"/>
                  </a:lnTo>
                  <a:lnTo>
                    <a:pt x="10" y="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243"/>
            <p:cNvSpPr>
              <a:spLocks/>
            </p:cNvSpPr>
            <p:nvPr/>
          </p:nvSpPr>
          <p:spPr bwMode="auto">
            <a:xfrm>
              <a:off x="11601631" y="9980499"/>
              <a:ext cx="3175" cy="7938"/>
            </a:xfrm>
            <a:custGeom>
              <a:avLst/>
              <a:gdLst>
                <a:gd name="T0" fmla="*/ 0 w 2"/>
                <a:gd name="T1" fmla="*/ 5 h 5"/>
                <a:gd name="T2" fmla="*/ 2 w 2"/>
                <a:gd name="T3" fmla="*/ 2 h 5"/>
                <a:gd name="T4" fmla="*/ 0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2" y="2"/>
                  </a:lnTo>
                  <a:lnTo>
                    <a:pt x="0" y="0"/>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244"/>
            <p:cNvSpPr>
              <a:spLocks/>
            </p:cNvSpPr>
            <p:nvPr/>
          </p:nvSpPr>
          <p:spPr bwMode="auto">
            <a:xfrm>
              <a:off x="11634968" y="10056699"/>
              <a:ext cx="4763" cy="3175"/>
            </a:xfrm>
            <a:custGeom>
              <a:avLst/>
              <a:gdLst>
                <a:gd name="T0" fmla="*/ 1 w 3"/>
                <a:gd name="T1" fmla="*/ 0 h 2"/>
                <a:gd name="T2" fmla="*/ 0 w 3"/>
                <a:gd name="T3" fmla="*/ 2 h 2"/>
                <a:gd name="T4" fmla="*/ 3 w 3"/>
                <a:gd name="T5" fmla="*/ 2 h 2"/>
                <a:gd name="T6" fmla="*/ 1 w 3"/>
                <a:gd name="T7" fmla="*/ 0 h 2"/>
              </a:gdLst>
              <a:ahLst/>
              <a:cxnLst>
                <a:cxn ang="0">
                  <a:pos x="T0" y="T1"/>
                </a:cxn>
                <a:cxn ang="0">
                  <a:pos x="T2" y="T3"/>
                </a:cxn>
                <a:cxn ang="0">
                  <a:pos x="T4" y="T5"/>
                </a:cxn>
                <a:cxn ang="0">
                  <a:pos x="T6" y="T7"/>
                </a:cxn>
              </a:cxnLst>
              <a:rect l="0" t="0" r="r" b="b"/>
              <a:pathLst>
                <a:path w="3" h="2">
                  <a:moveTo>
                    <a:pt x="1" y="0"/>
                  </a:moveTo>
                  <a:lnTo>
                    <a:pt x="0" y="2"/>
                  </a:lnTo>
                  <a:lnTo>
                    <a:pt x="3" y="2"/>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245"/>
            <p:cNvSpPr>
              <a:spLocks/>
            </p:cNvSpPr>
            <p:nvPr/>
          </p:nvSpPr>
          <p:spPr bwMode="auto">
            <a:xfrm>
              <a:off x="11615918" y="9956686"/>
              <a:ext cx="53975" cy="80963"/>
            </a:xfrm>
            <a:custGeom>
              <a:avLst/>
              <a:gdLst>
                <a:gd name="T0" fmla="*/ 24 w 34"/>
                <a:gd name="T1" fmla="*/ 6 h 51"/>
                <a:gd name="T2" fmla="*/ 17 w 34"/>
                <a:gd name="T3" fmla="*/ 0 h 51"/>
                <a:gd name="T4" fmla="*/ 0 w 34"/>
                <a:gd name="T5" fmla="*/ 13 h 51"/>
                <a:gd name="T6" fmla="*/ 4 w 34"/>
                <a:gd name="T7" fmla="*/ 18 h 51"/>
                <a:gd name="T8" fmla="*/ 4 w 34"/>
                <a:gd name="T9" fmla="*/ 20 h 51"/>
                <a:gd name="T10" fmla="*/ 0 w 34"/>
                <a:gd name="T11" fmla="*/ 17 h 51"/>
                <a:gd name="T12" fmla="*/ 1 w 34"/>
                <a:gd name="T13" fmla="*/ 25 h 51"/>
                <a:gd name="T14" fmla="*/ 8 w 34"/>
                <a:gd name="T15" fmla="*/ 24 h 51"/>
                <a:gd name="T16" fmla="*/ 8 w 34"/>
                <a:gd name="T17" fmla="*/ 14 h 51"/>
                <a:gd name="T18" fmla="*/ 13 w 34"/>
                <a:gd name="T19" fmla="*/ 21 h 51"/>
                <a:gd name="T20" fmla="*/ 13 w 34"/>
                <a:gd name="T21" fmla="*/ 27 h 51"/>
                <a:gd name="T22" fmla="*/ 8 w 34"/>
                <a:gd name="T23" fmla="*/ 36 h 51"/>
                <a:gd name="T24" fmla="*/ 8 w 34"/>
                <a:gd name="T25" fmla="*/ 46 h 51"/>
                <a:gd name="T26" fmla="*/ 13 w 34"/>
                <a:gd name="T27" fmla="*/ 49 h 51"/>
                <a:gd name="T28" fmla="*/ 15 w 34"/>
                <a:gd name="T29" fmla="*/ 40 h 51"/>
                <a:gd name="T30" fmla="*/ 17 w 34"/>
                <a:gd name="T31" fmla="*/ 40 h 51"/>
                <a:gd name="T32" fmla="*/ 17 w 34"/>
                <a:gd name="T33" fmla="*/ 51 h 51"/>
                <a:gd name="T34" fmla="*/ 24 w 34"/>
                <a:gd name="T35" fmla="*/ 44 h 51"/>
                <a:gd name="T36" fmla="*/ 34 w 34"/>
                <a:gd name="T37" fmla="*/ 20 h 51"/>
                <a:gd name="T38" fmla="*/ 32 w 34"/>
                <a:gd name="T39" fmla="*/ 13 h 51"/>
                <a:gd name="T40" fmla="*/ 28 w 34"/>
                <a:gd name="T41" fmla="*/ 13 h 51"/>
                <a:gd name="T42" fmla="*/ 30 w 34"/>
                <a:gd name="T43" fmla="*/ 6 h 51"/>
                <a:gd name="T44" fmla="*/ 24 w 34"/>
                <a:gd name="T45"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51">
                  <a:moveTo>
                    <a:pt x="24" y="6"/>
                  </a:moveTo>
                  <a:lnTo>
                    <a:pt x="17" y="0"/>
                  </a:lnTo>
                  <a:lnTo>
                    <a:pt x="0" y="13"/>
                  </a:lnTo>
                  <a:lnTo>
                    <a:pt x="4" y="18"/>
                  </a:lnTo>
                  <a:lnTo>
                    <a:pt x="4" y="20"/>
                  </a:lnTo>
                  <a:lnTo>
                    <a:pt x="0" y="17"/>
                  </a:lnTo>
                  <a:lnTo>
                    <a:pt x="1" y="25"/>
                  </a:lnTo>
                  <a:lnTo>
                    <a:pt x="8" y="24"/>
                  </a:lnTo>
                  <a:lnTo>
                    <a:pt x="8" y="14"/>
                  </a:lnTo>
                  <a:lnTo>
                    <a:pt x="13" y="21"/>
                  </a:lnTo>
                  <a:lnTo>
                    <a:pt x="13" y="27"/>
                  </a:lnTo>
                  <a:lnTo>
                    <a:pt x="8" y="36"/>
                  </a:lnTo>
                  <a:lnTo>
                    <a:pt x="8" y="46"/>
                  </a:lnTo>
                  <a:lnTo>
                    <a:pt x="13" y="49"/>
                  </a:lnTo>
                  <a:lnTo>
                    <a:pt x="15" y="40"/>
                  </a:lnTo>
                  <a:lnTo>
                    <a:pt x="17" y="40"/>
                  </a:lnTo>
                  <a:lnTo>
                    <a:pt x="17" y="51"/>
                  </a:lnTo>
                  <a:lnTo>
                    <a:pt x="24" y="44"/>
                  </a:lnTo>
                  <a:lnTo>
                    <a:pt x="34" y="20"/>
                  </a:lnTo>
                  <a:lnTo>
                    <a:pt x="32" y="13"/>
                  </a:lnTo>
                  <a:lnTo>
                    <a:pt x="28" y="13"/>
                  </a:lnTo>
                  <a:lnTo>
                    <a:pt x="30" y="6"/>
                  </a:lnTo>
                  <a:lnTo>
                    <a:pt x="24"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246"/>
            <p:cNvSpPr>
              <a:spLocks/>
            </p:cNvSpPr>
            <p:nvPr/>
          </p:nvSpPr>
          <p:spPr bwMode="auto">
            <a:xfrm>
              <a:off x="11736568" y="9937636"/>
              <a:ext cx="4763" cy="11113"/>
            </a:xfrm>
            <a:custGeom>
              <a:avLst/>
              <a:gdLst>
                <a:gd name="T0" fmla="*/ 3 w 3"/>
                <a:gd name="T1" fmla="*/ 0 h 7"/>
                <a:gd name="T2" fmla="*/ 0 w 3"/>
                <a:gd name="T3" fmla="*/ 7 h 7"/>
                <a:gd name="T4" fmla="*/ 3 w 3"/>
                <a:gd name="T5" fmla="*/ 6 h 7"/>
                <a:gd name="T6" fmla="*/ 3 w 3"/>
                <a:gd name="T7" fmla="*/ 0 h 7"/>
              </a:gdLst>
              <a:ahLst/>
              <a:cxnLst>
                <a:cxn ang="0">
                  <a:pos x="T0" y="T1"/>
                </a:cxn>
                <a:cxn ang="0">
                  <a:pos x="T2" y="T3"/>
                </a:cxn>
                <a:cxn ang="0">
                  <a:pos x="T4" y="T5"/>
                </a:cxn>
                <a:cxn ang="0">
                  <a:pos x="T6" y="T7"/>
                </a:cxn>
              </a:cxnLst>
              <a:rect l="0" t="0" r="r" b="b"/>
              <a:pathLst>
                <a:path w="3" h="7">
                  <a:moveTo>
                    <a:pt x="3" y="0"/>
                  </a:moveTo>
                  <a:lnTo>
                    <a:pt x="0" y="7"/>
                  </a:lnTo>
                  <a:lnTo>
                    <a:pt x="3" y="6"/>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247"/>
            <p:cNvSpPr>
              <a:spLocks/>
            </p:cNvSpPr>
            <p:nvPr/>
          </p:nvSpPr>
          <p:spPr bwMode="auto">
            <a:xfrm>
              <a:off x="11676243" y="9943986"/>
              <a:ext cx="60325" cy="46038"/>
            </a:xfrm>
            <a:custGeom>
              <a:avLst/>
              <a:gdLst>
                <a:gd name="T0" fmla="*/ 9 w 38"/>
                <a:gd name="T1" fmla="*/ 29 h 29"/>
                <a:gd name="T2" fmla="*/ 12 w 38"/>
                <a:gd name="T3" fmla="*/ 29 h 29"/>
                <a:gd name="T4" fmla="*/ 19 w 38"/>
                <a:gd name="T5" fmla="*/ 17 h 29"/>
                <a:gd name="T6" fmla="*/ 29 w 38"/>
                <a:gd name="T7" fmla="*/ 21 h 29"/>
                <a:gd name="T8" fmla="*/ 38 w 38"/>
                <a:gd name="T9" fmla="*/ 10 h 29"/>
                <a:gd name="T10" fmla="*/ 35 w 38"/>
                <a:gd name="T11" fmla="*/ 3 h 29"/>
                <a:gd name="T12" fmla="*/ 27 w 38"/>
                <a:gd name="T13" fmla="*/ 0 h 29"/>
                <a:gd name="T14" fmla="*/ 16 w 38"/>
                <a:gd name="T15" fmla="*/ 8 h 29"/>
                <a:gd name="T16" fmla="*/ 9 w 38"/>
                <a:gd name="T17" fmla="*/ 7 h 29"/>
                <a:gd name="T18" fmla="*/ 0 w 38"/>
                <a:gd name="T19" fmla="*/ 19 h 29"/>
                <a:gd name="T20" fmla="*/ 3 w 38"/>
                <a:gd name="T21" fmla="*/ 19 h 29"/>
                <a:gd name="T22" fmla="*/ 9 w 38"/>
                <a:gd name="T2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9" y="29"/>
                  </a:moveTo>
                  <a:lnTo>
                    <a:pt x="12" y="29"/>
                  </a:lnTo>
                  <a:lnTo>
                    <a:pt x="19" y="17"/>
                  </a:lnTo>
                  <a:lnTo>
                    <a:pt x="29" y="21"/>
                  </a:lnTo>
                  <a:lnTo>
                    <a:pt x="38" y="10"/>
                  </a:lnTo>
                  <a:lnTo>
                    <a:pt x="35" y="3"/>
                  </a:lnTo>
                  <a:lnTo>
                    <a:pt x="27" y="0"/>
                  </a:lnTo>
                  <a:lnTo>
                    <a:pt x="16" y="8"/>
                  </a:lnTo>
                  <a:lnTo>
                    <a:pt x="9" y="7"/>
                  </a:lnTo>
                  <a:lnTo>
                    <a:pt x="0" y="19"/>
                  </a:lnTo>
                  <a:lnTo>
                    <a:pt x="3" y="19"/>
                  </a:lnTo>
                  <a:lnTo>
                    <a:pt x="9"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248"/>
            <p:cNvSpPr>
              <a:spLocks/>
            </p:cNvSpPr>
            <p:nvPr/>
          </p:nvSpPr>
          <p:spPr bwMode="auto">
            <a:xfrm>
              <a:off x="11885793" y="9609024"/>
              <a:ext cx="4763" cy="6350"/>
            </a:xfrm>
            <a:custGeom>
              <a:avLst/>
              <a:gdLst>
                <a:gd name="T0" fmla="*/ 1 w 3"/>
                <a:gd name="T1" fmla="*/ 0 h 4"/>
                <a:gd name="T2" fmla="*/ 0 w 3"/>
                <a:gd name="T3" fmla="*/ 3 h 4"/>
                <a:gd name="T4" fmla="*/ 3 w 3"/>
                <a:gd name="T5" fmla="*/ 4 h 4"/>
                <a:gd name="T6" fmla="*/ 1 w 3"/>
                <a:gd name="T7" fmla="*/ 0 h 4"/>
              </a:gdLst>
              <a:ahLst/>
              <a:cxnLst>
                <a:cxn ang="0">
                  <a:pos x="T0" y="T1"/>
                </a:cxn>
                <a:cxn ang="0">
                  <a:pos x="T2" y="T3"/>
                </a:cxn>
                <a:cxn ang="0">
                  <a:pos x="T4" y="T5"/>
                </a:cxn>
                <a:cxn ang="0">
                  <a:pos x="T6" y="T7"/>
                </a:cxn>
              </a:cxnLst>
              <a:rect l="0" t="0" r="r" b="b"/>
              <a:pathLst>
                <a:path w="3" h="4">
                  <a:moveTo>
                    <a:pt x="1" y="0"/>
                  </a:moveTo>
                  <a:lnTo>
                    <a:pt x="0" y="3"/>
                  </a:lnTo>
                  <a:lnTo>
                    <a:pt x="3" y="4"/>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249"/>
            <p:cNvSpPr>
              <a:spLocks/>
            </p:cNvSpPr>
            <p:nvPr/>
          </p:nvSpPr>
          <p:spPr bwMode="auto">
            <a:xfrm>
              <a:off x="11533368" y="9974149"/>
              <a:ext cx="17463" cy="4763"/>
            </a:xfrm>
            <a:custGeom>
              <a:avLst/>
              <a:gdLst>
                <a:gd name="T0" fmla="*/ 0 w 11"/>
                <a:gd name="T1" fmla="*/ 2 h 3"/>
                <a:gd name="T2" fmla="*/ 4 w 11"/>
                <a:gd name="T3" fmla="*/ 3 h 3"/>
                <a:gd name="T4" fmla="*/ 11 w 11"/>
                <a:gd name="T5" fmla="*/ 0 h 3"/>
                <a:gd name="T6" fmla="*/ 1 w 11"/>
                <a:gd name="T7" fmla="*/ 0 h 3"/>
                <a:gd name="T8" fmla="*/ 0 w 11"/>
                <a:gd name="T9" fmla="*/ 2 h 3"/>
              </a:gdLst>
              <a:ahLst/>
              <a:cxnLst>
                <a:cxn ang="0">
                  <a:pos x="T0" y="T1"/>
                </a:cxn>
                <a:cxn ang="0">
                  <a:pos x="T2" y="T3"/>
                </a:cxn>
                <a:cxn ang="0">
                  <a:pos x="T4" y="T5"/>
                </a:cxn>
                <a:cxn ang="0">
                  <a:pos x="T6" y="T7"/>
                </a:cxn>
                <a:cxn ang="0">
                  <a:pos x="T8" y="T9"/>
                </a:cxn>
              </a:cxnLst>
              <a:rect l="0" t="0" r="r" b="b"/>
              <a:pathLst>
                <a:path w="11" h="3">
                  <a:moveTo>
                    <a:pt x="0" y="2"/>
                  </a:moveTo>
                  <a:lnTo>
                    <a:pt x="4" y="3"/>
                  </a:lnTo>
                  <a:lnTo>
                    <a:pt x="11" y="0"/>
                  </a:lnTo>
                  <a:lnTo>
                    <a:pt x="1" y="0"/>
                  </a:ln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250"/>
            <p:cNvSpPr>
              <a:spLocks/>
            </p:cNvSpPr>
            <p:nvPr/>
          </p:nvSpPr>
          <p:spPr bwMode="auto">
            <a:xfrm>
              <a:off x="11004731" y="10767899"/>
              <a:ext cx="6350" cy="6350"/>
            </a:xfrm>
            <a:custGeom>
              <a:avLst/>
              <a:gdLst>
                <a:gd name="T0" fmla="*/ 2 w 4"/>
                <a:gd name="T1" fmla="*/ 0 h 4"/>
                <a:gd name="T2" fmla="*/ 0 w 4"/>
                <a:gd name="T3" fmla="*/ 4 h 4"/>
                <a:gd name="T4" fmla="*/ 4 w 4"/>
                <a:gd name="T5" fmla="*/ 2 h 4"/>
                <a:gd name="T6" fmla="*/ 2 w 4"/>
                <a:gd name="T7" fmla="*/ 0 h 4"/>
              </a:gdLst>
              <a:ahLst/>
              <a:cxnLst>
                <a:cxn ang="0">
                  <a:pos x="T0" y="T1"/>
                </a:cxn>
                <a:cxn ang="0">
                  <a:pos x="T2" y="T3"/>
                </a:cxn>
                <a:cxn ang="0">
                  <a:pos x="T4" y="T5"/>
                </a:cxn>
                <a:cxn ang="0">
                  <a:pos x="T6" y="T7"/>
                </a:cxn>
              </a:cxnLst>
              <a:rect l="0" t="0" r="r" b="b"/>
              <a:pathLst>
                <a:path w="4" h="4">
                  <a:moveTo>
                    <a:pt x="2" y="0"/>
                  </a:moveTo>
                  <a:lnTo>
                    <a:pt x="0" y="4"/>
                  </a:lnTo>
                  <a:lnTo>
                    <a:pt x="4" y="2"/>
                  </a:lnTo>
                  <a:lnTo>
                    <a:pt x="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251"/>
            <p:cNvSpPr>
              <a:spLocks/>
            </p:cNvSpPr>
            <p:nvPr/>
          </p:nvSpPr>
          <p:spPr bwMode="auto">
            <a:xfrm>
              <a:off x="10803118" y="10674236"/>
              <a:ext cx="255588" cy="268288"/>
            </a:xfrm>
            <a:custGeom>
              <a:avLst/>
              <a:gdLst>
                <a:gd name="T0" fmla="*/ 159 w 161"/>
                <a:gd name="T1" fmla="*/ 169 h 169"/>
                <a:gd name="T2" fmla="*/ 161 w 161"/>
                <a:gd name="T3" fmla="*/ 128 h 169"/>
                <a:gd name="T4" fmla="*/ 155 w 161"/>
                <a:gd name="T5" fmla="*/ 119 h 169"/>
                <a:gd name="T6" fmla="*/ 143 w 161"/>
                <a:gd name="T7" fmla="*/ 117 h 169"/>
                <a:gd name="T8" fmla="*/ 144 w 161"/>
                <a:gd name="T9" fmla="*/ 113 h 169"/>
                <a:gd name="T10" fmla="*/ 140 w 161"/>
                <a:gd name="T11" fmla="*/ 110 h 169"/>
                <a:gd name="T12" fmla="*/ 136 w 161"/>
                <a:gd name="T13" fmla="*/ 98 h 169"/>
                <a:gd name="T14" fmla="*/ 124 w 161"/>
                <a:gd name="T15" fmla="*/ 94 h 169"/>
                <a:gd name="T16" fmla="*/ 123 w 161"/>
                <a:gd name="T17" fmla="*/ 92 h 169"/>
                <a:gd name="T18" fmla="*/ 127 w 161"/>
                <a:gd name="T19" fmla="*/ 86 h 169"/>
                <a:gd name="T20" fmla="*/ 124 w 161"/>
                <a:gd name="T21" fmla="*/ 86 h 169"/>
                <a:gd name="T22" fmla="*/ 128 w 161"/>
                <a:gd name="T23" fmla="*/ 81 h 169"/>
                <a:gd name="T24" fmla="*/ 127 w 161"/>
                <a:gd name="T25" fmla="*/ 78 h 169"/>
                <a:gd name="T26" fmla="*/ 122 w 161"/>
                <a:gd name="T27" fmla="*/ 76 h 169"/>
                <a:gd name="T28" fmla="*/ 116 w 161"/>
                <a:gd name="T29" fmla="*/ 78 h 169"/>
                <a:gd name="T30" fmla="*/ 117 w 161"/>
                <a:gd name="T31" fmla="*/ 76 h 169"/>
                <a:gd name="T32" fmla="*/ 117 w 161"/>
                <a:gd name="T33" fmla="*/ 67 h 169"/>
                <a:gd name="T34" fmla="*/ 110 w 161"/>
                <a:gd name="T35" fmla="*/ 67 h 169"/>
                <a:gd name="T36" fmla="*/ 105 w 161"/>
                <a:gd name="T37" fmla="*/ 63 h 169"/>
                <a:gd name="T38" fmla="*/ 104 w 161"/>
                <a:gd name="T39" fmla="*/ 65 h 169"/>
                <a:gd name="T40" fmla="*/ 102 w 161"/>
                <a:gd name="T41" fmla="*/ 61 h 169"/>
                <a:gd name="T42" fmla="*/ 92 w 161"/>
                <a:gd name="T43" fmla="*/ 57 h 169"/>
                <a:gd name="T44" fmla="*/ 88 w 161"/>
                <a:gd name="T45" fmla="*/ 50 h 169"/>
                <a:gd name="T46" fmla="*/ 84 w 161"/>
                <a:gd name="T47" fmla="*/ 52 h 169"/>
                <a:gd name="T48" fmla="*/ 82 w 161"/>
                <a:gd name="T49" fmla="*/ 50 h 169"/>
                <a:gd name="T50" fmla="*/ 63 w 161"/>
                <a:gd name="T51" fmla="*/ 32 h 169"/>
                <a:gd name="T52" fmla="*/ 46 w 161"/>
                <a:gd name="T53" fmla="*/ 21 h 169"/>
                <a:gd name="T54" fmla="*/ 36 w 161"/>
                <a:gd name="T55" fmla="*/ 7 h 169"/>
                <a:gd name="T56" fmla="*/ 18 w 161"/>
                <a:gd name="T57" fmla="*/ 5 h 169"/>
                <a:gd name="T58" fmla="*/ 8 w 161"/>
                <a:gd name="T59" fmla="*/ 0 h 169"/>
                <a:gd name="T60" fmla="*/ 0 w 161"/>
                <a:gd name="T61" fmla="*/ 0 h 169"/>
                <a:gd name="T62" fmla="*/ 6 w 161"/>
                <a:gd name="T63" fmla="*/ 12 h 169"/>
                <a:gd name="T64" fmla="*/ 21 w 161"/>
                <a:gd name="T65" fmla="*/ 27 h 169"/>
                <a:gd name="T66" fmla="*/ 30 w 161"/>
                <a:gd name="T67" fmla="*/ 31 h 169"/>
                <a:gd name="T68" fmla="*/ 37 w 161"/>
                <a:gd name="T69" fmla="*/ 40 h 169"/>
                <a:gd name="T70" fmla="*/ 38 w 161"/>
                <a:gd name="T71" fmla="*/ 48 h 169"/>
                <a:gd name="T72" fmla="*/ 50 w 161"/>
                <a:gd name="T73" fmla="*/ 53 h 169"/>
                <a:gd name="T74" fmla="*/ 55 w 161"/>
                <a:gd name="T75" fmla="*/ 57 h 169"/>
                <a:gd name="T76" fmla="*/ 60 w 161"/>
                <a:gd name="T77" fmla="*/ 78 h 169"/>
                <a:gd name="T78" fmla="*/ 69 w 161"/>
                <a:gd name="T79" fmla="*/ 83 h 169"/>
                <a:gd name="T80" fmla="*/ 76 w 161"/>
                <a:gd name="T81" fmla="*/ 92 h 169"/>
                <a:gd name="T82" fmla="*/ 86 w 161"/>
                <a:gd name="T83" fmla="*/ 117 h 169"/>
                <a:gd name="T84" fmla="*/ 104 w 161"/>
                <a:gd name="T85" fmla="*/ 136 h 169"/>
                <a:gd name="T86" fmla="*/ 109 w 161"/>
                <a:gd name="T87" fmla="*/ 143 h 169"/>
                <a:gd name="T88" fmla="*/ 128 w 161"/>
                <a:gd name="T89" fmla="*/ 157 h 169"/>
                <a:gd name="T90" fmla="*/ 142 w 161"/>
                <a:gd name="T91" fmla="*/ 169 h 169"/>
                <a:gd name="T92" fmla="*/ 142 w 161"/>
                <a:gd name="T93" fmla="*/ 165 h 169"/>
                <a:gd name="T94" fmla="*/ 143 w 161"/>
                <a:gd name="T95" fmla="*/ 164 h 169"/>
                <a:gd name="T96" fmla="*/ 148 w 161"/>
                <a:gd name="T97" fmla="*/ 168 h 169"/>
                <a:gd name="T98" fmla="*/ 151 w 161"/>
                <a:gd name="T99" fmla="*/ 164 h 169"/>
                <a:gd name="T100" fmla="*/ 159 w 161"/>
                <a:gd name="T10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169">
                  <a:moveTo>
                    <a:pt x="159" y="169"/>
                  </a:moveTo>
                  <a:lnTo>
                    <a:pt x="161" y="128"/>
                  </a:lnTo>
                  <a:lnTo>
                    <a:pt x="155" y="119"/>
                  </a:lnTo>
                  <a:lnTo>
                    <a:pt x="143" y="117"/>
                  </a:lnTo>
                  <a:lnTo>
                    <a:pt x="144" y="113"/>
                  </a:lnTo>
                  <a:lnTo>
                    <a:pt x="140" y="110"/>
                  </a:lnTo>
                  <a:lnTo>
                    <a:pt x="136" y="98"/>
                  </a:lnTo>
                  <a:lnTo>
                    <a:pt x="124" y="94"/>
                  </a:lnTo>
                  <a:lnTo>
                    <a:pt x="123" y="92"/>
                  </a:lnTo>
                  <a:lnTo>
                    <a:pt x="127" y="86"/>
                  </a:lnTo>
                  <a:lnTo>
                    <a:pt x="124" y="86"/>
                  </a:lnTo>
                  <a:lnTo>
                    <a:pt x="128" y="81"/>
                  </a:lnTo>
                  <a:lnTo>
                    <a:pt x="127" y="78"/>
                  </a:lnTo>
                  <a:lnTo>
                    <a:pt x="122" y="76"/>
                  </a:lnTo>
                  <a:lnTo>
                    <a:pt x="116" y="78"/>
                  </a:lnTo>
                  <a:lnTo>
                    <a:pt x="117" y="76"/>
                  </a:lnTo>
                  <a:lnTo>
                    <a:pt x="117" y="67"/>
                  </a:lnTo>
                  <a:lnTo>
                    <a:pt x="110" y="67"/>
                  </a:lnTo>
                  <a:lnTo>
                    <a:pt x="105" y="63"/>
                  </a:lnTo>
                  <a:lnTo>
                    <a:pt x="104" y="65"/>
                  </a:lnTo>
                  <a:lnTo>
                    <a:pt x="102" y="61"/>
                  </a:lnTo>
                  <a:lnTo>
                    <a:pt x="92" y="57"/>
                  </a:lnTo>
                  <a:lnTo>
                    <a:pt x="88" y="50"/>
                  </a:lnTo>
                  <a:lnTo>
                    <a:pt x="84" y="52"/>
                  </a:lnTo>
                  <a:lnTo>
                    <a:pt x="82" y="50"/>
                  </a:lnTo>
                  <a:lnTo>
                    <a:pt x="63" y="32"/>
                  </a:lnTo>
                  <a:lnTo>
                    <a:pt x="46" y="21"/>
                  </a:lnTo>
                  <a:lnTo>
                    <a:pt x="36" y="7"/>
                  </a:lnTo>
                  <a:lnTo>
                    <a:pt x="18" y="5"/>
                  </a:lnTo>
                  <a:lnTo>
                    <a:pt x="8" y="0"/>
                  </a:lnTo>
                  <a:lnTo>
                    <a:pt x="0" y="0"/>
                  </a:lnTo>
                  <a:lnTo>
                    <a:pt x="6" y="12"/>
                  </a:lnTo>
                  <a:lnTo>
                    <a:pt x="21" y="27"/>
                  </a:lnTo>
                  <a:lnTo>
                    <a:pt x="30" y="31"/>
                  </a:lnTo>
                  <a:lnTo>
                    <a:pt x="37" y="40"/>
                  </a:lnTo>
                  <a:lnTo>
                    <a:pt x="38" y="48"/>
                  </a:lnTo>
                  <a:lnTo>
                    <a:pt x="50" y="53"/>
                  </a:lnTo>
                  <a:lnTo>
                    <a:pt x="55" y="57"/>
                  </a:lnTo>
                  <a:lnTo>
                    <a:pt x="60" y="78"/>
                  </a:lnTo>
                  <a:lnTo>
                    <a:pt x="69" y="83"/>
                  </a:lnTo>
                  <a:lnTo>
                    <a:pt x="76" y="92"/>
                  </a:lnTo>
                  <a:lnTo>
                    <a:pt x="86" y="117"/>
                  </a:lnTo>
                  <a:lnTo>
                    <a:pt x="104" y="136"/>
                  </a:lnTo>
                  <a:lnTo>
                    <a:pt x="109" y="143"/>
                  </a:lnTo>
                  <a:lnTo>
                    <a:pt x="128" y="157"/>
                  </a:lnTo>
                  <a:lnTo>
                    <a:pt x="142" y="169"/>
                  </a:lnTo>
                  <a:lnTo>
                    <a:pt x="142" y="165"/>
                  </a:lnTo>
                  <a:lnTo>
                    <a:pt x="143" y="164"/>
                  </a:lnTo>
                  <a:lnTo>
                    <a:pt x="148" y="168"/>
                  </a:lnTo>
                  <a:lnTo>
                    <a:pt x="151" y="164"/>
                  </a:lnTo>
                  <a:lnTo>
                    <a:pt x="159" y="1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252"/>
            <p:cNvSpPr>
              <a:spLocks/>
            </p:cNvSpPr>
            <p:nvPr/>
          </p:nvSpPr>
          <p:spPr bwMode="auto">
            <a:xfrm>
              <a:off x="11646081" y="10815524"/>
              <a:ext cx="473075" cy="241300"/>
            </a:xfrm>
            <a:custGeom>
              <a:avLst/>
              <a:gdLst>
                <a:gd name="T0" fmla="*/ 13 w 298"/>
                <a:gd name="T1" fmla="*/ 17 h 152"/>
                <a:gd name="T2" fmla="*/ 21 w 298"/>
                <a:gd name="T3" fmla="*/ 28 h 152"/>
                <a:gd name="T4" fmla="*/ 41 w 298"/>
                <a:gd name="T5" fmla="*/ 30 h 152"/>
                <a:gd name="T6" fmla="*/ 33 w 298"/>
                <a:gd name="T7" fmla="*/ 30 h 152"/>
                <a:gd name="T8" fmla="*/ 15 w 298"/>
                <a:gd name="T9" fmla="*/ 35 h 152"/>
                <a:gd name="T10" fmla="*/ 21 w 298"/>
                <a:gd name="T11" fmla="*/ 39 h 152"/>
                <a:gd name="T12" fmla="*/ 29 w 298"/>
                <a:gd name="T13" fmla="*/ 54 h 152"/>
                <a:gd name="T14" fmla="*/ 42 w 298"/>
                <a:gd name="T15" fmla="*/ 39 h 152"/>
                <a:gd name="T16" fmla="*/ 51 w 298"/>
                <a:gd name="T17" fmla="*/ 54 h 152"/>
                <a:gd name="T18" fmla="*/ 63 w 298"/>
                <a:gd name="T19" fmla="*/ 60 h 152"/>
                <a:gd name="T20" fmla="*/ 106 w 298"/>
                <a:gd name="T21" fmla="*/ 74 h 152"/>
                <a:gd name="T22" fmla="*/ 113 w 298"/>
                <a:gd name="T23" fmla="*/ 97 h 152"/>
                <a:gd name="T24" fmla="*/ 117 w 298"/>
                <a:gd name="T25" fmla="*/ 101 h 152"/>
                <a:gd name="T26" fmla="*/ 115 w 298"/>
                <a:gd name="T27" fmla="*/ 104 h 152"/>
                <a:gd name="T28" fmla="*/ 102 w 298"/>
                <a:gd name="T29" fmla="*/ 118 h 152"/>
                <a:gd name="T30" fmla="*/ 120 w 298"/>
                <a:gd name="T31" fmla="*/ 114 h 152"/>
                <a:gd name="T32" fmla="*/ 154 w 298"/>
                <a:gd name="T33" fmla="*/ 130 h 152"/>
                <a:gd name="T34" fmla="*/ 185 w 298"/>
                <a:gd name="T35" fmla="*/ 126 h 152"/>
                <a:gd name="T36" fmla="*/ 188 w 298"/>
                <a:gd name="T37" fmla="*/ 115 h 152"/>
                <a:gd name="T38" fmla="*/ 194 w 298"/>
                <a:gd name="T39" fmla="*/ 112 h 152"/>
                <a:gd name="T40" fmla="*/ 197 w 298"/>
                <a:gd name="T41" fmla="*/ 107 h 152"/>
                <a:gd name="T42" fmla="*/ 228 w 298"/>
                <a:gd name="T43" fmla="*/ 117 h 152"/>
                <a:gd name="T44" fmla="*/ 239 w 298"/>
                <a:gd name="T45" fmla="*/ 129 h 152"/>
                <a:gd name="T46" fmla="*/ 252 w 298"/>
                <a:gd name="T47" fmla="*/ 143 h 152"/>
                <a:gd name="T48" fmla="*/ 289 w 298"/>
                <a:gd name="T49" fmla="*/ 152 h 152"/>
                <a:gd name="T50" fmla="*/ 289 w 298"/>
                <a:gd name="T51" fmla="*/ 147 h 152"/>
                <a:gd name="T52" fmla="*/ 282 w 298"/>
                <a:gd name="T53" fmla="*/ 140 h 152"/>
                <a:gd name="T54" fmla="*/ 273 w 298"/>
                <a:gd name="T55" fmla="*/ 134 h 152"/>
                <a:gd name="T56" fmla="*/ 265 w 298"/>
                <a:gd name="T57" fmla="*/ 126 h 152"/>
                <a:gd name="T58" fmla="*/ 245 w 298"/>
                <a:gd name="T59" fmla="*/ 104 h 152"/>
                <a:gd name="T60" fmla="*/ 253 w 298"/>
                <a:gd name="T61" fmla="*/ 94 h 152"/>
                <a:gd name="T62" fmla="*/ 223 w 298"/>
                <a:gd name="T63" fmla="*/ 75 h 152"/>
                <a:gd name="T64" fmla="*/ 201 w 298"/>
                <a:gd name="T65" fmla="*/ 49 h 152"/>
                <a:gd name="T66" fmla="*/ 129 w 298"/>
                <a:gd name="T67" fmla="*/ 28 h 152"/>
                <a:gd name="T68" fmla="*/ 94 w 298"/>
                <a:gd name="T69" fmla="*/ 20 h 152"/>
                <a:gd name="T70" fmla="*/ 81 w 298"/>
                <a:gd name="T71" fmla="*/ 27 h 152"/>
                <a:gd name="T72" fmla="*/ 64 w 298"/>
                <a:gd name="T73" fmla="*/ 43 h 152"/>
                <a:gd name="T74" fmla="*/ 54 w 298"/>
                <a:gd name="T75" fmla="*/ 33 h 152"/>
                <a:gd name="T76" fmla="*/ 52 w 298"/>
                <a:gd name="T77" fmla="*/ 35 h 152"/>
                <a:gd name="T78" fmla="*/ 48 w 298"/>
                <a:gd name="T79" fmla="*/ 13 h 152"/>
                <a:gd name="T80" fmla="*/ 35 w 298"/>
                <a:gd name="T81" fmla="*/ 5 h 152"/>
                <a:gd name="T82" fmla="*/ 21 w 298"/>
                <a:gd name="T83" fmla="*/ 0 h 152"/>
                <a:gd name="T84" fmla="*/ 0 w 298"/>
                <a:gd name="T85"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8" h="152">
                  <a:moveTo>
                    <a:pt x="0" y="15"/>
                  </a:moveTo>
                  <a:lnTo>
                    <a:pt x="13" y="17"/>
                  </a:lnTo>
                  <a:lnTo>
                    <a:pt x="16" y="26"/>
                  </a:lnTo>
                  <a:lnTo>
                    <a:pt x="21" y="28"/>
                  </a:lnTo>
                  <a:lnTo>
                    <a:pt x="44" y="24"/>
                  </a:lnTo>
                  <a:lnTo>
                    <a:pt x="41" y="30"/>
                  </a:lnTo>
                  <a:lnTo>
                    <a:pt x="40" y="32"/>
                  </a:lnTo>
                  <a:lnTo>
                    <a:pt x="33" y="30"/>
                  </a:lnTo>
                  <a:lnTo>
                    <a:pt x="26" y="34"/>
                  </a:lnTo>
                  <a:lnTo>
                    <a:pt x="15" y="35"/>
                  </a:lnTo>
                  <a:lnTo>
                    <a:pt x="15" y="37"/>
                  </a:lnTo>
                  <a:lnTo>
                    <a:pt x="21" y="39"/>
                  </a:lnTo>
                  <a:lnTo>
                    <a:pt x="27" y="43"/>
                  </a:lnTo>
                  <a:lnTo>
                    <a:pt x="29" y="54"/>
                  </a:lnTo>
                  <a:lnTo>
                    <a:pt x="38" y="53"/>
                  </a:lnTo>
                  <a:lnTo>
                    <a:pt x="42" y="39"/>
                  </a:lnTo>
                  <a:lnTo>
                    <a:pt x="42" y="47"/>
                  </a:lnTo>
                  <a:lnTo>
                    <a:pt x="51" y="54"/>
                  </a:lnTo>
                  <a:lnTo>
                    <a:pt x="57" y="53"/>
                  </a:lnTo>
                  <a:lnTo>
                    <a:pt x="63" y="60"/>
                  </a:lnTo>
                  <a:lnTo>
                    <a:pt x="85" y="65"/>
                  </a:lnTo>
                  <a:lnTo>
                    <a:pt x="106" y="74"/>
                  </a:lnTo>
                  <a:lnTo>
                    <a:pt x="117" y="92"/>
                  </a:lnTo>
                  <a:lnTo>
                    <a:pt x="113" y="97"/>
                  </a:lnTo>
                  <a:lnTo>
                    <a:pt x="120" y="100"/>
                  </a:lnTo>
                  <a:lnTo>
                    <a:pt x="117" y="101"/>
                  </a:lnTo>
                  <a:lnTo>
                    <a:pt x="120" y="106"/>
                  </a:lnTo>
                  <a:lnTo>
                    <a:pt x="115" y="104"/>
                  </a:lnTo>
                  <a:lnTo>
                    <a:pt x="110" y="104"/>
                  </a:lnTo>
                  <a:lnTo>
                    <a:pt x="102" y="118"/>
                  </a:lnTo>
                  <a:lnTo>
                    <a:pt x="118" y="118"/>
                  </a:lnTo>
                  <a:lnTo>
                    <a:pt x="120" y="114"/>
                  </a:lnTo>
                  <a:lnTo>
                    <a:pt x="133" y="113"/>
                  </a:lnTo>
                  <a:lnTo>
                    <a:pt x="154" y="130"/>
                  </a:lnTo>
                  <a:lnTo>
                    <a:pt x="177" y="132"/>
                  </a:lnTo>
                  <a:lnTo>
                    <a:pt x="185" y="126"/>
                  </a:lnTo>
                  <a:lnTo>
                    <a:pt x="181" y="118"/>
                  </a:lnTo>
                  <a:lnTo>
                    <a:pt x="188" y="115"/>
                  </a:lnTo>
                  <a:lnTo>
                    <a:pt x="189" y="113"/>
                  </a:lnTo>
                  <a:lnTo>
                    <a:pt x="194" y="112"/>
                  </a:lnTo>
                  <a:lnTo>
                    <a:pt x="193" y="106"/>
                  </a:lnTo>
                  <a:lnTo>
                    <a:pt x="197" y="107"/>
                  </a:lnTo>
                  <a:lnTo>
                    <a:pt x="202" y="105"/>
                  </a:lnTo>
                  <a:lnTo>
                    <a:pt x="228" y="117"/>
                  </a:lnTo>
                  <a:lnTo>
                    <a:pt x="235" y="129"/>
                  </a:lnTo>
                  <a:lnTo>
                    <a:pt x="239" y="129"/>
                  </a:lnTo>
                  <a:lnTo>
                    <a:pt x="239" y="132"/>
                  </a:lnTo>
                  <a:lnTo>
                    <a:pt x="252" y="143"/>
                  </a:lnTo>
                  <a:lnTo>
                    <a:pt x="284" y="149"/>
                  </a:lnTo>
                  <a:lnTo>
                    <a:pt x="289" y="152"/>
                  </a:lnTo>
                  <a:lnTo>
                    <a:pt x="294" y="149"/>
                  </a:lnTo>
                  <a:lnTo>
                    <a:pt x="289" y="147"/>
                  </a:lnTo>
                  <a:lnTo>
                    <a:pt x="298" y="145"/>
                  </a:lnTo>
                  <a:lnTo>
                    <a:pt x="282" y="140"/>
                  </a:lnTo>
                  <a:lnTo>
                    <a:pt x="285" y="138"/>
                  </a:lnTo>
                  <a:lnTo>
                    <a:pt x="273" y="134"/>
                  </a:lnTo>
                  <a:lnTo>
                    <a:pt x="273" y="129"/>
                  </a:lnTo>
                  <a:lnTo>
                    <a:pt x="265" y="126"/>
                  </a:lnTo>
                  <a:lnTo>
                    <a:pt x="254" y="113"/>
                  </a:lnTo>
                  <a:lnTo>
                    <a:pt x="245" y="104"/>
                  </a:lnTo>
                  <a:lnTo>
                    <a:pt x="241" y="95"/>
                  </a:lnTo>
                  <a:lnTo>
                    <a:pt x="253" y="94"/>
                  </a:lnTo>
                  <a:lnTo>
                    <a:pt x="249" y="85"/>
                  </a:lnTo>
                  <a:lnTo>
                    <a:pt x="223" y="75"/>
                  </a:lnTo>
                  <a:lnTo>
                    <a:pt x="219" y="61"/>
                  </a:lnTo>
                  <a:lnTo>
                    <a:pt x="201" y="49"/>
                  </a:lnTo>
                  <a:lnTo>
                    <a:pt x="151" y="32"/>
                  </a:lnTo>
                  <a:lnTo>
                    <a:pt x="129" y="28"/>
                  </a:lnTo>
                  <a:lnTo>
                    <a:pt x="103" y="15"/>
                  </a:lnTo>
                  <a:lnTo>
                    <a:pt x="94" y="20"/>
                  </a:lnTo>
                  <a:lnTo>
                    <a:pt x="91" y="26"/>
                  </a:lnTo>
                  <a:lnTo>
                    <a:pt x="81" y="27"/>
                  </a:lnTo>
                  <a:lnTo>
                    <a:pt x="68" y="43"/>
                  </a:lnTo>
                  <a:lnTo>
                    <a:pt x="64" y="43"/>
                  </a:lnTo>
                  <a:lnTo>
                    <a:pt x="58" y="41"/>
                  </a:lnTo>
                  <a:lnTo>
                    <a:pt x="54" y="33"/>
                  </a:lnTo>
                  <a:lnTo>
                    <a:pt x="53" y="32"/>
                  </a:lnTo>
                  <a:lnTo>
                    <a:pt x="52" y="35"/>
                  </a:lnTo>
                  <a:lnTo>
                    <a:pt x="48" y="30"/>
                  </a:lnTo>
                  <a:lnTo>
                    <a:pt x="48" y="13"/>
                  </a:lnTo>
                  <a:lnTo>
                    <a:pt x="46" y="5"/>
                  </a:lnTo>
                  <a:lnTo>
                    <a:pt x="35" y="5"/>
                  </a:lnTo>
                  <a:lnTo>
                    <a:pt x="28" y="0"/>
                  </a:lnTo>
                  <a:lnTo>
                    <a:pt x="21" y="0"/>
                  </a:lnTo>
                  <a:lnTo>
                    <a:pt x="5" y="8"/>
                  </a:lnTo>
                  <a:lnTo>
                    <a:pt x="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253"/>
            <p:cNvSpPr>
              <a:spLocks/>
            </p:cNvSpPr>
            <p:nvPr/>
          </p:nvSpPr>
          <p:spPr bwMode="auto">
            <a:xfrm>
              <a:off x="11561943" y="10839336"/>
              <a:ext cx="19050" cy="7938"/>
            </a:xfrm>
            <a:custGeom>
              <a:avLst/>
              <a:gdLst>
                <a:gd name="T0" fmla="*/ 0 w 12"/>
                <a:gd name="T1" fmla="*/ 1 h 5"/>
                <a:gd name="T2" fmla="*/ 1 w 12"/>
                <a:gd name="T3" fmla="*/ 5 h 5"/>
                <a:gd name="T4" fmla="*/ 12 w 12"/>
                <a:gd name="T5" fmla="*/ 2 h 5"/>
                <a:gd name="T6" fmla="*/ 6 w 12"/>
                <a:gd name="T7" fmla="*/ 0 h 5"/>
                <a:gd name="T8" fmla="*/ 0 w 12"/>
                <a:gd name="T9" fmla="*/ 1 h 5"/>
              </a:gdLst>
              <a:ahLst/>
              <a:cxnLst>
                <a:cxn ang="0">
                  <a:pos x="T0" y="T1"/>
                </a:cxn>
                <a:cxn ang="0">
                  <a:pos x="T2" y="T3"/>
                </a:cxn>
                <a:cxn ang="0">
                  <a:pos x="T4" y="T5"/>
                </a:cxn>
                <a:cxn ang="0">
                  <a:pos x="T6" y="T7"/>
                </a:cxn>
                <a:cxn ang="0">
                  <a:pos x="T8" y="T9"/>
                </a:cxn>
              </a:cxnLst>
              <a:rect l="0" t="0" r="r" b="b"/>
              <a:pathLst>
                <a:path w="12" h="5">
                  <a:moveTo>
                    <a:pt x="0" y="1"/>
                  </a:moveTo>
                  <a:lnTo>
                    <a:pt x="1" y="5"/>
                  </a:lnTo>
                  <a:lnTo>
                    <a:pt x="12" y="2"/>
                  </a:lnTo>
                  <a:lnTo>
                    <a:pt x="6" y="0"/>
                  </a:lnTo>
                  <a:lnTo>
                    <a:pt x="0"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254"/>
            <p:cNvSpPr>
              <a:spLocks/>
            </p:cNvSpPr>
            <p:nvPr/>
          </p:nvSpPr>
          <p:spPr bwMode="auto">
            <a:xfrm>
              <a:off x="11560356" y="10815524"/>
              <a:ext cx="11113" cy="12700"/>
            </a:xfrm>
            <a:custGeom>
              <a:avLst/>
              <a:gdLst>
                <a:gd name="T0" fmla="*/ 2 w 7"/>
                <a:gd name="T1" fmla="*/ 5 h 8"/>
                <a:gd name="T2" fmla="*/ 7 w 7"/>
                <a:gd name="T3" fmla="*/ 8 h 8"/>
                <a:gd name="T4" fmla="*/ 2 w 7"/>
                <a:gd name="T5" fmla="*/ 0 h 8"/>
                <a:gd name="T6" fmla="*/ 0 w 7"/>
                <a:gd name="T7" fmla="*/ 0 h 8"/>
                <a:gd name="T8" fmla="*/ 2 w 7"/>
                <a:gd name="T9" fmla="*/ 5 h 8"/>
              </a:gdLst>
              <a:ahLst/>
              <a:cxnLst>
                <a:cxn ang="0">
                  <a:pos x="T0" y="T1"/>
                </a:cxn>
                <a:cxn ang="0">
                  <a:pos x="T2" y="T3"/>
                </a:cxn>
                <a:cxn ang="0">
                  <a:pos x="T4" y="T5"/>
                </a:cxn>
                <a:cxn ang="0">
                  <a:pos x="T6" y="T7"/>
                </a:cxn>
                <a:cxn ang="0">
                  <a:pos x="T8" y="T9"/>
                </a:cxn>
              </a:cxnLst>
              <a:rect l="0" t="0" r="r" b="b"/>
              <a:pathLst>
                <a:path w="7" h="8">
                  <a:moveTo>
                    <a:pt x="2" y="5"/>
                  </a:moveTo>
                  <a:lnTo>
                    <a:pt x="7" y="8"/>
                  </a:lnTo>
                  <a:lnTo>
                    <a:pt x="2" y="0"/>
                  </a:lnTo>
                  <a:lnTo>
                    <a:pt x="0" y="0"/>
                  </a:lnTo>
                  <a:lnTo>
                    <a:pt x="2"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255"/>
            <p:cNvSpPr>
              <a:spLocks/>
            </p:cNvSpPr>
            <p:nvPr/>
          </p:nvSpPr>
          <p:spPr bwMode="auto">
            <a:xfrm>
              <a:off x="11561943" y="10753611"/>
              <a:ext cx="33338" cy="74613"/>
            </a:xfrm>
            <a:custGeom>
              <a:avLst/>
              <a:gdLst>
                <a:gd name="T0" fmla="*/ 8 w 21"/>
                <a:gd name="T1" fmla="*/ 0 h 47"/>
                <a:gd name="T2" fmla="*/ 2 w 21"/>
                <a:gd name="T3" fmla="*/ 7 h 47"/>
                <a:gd name="T4" fmla="*/ 0 w 21"/>
                <a:gd name="T5" fmla="*/ 16 h 47"/>
                <a:gd name="T6" fmla="*/ 6 w 21"/>
                <a:gd name="T7" fmla="*/ 36 h 47"/>
                <a:gd name="T8" fmla="*/ 13 w 21"/>
                <a:gd name="T9" fmla="*/ 47 h 47"/>
                <a:gd name="T10" fmla="*/ 8 w 21"/>
                <a:gd name="T11" fmla="*/ 36 h 47"/>
                <a:gd name="T12" fmla="*/ 8 w 21"/>
                <a:gd name="T13" fmla="*/ 28 h 47"/>
                <a:gd name="T14" fmla="*/ 9 w 21"/>
                <a:gd name="T15" fmla="*/ 26 h 47"/>
                <a:gd name="T16" fmla="*/ 21 w 21"/>
                <a:gd name="T17" fmla="*/ 29 h 47"/>
                <a:gd name="T18" fmla="*/ 14 w 21"/>
                <a:gd name="T19" fmla="*/ 21 h 47"/>
                <a:gd name="T20" fmla="*/ 20 w 21"/>
                <a:gd name="T21" fmla="*/ 17 h 47"/>
                <a:gd name="T22" fmla="*/ 20 w 21"/>
                <a:gd name="T23" fmla="*/ 13 h 47"/>
                <a:gd name="T24" fmla="*/ 15 w 21"/>
                <a:gd name="T25" fmla="*/ 10 h 47"/>
                <a:gd name="T26" fmla="*/ 6 w 21"/>
                <a:gd name="T27" fmla="*/ 21 h 47"/>
                <a:gd name="T28" fmla="*/ 3 w 21"/>
                <a:gd name="T29" fmla="*/ 20 h 47"/>
                <a:gd name="T30" fmla="*/ 9 w 21"/>
                <a:gd name="T31" fmla="*/ 14 h 47"/>
                <a:gd name="T32" fmla="*/ 8 w 21"/>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47">
                  <a:moveTo>
                    <a:pt x="8" y="0"/>
                  </a:moveTo>
                  <a:lnTo>
                    <a:pt x="2" y="7"/>
                  </a:lnTo>
                  <a:lnTo>
                    <a:pt x="0" y="16"/>
                  </a:lnTo>
                  <a:lnTo>
                    <a:pt x="6" y="36"/>
                  </a:lnTo>
                  <a:lnTo>
                    <a:pt x="13" y="47"/>
                  </a:lnTo>
                  <a:lnTo>
                    <a:pt x="8" y="36"/>
                  </a:lnTo>
                  <a:lnTo>
                    <a:pt x="8" y="28"/>
                  </a:lnTo>
                  <a:lnTo>
                    <a:pt x="9" y="26"/>
                  </a:lnTo>
                  <a:lnTo>
                    <a:pt x="21" y="29"/>
                  </a:lnTo>
                  <a:lnTo>
                    <a:pt x="14" y="21"/>
                  </a:lnTo>
                  <a:lnTo>
                    <a:pt x="20" y="17"/>
                  </a:lnTo>
                  <a:lnTo>
                    <a:pt x="20" y="13"/>
                  </a:lnTo>
                  <a:lnTo>
                    <a:pt x="15" y="10"/>
                  </a:lnTo>
                  <a:lnTo>
                    <a:pt x="6" y="21"/>
                  </a:lnTo>
                  <a:lnTo>
                    <a:pt x="3" y="20"/>
                  </a:lnTo>
                  <a:lnTo>
                    <a:pt x="9" y="14"/>
                  </a:lnTo>
                  <a:lnTo>
                    <a:pt x="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256"/>
            <p:cNvSpPr>
              <a:spLocks/>
            </p:cNvSpPr>
            <p:nvPr/>
          </p:nvSpPr>
          <p:spPr bwMode="auto">
            <a:xfrm>
              <a:off x="11582581" y="10744086"/>
              <a:ext cx="9525" cy="14288"/>
            </a:xfrm>
            <a:custGeom>
              <a:avLst/>
              <a:gdLst>
                <a:gd name="T0" fmla="*/ 4 w 6"/>
                <a:gd name="T1" fmla="*/ 0 h 9"/>
                <a:gd name="T2" fmla="*/ 0 w 6"/>
                <a:gd name="T3" fmla="*/ 3 h 9"/>
                <a:gd name="T4" fmla="*/ 1 w 6"/>
                <a:gd name="T5" fmla="*/ 9 h 9"/>
                <a:gd name="T6" fmla="*/ 6 w 6"/>
                <a:gd name="T7" fmla="*/ 4 h 9"/>
                <a:gd name="T8" fmla="*/ 4 w 6"/>
                <a:gd name="T9" fmla="*/ 0 h 9"/>
              </a:gdLst>
              <a:ahLst/>
              <a:cxnLst>
                <a:cxn ang="0">
                  <a:pos x="T0" y="T1"/>
                </a:cxn>
                <a:cxn ang="0">
                  <a:pos x="T2" y="T3"/>
                </a:cxn>
                <a:cxn ang="0">
                  <a:pos x="T4" y="T5"/>
                </a:cxn>
                <a:cxn ang="0">
                  <a:pos x="T6" y="T7"/>
                </a:cxn>
                <a:cxn ang="0">
                  <a:pos x="T8" y="T9"/>
                </a:cxn>
              </a:cxnLst>
              <a:rect l="0" t="0" r="r" b="b"/>
              <a:pathLst>
                <a:path w="6" h="9">
                  <a:moveTo>
                    <a:pt x="4" y="0"/>
                  </a:moveTo>
                  <a:lnTo>
                    <a:pt x="0" y="3"/>
                  </a:lnTo>
                  <a:lnTo>
                    <a:pt x="1" y="9"/>
                  </a:lnTo>
                  <a:lnTo>
                    <a:pt x="6" y="4"/>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257"/>
            <p:cNvSpPr>
              <a:spLocks/>
            </p:cNvSpPr>
            <p:nvPr/>
          </p:nvSpPr>
          <p:spPr bwMode="auto">
            <a:xfrm>
              <a:off x="11530193" y="10877436"/>
              <a:ext cx="26988" cy="20638"/>
            </a:xfrm>
            <a:custGeom>
              <a:avLst/>
              <a:gdLst>
                <a:gd name="T0" fmla="*/ 17 w 17"/>
                <a:gd name="T1" fmla="*/ 3 h 13"/>
                <a:gd name="T2" fmla="*/ 10 w 17"/>
                <a:gd name="T3" fmla="*/ 0 h 13"/>
                <a:gd name="T4" fmla="*/ 0 w 17"/>
                <a:gd name="T5" fmla="*/ 0 h 13"/>
                <a:gd name="T6" fmla="*/ 2 w 17"/>
                <a:gd name="T7" fmla="*/ 7 h 13"/>
                <a:gd name="T8" fmla="*/ 7 w 17"/>
                <a:gd name="T9" fmla="*/ 11 h 13"/>
                <a:gd name="T10" fmla="*/ 10 w 17"/>
                <a:gd name="T11" fmla="*/ 13 h 13"/>
                <a:gd name="T12" fmla="*/ 17 w 17"/>
                <a:gd name="T13" fmla="*/ 8 h 13"/>
                <a:gd name="T14" fmla="*/ 17 w 17"/>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3">
                  <a:moveTo>
                    <a:pt x="17" y="3"/>
                  </a:moveTo>
                  <a:lnTo>
                    <a:pt x="10" y="0"/>
                  </a:lnTo>
                  <a:lnTo>
                    <a:pt x="0" y="0"/>
                  </a:lnTo>
                  <a:lnTo>
                    <a:pt x="2" y="7"/>
                  </a:lnTo>
                  <a:lnTo>
                    <a:pt x="7" y="11"/>
                  </a:lnTo>
                  <a:lnTo>
                    <a:pt x="10" y="13"/>
                  </a:lnTo>
                  <a:lnTo>
                    <a:pt x="17" y="8"/>
                  </a:lnTo>
                  <a:lnTo>
                    <a:pt x="17"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258"/>
            <p:cNvSpPr>
              <a:spLocks/>
            </p:cNvSpPr>
            <p:nvPr/>
          </p:nvSpPr>
          <p:spPr bwMode="auto">
            <a:xfrm>
              <a:off x="11514318" y="10847274"/>
              <a:ext cx="20638" cy="4763"/>
            </a:xfrm>
            <a:custGeom>
              <a:avLst/>
              <a:gdLst>
                <a:gd name="T0" fmla="*/ 0 w 13"/>
                <a:gd name="T1" fmla="*/ 1 h 3"/>
                <a:gd name="T2" fmla="*/ 1 w 13"/>
                <a:gd name="T3" fmla="*/ 3 h 3"/>
                <a:gd name="T4" fmla="*/ 13 w 13"/>
                <a:gd name="T5" fmla="*/ 0 h 3"/>
                <a:gd name="T6" fmla="*/ 0 w 13"/>
                <a:gd name="T7" fmla="*/ 1 h 3"/>
              </a:gdLst>
              <a:ahLst/>
              <a:cxnLst>
                <a:cxn ang="0">
                  <a:pos x="T0" y="T1"/>
                </a:cxn>
                <a:cxn ang="0">
                  <a:pos x="T2" y="T3"/>
                </a:cxn>
                <a:cxn ang="0">
                  <a:pos x="T4" y="T5"/>
                </a:cxn>
                <a:cxn ang="0">
                  <a:pos x="T6" y="T7"/>
                </a:cxn>
              </a:cxnLst>
              <a:rect l="0" t="0" r="r" b="b"/>
              <a:pathLst>
                <a:path w="13" h="3">
                  <a:moveTo>
                    <a:pt x="0" y="1"/>
                  </a:moveTo>
                  <a:lnTo>
                    <a:pt x="1" y="3"/>
                  </a:lnTo>
                  <a:lnTo>
                    <a:pt x="13" y="0"/>
                  </a:lnTo>
                  <a:lnTo>
                    <a:pt x="0"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259"/>
            <p:cNvSpPr>
              <a:spLocks/>
            </p:cNvSpPr>
            <p:nvPr/>
          </p:nvSpPr>
          <p:spPr bwMode="auto">
            <a:xfrm>
              <a:off x="11490506" y="10844099"/>
              <a:ext cx="20638" cy="9525"/>
            </a:xfrm>
            <a:custGeom>
              <a:avLst/>
              <a:gdLst>
                <a:gd name="T0" fmla="*/ 0 w 13"/>
                <a:gd name="T1" fmla="*/ 0 h 6"/>
                <a:gd name="T2" fmla="*/ 3 w 13"/>
                <a:gd name="T3" fmla="*/ 6 h 6"/>
                <a:gd name="T4" fmla="*/ 13 w 13"/>
                <a:gd name="T5" fmla="*/ 2 h 6"/>
                <a:gd name="T6" fmla="*/ 0 w 13"/>
                <a:gd name="T7" fmla="*/ 0 h 6"/>
              </a:gdLst>
              <a:ahLst/>
              <a:cxnLst>
                <a:cxn ang="0">
                  <a:pos x="T0" y="T1"/>
                </a:cxn>
                <a:cxn ang="0">
                  <a:pos x="T2" y="T3"/>
                </a:cxn>
                <a:cxn ang="0">
                  <a:pos x="T4" y="T5"/>
                </a:cxn>
                <a:cxn ang="0">
                  <a:pos x="T6" y="T7"/>
                </a:cxn>
              </a:cxnLst>
              <a:rect l="0" t="0" r="r" b="b"/>
              <a:pathLst>
                <a:path w="13" h="6">
                  <a:moveTo>
                    <a:pt x="0" y="0"/>
                  </a:moveTo>
                  <a:lnTo>
                    <a:pt x="3" y="6"/>
                  </a:lnTo>
                  <a:lnTo>
                    <a:pt x="13" y="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260"/>
            <p:cNvSpPr>
              <a:spLocks/>
            </p:cNvSpPr>
            <p:nvPr/>
          </p:nvSpPr>
          <p:spPr bwMode="auto">
            <a:xfrm>
              <a:off x="11461931" y="10837749"/>
              <a:ext cx="7938" cy="4763"/>
            </a:xfrm>
            <a:custGeom>
              <a:avLst/>
              <a:gdLst>
                <a:gd name="T0" fmla="*/ 5 w 5"/>
                <a:gd name="T1" fmla="*/ 0 h 3"/>
                <a:gd name="T2" fmla="*/ 0 w 5"/>
                <a:gd name="T3" fmla="*/ 1 h 3"/>
                <a:gd name="T4" fmla="*/ 1 w 5"/>
                <a:gd name="T5" fmla="*/ 3 h 3"/>
                <a:gd name="T6" fmla="*/ 4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0" y="1"/>
                  </a:lnTo>
                  <a:lnTo>
                    <a:pt x="1" y="3"/>
                  </a:lnTo>
                  <a:lnTo>
                    <a:pt x="4" y="2"/>
                  </a:lnTo>
                  <a:lnTo>
                    <a:pt x="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261"/>
            <p:cNvSpPr>
              <a:spLocks/>
            </p:cNvSpPr>
            <p:nvPr/>
          </p:nvSpPr>
          <p:spPr bwMode="auto">
            <a:xfrm>
              <a:off x="11453993" y="10832986"/>
              <a:ext cx="7938" cy="7938"/>
            </a:xfrm>
            <a:custGeom>
              <a:avLst/>
              <a:gdLst>
                <a:gd name="T0" fmla="*/ 0 w 5"/>
                <a:gd name="T1" fmla="*/ 2 h 5"/>
                <a:gd name="T2" fmla="*/ 0 w 5"/>
                <a:gd name="T3" fmla="*/ 5 h 5"/>
                <a:gd name="T4" fmla="*/ 5 w 5"/>
                <a:gd name="T5" fmla="*/ 3 h 5"/>
                <a:gd name="T6" fmla="*/ 4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0" y="5"/>
                  </a:lnTo>
                  <a:lnTo>
                    <a:pt x="5" y="3"/>
                  </a:lnTo>
                  <a:lnTo>
                    <a:pt x="4" y="0"/>
                  </a:ln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reeform 262"/>
            <p:cNvSpPr>
              <a:spLocks/>
            </p:cNvSpPr>
            <p:nvPr/>
          </p:nvSpPr>
          <p:spPr bwMode="auto">
            <a:xfrm>
              <a:off x="11458756" y="10899661"/>
              <a:ext cx="317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263"/>
            <p:cNvSpPr>
              <a:spLocks/>
            </p:cNvSpPr>
            <p:nvPr/>
          </p:nvSpPr>
          <p:spPr bwMode="auto">
            <a:xfrm>
              <a:off x="11450818" y="10907599"/>
              <a:ext cx="11113" cy="31750"/>
            </a:xfrm>
            <a:custGeom>
              <a:avLst/>
              <a:gdLst>
                <a:gd name="T0" fmla="*/ 0 w 7"/>
                <a:gd name="T1" fmla="*/ 16 h 20"/>
                <a:gd name="T2" fmla="*/ 2 w 7"/>
                <a:gd name="T3" fmla="*/ 20 h 20"/>
                <a:gd name="T4" fmla="*/ 7 w 7"/>
                <a:gd name="T5" fmla="*/ 15 h 20"/>
                <a:gd name="T6" fmla="*/ 5 w 7"/>
                <a:gd name="T7" fmla="*/ 10 h 20"/>
                <a:gd name="T8" fmla="*/ 7 w 7"/>
                <a:gd name="T9" fmla="*/ 7 h 20"/>
                <a:gd name="T10" fmla="*/ 5 w 7"/>
                <a:gd name="T11" fmla="*/ 0 h 20"/>
                <a:gd name="T12" fmla="*/ 2 w 7"/>
                <a:gd name="T13" fmla="*/ 10 h 20"/>
                <a:gd name="T14" fmla="*/ 0 w 7"/>
                <a:gd name="T15" fmla="*/ 1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0" y="16"/>
                  </a:moveTo>
                  <a:lnTo>
                    <a:pt x="2" y="20"/>
                  </a:lnTo>
                  <a:lnTo>
                    <a:pt x="7" y="15"/>
                  </a:lnTo>
                  <a:lnTo>
                    <a:pt x="5" y="10"/>
                  </a:lnTo>
                  <a:lnTo>
                    <a:pt x="7" y="7"/>
                  </a:lnTo>
                  <a:lnTo>
                    <a:pt x="5" y="0"/>
                  </a:lnTo>
                  <a:lnTo>
                    <a:pt x="2" y="10"/>
                  </a:lnTo>
                  <a:lnTo>
                    <a:pt x="0"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264"/>
            <p:cNvSpPr>
              <a:spLocks/>
            </p:cNvSpPr>
            <p:nvPr/>
          </p:nvSpPr>
          <p:spPr bwMode="auto">
            <a:xfrm>
              <a:off x="11431768" y="10925061"/>
              <a:ext cx="6350" cy="7938"/>
            </a:xfrm>
            <a:custGeom>
              <a:avLst/>
              <a:gdLst>
                <a:gd name="T0" fmla="*/ 1 w 4"/>
                <a:gd name="T1" fmla="*/ 0 h 5"/>
                <a:gd name="T2" fmla="*/ 0 w 4"/>
                <a:gd name="T3" fmla="*/ 3 h 5"/>
                <a:gd name="T4" fmla="*/ 4 w 4"/>
                <a:gd name="T5" fmla="*/ 5 h 5"/>
                <a:gd name="T6" fmla="*/ 1 w 4"/>
                <a:gd name="T7" fmla="*/ 0 h 5"/>
              </a:gdLst>
              <a:ahLst/>
              <a:cxnLst>
                <a:cxn ang="0">
                  <a:pos x="T0" y="T1"/>
                </a:cxn>
                <a:cxn ang="0">
                  <a:pos x="T2" y="T3"/>
                </a:cxn>
                <a:cxn ang="0">
                  <a:pos x="T4" y="T5"/>
                </a:cxn>
                <a:cxn ang="0">
                  <a:pos x="T6" y="T7"/>
                </a:cxn>
              </a:cxnLst>
              <a:rect l="0" t="0" r="r" b="b"/>
              <a:pathLst>
                <a:path w="4" h="5">
                  <a:moveTo>
                    <a:pt x="1" y="0"/>
                  </a:moveTo>
                  <a:lnTo>
                    <a:pt x="0" y="3"/>
                  </a:lnTo>
                  <a:lnTo>
                    <a:pt x="4" y="5"/>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265"/>
            <p:cNvSpPr>
              <a:spLocks/>
            </p:cNvSpPr>
            <p:nvPr/>
          </p:nvSpPr>
          <p:spPr bwMode="auto">
            <a:xfrm>
              <a:off x="11361918" y="10764724"/>
              <a:ext cx="147638" cy="174625"/>
            </a:xfrm>
            <a:custGeom>
              <a:avLst/>
              <a:gdLst>
                <a:gd name="T0" fmla="*/ 6 w 93"/>
                <a:gd name="T1" fmla="*/ 53 h 110"/>
                <a:gd name="T2" fmla="*/ 0 w 93"/>
                <a:gd name="T3" fmla="*/ 66 h 110"/>
                <a:gd name="T4" fmla="*/ 3 w 93"/>
                <a:gd name="T5" fmla="*/ 78 h 110"/>
                <a:gd name="T6" fmla="*/ 9 w 93"/>
                <a:gd name="T7" fmla="*/ 77 h 110"/>
                <a:gd name="T8" fmla="*/ 11 w 93"/>
                <a:gd name="T9" fmla="*/ 86 h 110"/>
                <a:gd name="T10" fmla="*/ 6 w 93"/>
                <a:gd name="T11" fmla="*/ 104 h 110"/>
                <a:gd name="T12" fmla="*/ 11 w 93"/>
                <a:gd name="T13" fmla="*/ 110 h 110"/>
                <a:gd name="T14" fmla="*/ 23 w 93"/>
                <a:gd name="T15" fmla="*/ 108 h 110"/>
                <a:gd name="T16" fmla="*/ 22 w 93"/>
                <a:gd name="T17" fmla="*/ 75 h 110"/>
                <a:gd name="T18" fmla="*/ 20 w 93"/>
                <a:gd name="T19" fmla="*/ 72 h 110"/>
                <a:gd name="T20" fmla="*/ 29 w 93"/>
                <a:gd name="T21" fmla="*/ 65 h 110"/>
                <a:gd name="T22" fmla="*/ 32 w 93"/>
                <a:gd name="T23" fmla="*/ 66 h 110"/>
                <a:gd name="T24" fmla="*/ 30 w 93"/>
                <a:gd name="T25" fmla="*/ 75 h 110"/>
                <a:gd name="T26" fmla="*/ 32 w 93"/>
                <a:gd name="T27" fmla="*/ 79 h 110"/>
                <a:gd name="T28" fmla="*/ 39 w 93"/>
                <a:gd name="T29" fmla="*/ 87 h 110"/>
                <a:gd name="T30" fmla="*/ 41 w 93"/>
                <a:gd name="T31" fmla="*/ 98 h 110"/>
                <a:gd name="T32" fmla="*/ 44 w 93"/>
                <a:gd name="T33" fmla="*/ 98 h 110"/>
                <a:gd name="T34" fmla="*/ 49 w 93"/>
                <a:gd name="T35" fmla="*/ 93 h 110"/>
                <a:gd name="T36" fmla="*/ 58 w 93"/>
                <a:gd name="T37" fmla="*/ 90 h 110"/>
                <a:gd name="T38" fmla="*/ 58 w 93"/>
                <a:gd name="T39" fmla="*/ 87 h 110"/>
                <a:gd name="T40" fmla="*/ 55 w 93"/>
                <a:gd name="T41" fmla="*/ 86 h 110"/>
                <a:gd name="T42" fmla="*/ 50 w 93"/>
                <a:gd name="T43" fmla="*/ 79 h 110"/>
                <a:gd name="T44" fmla="*/ 52 w 93"/>
                <a:gd name="T45" fmla="*/ 73 h 110"/>
                <a:gd name="T46" fmla="*/ 37 w 93"/>
                <a:gd name="T47" fmla="*/ 52 h 110"/>
                <a:gd name="T48" fmla="*/ 42 w 93"/>
                <a:gd name="T49" fmla="*/ 53 h 110"/>
                <a:gd name="T50" fmla="*/ 51 w 93"/>
                <a:gd name="T51" fmla="*/ 49 h 110"/>
                <a:gd name="T52" fmla="*/ 58 w 93"/>
                <a:gd name="T53" fmla="*/ 40 h 110"/>
                <a:gd name="T54" fmla="*/ 67 w 93"/>
                <a:gd name="T55" fmla="*/ 40 h 110"/>
                <a:gd name="T56" fmla="*/ 67 w 93"/>
                <a:gd name="T57" fmla="*/ 34 h 110"/>
                <a:gd name="T58" fmla="*/ 63 w 93"/>
                <a:gd name="T59" fmla="*/ 33 h 110"/>
                <a:gd name="T60" fmla="*/ 58 w 93"/>
                <a:gd name="T61" fmla="*/ 37 h 110"/>
                <a:gd name="T62" fmla="*/ 48 w 93"/>
                <a:gd name="T63" fmla="*/ 37 h 110"/>
                <a:gd name="T64" fmla="*/ 46 w 93"/>
                <a:gd name="T65" fmla="*/ 40 h 110"/>
                <a:gd name="T66" fmla="*/ 41 w 93"/>
                <a:gd name="T67" fmla="*/ 40 h 110"/>
                <a:gd name="T68" fmla="*/ 32 w 93"/>
                <a:gd name="T69" fmla="*/ 47 h 110"/>
                <a:gd name="T70" fmla="*/ 26 w 93"/>
                <a:gd name="T71" fmla="*/ 47 h 110"/>
                <a:gd name="T72" fmla="*/ 18 w 93"/>
                <a:gd name="T73" fmla="*/ 37 h 110"/>
                <a:gd name="T74" fmla="*/ 20 w 93"/>
                <a:gd name="T75" fmla="*/ 22 h 110"/>
                <a:gd name="T76" fmla="*/ 23 w 93"/>
                <a:gd name="T77" fmla="*/ 19 h 110"/>
                <a:gd name="T78" fmla="*/ 36 w 93"/>
                <a:gd name="T79" fmla="*/ 19 h 110"/>
                <a:gd name="T80" fmla="*/ 80 w 93"/>
                <a:gd name="T81" fmla="*/ 21 h 110"/>
                <a:gd name="T82" fmla="*/ 93 w 93"/>
                <a:gd name="T83" fmla="*/ 6 h 110"/>
                <a:gd name="T84" fmla="*/ 90 w 93"/>
                <a:gd name="T85" fmla="*/ 0 h 110"/>
                <a:gd name="T86" fmla="*/ 74 w 93"/>
                <a:gd name="T87" fmla="*/ 13 h 110"/>
                <a:gd name="T88" fmla="*/ 58 w 93"/>
                <a:gd name="T89" fmla="*/ 13 h 110"/>
                <a:gd name="T90" fmla="*/ 32 w 93"/>
                <a:gd name="T91" fmla="*/ 6 h 110"/>
                <a:gd name="T92" fmla="*/ 28 w 93"/>
                <a:gd name="T93" fmla="*/ 8 h 110"/>
                <a:gd name="T94" fmla="*/ 25 w 93"/>
                <a:gd name="T95" fmla="*/ 14 h 110"/>
                <a:gd name="T96" fmla="*/ 20 w 93"/>
                <a:gd name="T97" fmla="*/ 13 h 110"/>
                <a:gd name="T98" fmla="*/ 17 w 93"/>
                <a:gd name="T99" fmla="*/ 15 h 110"/>
                <a:gd name="T100" fmla="*/ 11 w 93"/>
                <a:gd name="T101" fmla="*/ 27 h 110"/>
                <a:gd name="T102" fmla="*/ 12 w 93"/>
                <a:gd name="T103" fmla="*/ 34 h 110"/>
                <a:gd name="T104" fmla="*/ 6 w 93"/>
                <a:gd name="T105" fmla="*/ 45 h 110"/>
                <a:gd name="T106" fmla="*/ 6 w 93"/>
                <a:gd name="T10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110">
                  <a:moveTo>
                    <a:pt x="6" y="53"/>
                  </a:moveTo>
                  <a:lnTo>
                    <a:pt x="0" y="66"/>
                  </a:lnTo>
                  <a:lnTo>
                    <a:pt x="3" y="78"/>
                  </a:lnTo>
                  <a:lnTo>
                    <a:pt x="9" y="77"/>
                  </a:lnTo>
                  <a:lnTo>
                    <a:pt x="11" y="86"/>
                  </a:lnTo>
                  <a:lnTo>
                    <a:pt x="6" y="104"/>
                  </a:lnTo>
                  <a:lnTo>
                    <a:pt x="11" y="110"/>
                  </a:lnTo>
                  <a:lnTo>
                    <a:pt x="23" y="108"/>
                  </a:lnTo>
                  <a:lnTo>
                    <a:pt x="22" y="75"/>
                  </a:lnTo>
                  <a:lnTo>
                    <a:pt x="20" y="72"/>
                  </a:lnTo>
                  <a:lnTo>
                    <a:pt x="29" y="65"/>
                  </a:lnTo>
                  <a:lnTo>
                    <a:pt x="32" y="66"/>
                  </a:lnTo>
                  <a:lnTo>
                    <a:pt x="30" y="75"/>
                  </a:lnTo>
                  <a:lnTo>
                    <a:pt x="32" y="79"/>
                  </a:lnTo>
                  <a:lnTo>
                    <a:pt x="39" y="87"/>
                  </a:lnTo>
                  <a:lnTo>
                    <a:pt x="41" y="98"/>
                  </a:lnTo>
                  <a:lnTo>
                    <a:pt x="44" y="98"/>
                  </a:lnTo>
                  <a:lnTo>
                    <a:pt x="49" y="93"/>
                  </a:lnTo>
                  <a:lnTo>
                    <a:pt x="58" y="90"/>
                  </a:lnTo>
                  <a:lnTo>
                    <a:pt x="58" y="87"/>
                  </a:lnTo>
                  <a:lnTo>
                    <a:pt x="55" y="86"/>
                  </a:lnTo>
                  <a:lnTo>
                    <a:pt x="50" y="79"/>
                  </a:lnTo>
                  <a:lnTo>
                    <a:pt x="52" y="73"/>
                  </a:lnTo>
                  <a:lnTo>
                    <a:pt x="37" y="52"/>
                  </a:lnTo>
                  <a:lnTo>
                    <a:pt x="42" y="53"/>
                  </a:lnTo>
                  <a:lnTo>
                    <a:pt x="51" y="49"/>
                  </a:lnTo>
                  <a:lnTo>
                    <a:pt x="58" y="40"/>
                  </a:lnTo>
                  <a:lnTo>
                    <a:pt x="67" y="40"/>
                  </a:lnTo>
                  <a:lnTo>
                    <a:pt x="67" y="34"/>
                  </a:lnTo>
                  <a:lnTo>
                    <a:pt x="63" y="33"/>
                  </a:lnTo>
                  <a:lnTo>
                    <a:pt x="58" y="37"/>
                  </a:lnTo>
                  <a:lnTo>
                    <a:pt x="48" y="37"/>
                  </a:lnTo>
                  <a:lnTo>
                    <a:pt x="46" y="40"/>
                  </a:lnTo>
                  <a:lnTo>
                    <a:pt x="41" y="40"/>
                  </a:lnTo>
                  <a:lnTo>
                    <a:pt x="32" y="47"/>
                  </a:lnTo>
                  <a:lnTo>
                    <a:pt x="26" y="47"/>
                  </a:lnTo>
                  <a:lnTo>
                    <a:pt x="18" y="37"/>
                  </a:lnTo>
                  <a:lnTo>
                    <a:pt x="20" y="22"/>
                  </a:lnTo>
                  <a:lnTo>
                    <a:pt x="23" y="19"/>
                  </a:lnTo>
                  <a:lnTo>
                    <a:pt x="36" y="19"/>
                  </a:lnTo>
                  <a:lnTo>
                    <a:pt x="80" y="21"/>
                  </a:lnTo>
                  <a:lnTo>
                    <a:pt x="93" y="6"/>
                  </a:lnTo>
                  <a:lnTo>
                    <a:pt x="90" y="0"/>
                  </a:lnTo>
                  <a:lnTo>
                    <a:pt x="74" y="13"/>
                  </a:lnTo>
                  <a:lnTo>
                    <a:pt x="58" y="13"/>
                  </a:lnTo>
                  <a:lnTo>
                    <a:pt x="32" y="6"/>
                  </a:lnTo>
                  <a:lnTo>
                    <a:pt x="28" y="8"/>
                  </a:lnTo>
                  <a:lnTo>
                    <a:pt x="25" y="14"/>
                  </a:lnTo>
                  <a:lnTo>
                    <a:pt x="20" y="13"/>
                  </a:lnTo>
                  <a:lnTo>
                    <a:pt x="17" y="15"/>
                  </a:lnTo>
                  <a:lnTo>
                    <a:pt x="11" y="27"/>
                  </a:lnTo>
                  <a:lnTo>
                    <a:pt x="12" y="34"/>
                  </a:lnTo>
                  <a:lnTo>
                    <a:pt x="6" y="45"/>
                  </a:lnTo>
                  <a:lnTo>
                    <a:pt x="6" y="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266"/>
            <p:cNvSpPr>
              <a:spLocks/>
            </p:cNvSpPr>
            <p:nvPr/>
          </p:nvSpPr>
          <p:spPr bwMode="auto">
            <a:xfrm>
              <a:off x="11276193" y="10966336"/>
              <a:ext cx="7938" cy="4763"/>
            </a:xfrm>
            <a:custGeom>
              <a:avLst/>
              <a:gdLst>
                <a:gd name="T0" fmla="*/ 5 w 5"/>
                <a:gd name="T1" fmla="*/ 0 h 3"/>
                <a:gd name="T2" fmla="*/ 0 w 5"/>
                <a:gd name="T3" fmla="*/ 0 h 3"/>
                <a:gd name="T4" fmla="*/ 2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0"/>
                  </a:lnTo>
                  <a:lnTo>
                    <a:pt x="2" y="3"/>
                  </a:lnTo>
                  <a:lnTo>
                    <a:pt x="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267"/>
            <p:cNvSpPr>
              <a:spLocks/>
            </p:cNvSpPr>
            <p:nvPr/>
          </p:nvSpPr>
          <p:spPr bwMode="auto">
            <a:xfrm>
              <a:off x="11215868" y="10966336"/>
              <a:ext cx="30163" cy="7938"/>
            </a:xfrm>
            <a:custGeom>
              <a:avLst/>
              <a:gdLst>
                <a:gd name="T0" fmla="*/ 3 w 19"/>
                <a:gd name="T1" fmla="*/ 4 h 5"/>
                <a:gd name="T2" fmla="*/ 11 w 19"/>
                <a:gd name="T3" fmla="*/ 5 h 5"/>
                <a:gd name="T4" fmla="*/ 19 w 19"/>
                <a:gd name="T5" fmla="*/ 4 h 5"/>
                <a:gd name="T6" fmla="*/ 18 w 19"/>
                <a:gd name="T7" fmla="*/ 0 h 5"/>
                <a:gd name="T8" fmla="*/ 0 w 19"/>
                <a:gd name="T9" fmla="*/ 2 h 5"/>
                <a:gd name="T10" fmla="*/ 3 w 19"/>
                <a:gd name="T11" fmla="*/ 4 h 5"/>
              </a:gdLst>
              <a:ahLst/>
              <a:cxnLst>
                <a:cxn ang="0">
                  <a:pos x="T0" y="T1"/>
                </a:cxn>
                <a:cxn ang="0">
                  <a:pos x="T2" y="T3"/>
                </a:cxn>
                <a:cxn ang="0">
                  <a:pos x="T4" y="T5"/>
                </a:cxn>
                <a:cxn ang="0">
                  <a:pos x="T6" y="T7"/>
                </a:cxn>
                <a:cxn ang="0">
                  <a:pos x="T8" y="T9"/>
                </a:cxn>
                <a:cxn ang="0">
                  <a:pos x="T10" y="T11"/>
                </a:cxn>
              </a:cxnLst>
              <a:rect l="0" t="0" r="r" b="b"/>
              <a:pathLst>
                <a:path w="19" h="5">
                  <a:moveTo>
                    <a:pt x="3" y="4"/>
                  </a:moveTo>
                  <a:lnTo>
                    <a:pt x="11" y="5"/>
                  </a:lnTo>
                  <a:lnTo>
                    <a:pt x="19" y="4"/>
                  </a:lnTo>
                  <a:lnTo>
                    <a:pt x="18" y="0"/>
                  </a:lnTo>
                  <a:lnTo>
                    <a:pt x="0" y="2"/>
                  </a:lnTo>
                  <a:lnTo>
                    <a:pt x="3"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reeform 268"/>
            <p:cNvSpPr>
              <a:spLocks/>
            </p:cNvSpPr>
            <p:nvPr/>
          </p:nvSpPr>
          <p:spPr bwMode="auto">
            <a:xfrm>
              <a:off x="11258731" y="10994911"/>
              <a:ext cx="25400" cy="19050"/>
            </a:xfrm>
            <a:custGeom>
              <a:avLst/>
              <a:gdLst>
                <a:gd name="T0" fmla="*/ 0 w 16"/>
                <a:gd name="T1" fmla="*/ 0 h 12"/>
                <a:gd name="T2" fmla="*/ 0 w 16"/>
                <a:gd name="T3" fmla="*/ 4 h 12"/>
                <a:gd name="T4" fmla="*/ 6 w 16"/>
                <a:gd name="T5" fmla="*/ 5 h 12"/>
                <a:gd name="T6" fmla="*/ 11 w 16"/>
                <a:gd name="T7" fmla="*/ 12 h 12"/>
                <a:gd name="T8" fmla="*/ 16 w 16"/>
                <a:gd name="T9" fmla="*/ 4 h 12"/>
                <a:gd name="T10" fmla="*/ 13 w 16"/>
                <a:gd name="T11" fmla="*/ 0 h 12"/>
                <a:gd name="T12" fmla="*/ 6 w 16"/>
                <a:gd name="T13" fmla="*/ 0 h 12"/>
                <a:gd name="T14" fmla="*/ 0 w 1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0" y="0"/>
                  </a:moveTo>
                  <a:lnTo>
                    <a:pt x="0" y="4"/>
                  </a:lnTo>
                  <a:lnTo>
                    <a:pt x="6" y="5"/>
                  </a:lnTo>
                  <a:lnTo>
                    <a:pt x="11" y="12"/>
                  </a:lnTo>
                  <a:lnTo>
                    <a:pt x="16" y="4"/>
                  </a:lnTo>
                  <a:lnTo>
                    <a:pt x="13" y="0"/>
                  </a:lnTo>
                  <a:lnTo>
                    <a:pt x="6"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269"/>
            <p:cNvSpPr>
              <a:spLocks/>
            </p:cNvSpPr>
            <p:nvPr/>
          </p:nvSpPr>
          <p:spPr bwMode="auto">
            <a:xfrm>
              <a:off x="11293656" y="10998086"/>
              <a:ext cx="15875" cy="17463"/>
            </a:xfrm>
            <a:custGeom>
              <a:avLst/>
              <a:gdLst>
                <a:gd name="T0" fmla="*/ 0 w 10"/>
                <a:gd name="T1" fmla="*/ 11 h 11"/>
                <a:gd name="T2" fmla="*/ 9 w 10"/>
                <a:gd name="T3" fmla="*/ 11 h 11"/>
                <a:gd name="T4" fmla="*/ 10 w 10"/>
                <a:gd name="T5" fmla="*/ 3 h 11"/>
                <a:gd name="T6" fmla="*/ 4 w 10"/>
                <a:gd name="T7" fmla="*/ 0 h 11"/>
                <a:gd name="T8" fmla="*/ 1 w 10"/>
                <a:gd name="T9" fmla="*/ 4 h 11"/>
                <a:gd name="T10" fmla="*/ 0 w 10"/>
                <a:gd name="T11" fmla="*/ 11 h 11"/>
              </a:gdLst>
              <a:ahLst/>
              <a:cxnLst>
                <a:cxn ang="0">
                  <a:pos x="T0" y="T1"/>
                </a:cxn>
                <a:cxn ang="0">
                  <a:pos x="T2" y="T3"/>
                </a:cxn>
                <a:cxn ang="0">
                  <a:pos x="T4" y="T5"/>
                </a:cxn>
                <a:cxn ang="0">
                  <a:pos x="T6" y="T7"/>
                </a:cxn>
                <a:cxn ang="0">
                  <a:pos x="T8" y="T9"/>
                </a:cxn>
                <a:cxn ang="0">
                  <a:pos x="T10" y="T11"/>
                </a:cxn>
              </a:cxnLst>
              <a:rect l="0" t="0" r="r" b="b"/>
              <a:pathLst>
                <a:path w="10" h="11">
                  <a:moveTo>
                    <a:pt x="0" y="11"/>
                  </a:moveTo>
                  <a:lnTo>
                    <a:pt x="9" y="11"/>
                  </a:lnTo>
                  <a:lnTo>
                    <a:pt x="10" y="3"/>
                  </a:lnTo>
                  <a:lnTo>
                    <a:pt x="4" y="0"/>
                  </a:lnTo>
                  <a:lnTo>
                    <a:pt x="1" y="4"/>
                  </a:ln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270"/>
            <p:cNvSpPr>
              <a:spLocks/>
            </p:cNvSpPr>
            <p:nvPr/>
          </p:nvSpPr>
          <p:spPr bwMode="auto">
            <a:xfrm>
              <a:off x="11311118" y="10994911"/>
              <a:ext cx="57150" cy="25400"/>
            </a:xfrm>
            <a:custGeom>
              <a:avLst/>
              <a:gdLst>
                <a:gd name="T0" fmla="*/ 12 w 36"/>
                <a:gd name="T1" fmla="*/ 6 h 16"/>
                <a:gd name="T2" fmla="*/ 5 w 36"/>
                <a:gd name="T3" fmla="*/ 5 h 16"/>
                <a:gd name="T4" fmla="*/ 0 w 36"/>
                <a:gd name="T5" fmla="*/ 8 h 16"/>
                <a:gd name="T6" fmla="*/ 4 w 36"/>
                <a:gd name="T7" fmla="*/ 16 h 16"/>
                <a:gd name="T8" fmla="*/ 25 w 36"/>
                <a:gd name="T9" fmla="*/ 10 h 16"/>
                <a:gd name="T10" fmla="*/ 28 w 36"/>
                <a:gd name="T11" fmla="*/ 12 h 16"/>
                <a:gd name="T12" fmla="*/ 36 w 36"/>
                <a:gd name="T13" fmla="*/ 10 h 16"/>
                <a:gd name="T14" fmla="*/ 32 w 36"/>
                <a:gd name="T15" fmla="*/ 4 h 16"/>
                <a:gd name="T16" fmla="*/ 28 w 36"/>
                <a:gd name="T17" fmla="*/ 7 h 16"/>
                <a:gd name="T18" fmla="*/ 26 w 36"/>
                <a:gd name="T19" fmla="*/ 4 h 16"/>
                <a:gd name="T20" fmla="*/ 22 w 36"/>
                <a:gd name="T21" fmla="*/ 5 h 16"/>
                <a:gd name="T22" fmla="*/ 18 w 36"/>
                <a:gd name="T23" fmla="*/ 0 h 16"/>
                <a:gd name="T24" fmla="*/ 16 w 36"/>
                <a:gd name="T25" fmla="*/ 5 h 16"/>
                <a:gd name="T26" fmla="*/ 22 w 36"/>
                <a:gd name="T27" fmla="*/ 8 h 16"/>
                <a:gd name="T28" fmla="*/ 17 w 36"/>
                <a:gd name="T29" fmla="*/ 10 h 16"/>
                <a:gd name="T30" fmla="*/ 12 w 36"/>
                <a:gd name="T3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6">
                  <a:moveTo>
                    <a:pt x="12" y="6"/>
                  </a:moveTo>
                  <a:lnTo>
                    <a:pt x="5" y="5"/>
                  </a:lnTo>
                  <a:lnTo>
                    <a:pt x="0" y="8"/>
                  </a:lnTo>
                  <a:lnTo>
                    <a:pt x="4" y="16"/>
                  </a:lnTo>
                  <a:lnTo>
                    <a:pt x="25" y="10"/>
                  </a:lnTo>
                  <a:lnTo>
                    <a:pt x="28" y="12"/>
                  </a:lnTo>
                  <a:lnTo>
                    <a:pt x="36" y="10"/>
                  </a:lnTo>
                  <a:lnTo>
                    <a:pt x="32" y="4"/>
                  </a:lnTo>
                  <a:lnTo>
                    <a:pt x="28" y="7"/>
                  </a:lnTo>
                  <a:lnTo>
                    <a:pt x="26" y="4"/>
                  </a:lnTo>
                  <a:lnTo>
                    <a:pt x="22" y="5"/>
                  </a:lnTo>
                  <a:lnTo>
                    <a:pt x="18" y="0"/>
                  </a:lnTo>
                  <a:lnTo>
                    <a:pt x="16" y="5"/>
                  </a:lnTo>
                  <a:lnTo>
                    <a:pt x="22" y="8"/>
                  </a:lnTo>
                  <a:lnTo>
                    <a:pt x="17" y="10"/>
                  </a:lnTo>
                  <a:lnTo>
                    <a:pt x="12"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271"/>
            <p:cNvSpPr>
              <a:spLocks/>
            </p:cNvSpPr>
            <p:nvPr/>
          </p:nvSpPr>
          <p:spPr bwMode="auto">
            <a:xfrm>
              <a:off x="11366681" y="11025074"/>
              <a:ext cx="41275" cy="23813"/>
            </a:xfrm>
            <a:custGeom>
              <a:avLst/>
              <a:gdLst>
                <a:gd name="T0" fmla="*/ 8 w 26"/>
                <a:gd name="T1" fmla="*/ 7 h 15"/>
                <a:gd name="T2" fmla="*/ 17 w 26"/>
                <a:gd name="T3" fmla="*/ 15 h 15"/>
                <a:gd name="T4" fmla="*/ 26 w 26"/>
                <a:gd name="T5" fmla="*/ 12 h 15"/>
                <a:gd name="T6" fmla="*/ 22 w 26"/>
                <a:gd name="T7" fmla="*/ 6 h 15"/>
                <a:gd name="T8" fmla="*/ 12 w 26"/>
                <a:gd name="T9" fmla="*/ 0 h 15"/>
                <a:gd name="T10" fmla="*/ 0 w 26"/>
                <a:gd name="T11" fmla="*/ 2 h 15"/>
                <a:gd name="T12" fmla="*/ 1 w 26"/>
                <a:gd name="T13" fmla="*/ 7 h 15"/>
                <a:gd name="T14" fmla="*/ 8 w 2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5">
                  <a:moveTo>
                    <a:pt x="8" y="7"/>
                  </a:moveTo>
                  <a:lnTo>
                    <a:pt x="17" y="15"/>
                  </a:lnTo>
                  <a:lnTo>
                    <a:pt x="26" y="12"/>
                  </a:lnTo>
                  <a:lnTo>
                    <a:pt x="22" y="6"/>
                  </a:lnTo>
                  <a:lnTo>
                    <a:pt x="12" y="0"/>
                  </a:lnTo>
                  <a:lnTo>
                    <a:pt x="0" y="2"/>
                  </a:lnTo>
                  <a:lnTo>
                    <a:pt x="1" y="7"/>
                  </a:lnTo>
                  <a:lnTo>
                    <a:pt x="8"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272"/>
            <p:cNvSpPr>
              <a:spLocks/>
            </p:cNvSpPr>
            <p:nvPr/>
          </p:nvSpPr>
          <p:spPr bwMode="auto">
            <a:xfrm>
              <a:off x="11385731" y="10994911"/>
              <a:ext cx="73025" cy="20638"/>
            </a:xfrm>
            <a:custGeom>
              <a:avLst/>
              <a:gdLst>
                <a:gd name="T0" fmla="*/ 40 w 46"/>
                <a:gd name="T1" fmla="*/ 10 h 13"/>
                <a:gd name="T2" fmla="*/ 46 w 46"/>
                <a:gd name="T3" fmla="*/ 5 h 13"/>
                <a:gd name="T4" fmla="*/ 43 w 46"/>
                <a:gd name="T5" fmla="*/ 0 h 13"/>
                <a:gd name="T6" fmla="*/ 43 w 46"/>
                <a:gd name="T7" fmla="*/ 4 h 13"/>
                <a:gd name="T8" fmla="*/ 37 w 46"/>
                <a:gd name="T9" fmla="*/ 8 h 13"/>
                <a:gd name="T10" fmla="*/ 31 w 46"/>
                <a:gd name="T11" fmla="*/ 6 h 13"/>
                <a:gd name="T12" fmla="*/ 22 w 46"/>
                <a:gd name="T13" fmla="*/ 8 h 13"/>
                <a:gd name="T14" fmla="*/ 10 w 46"/>
                <a:gd name="T15" fmla="*/ 2 h 13"/>
                <a:gd name="T16" fmla="*/ 0 w 46"/>
                <a:gd name="T17" fmla="*/ 6 h 13"/>
                <a:gd name="T18" fmla="*/ 0 w 46"/>
                <a:gd name="T19" fmla="*/ 11 h 13"/>
                <a:gd name="T20" fmla="*/ 17 w 46"/>
                <a:gd name="T21" fmla="*/ 13 h 13"/>
                <a:gd name="T22" fmla="*/ 40 w 46"/>
                <a:gd name="T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3">
                  <a:moveTo>
                    <a:pt x="40" y="10"/>
                  </a:moveTo>
                  <a:lnTo>
                    <a:pt x="46" y="5"/>
                  </a:lnTo>
                  <a:lnTo>
                    <a:pt x="43" y="0"/>
                  </a:lnTo>
                  <a:lnTo>
                    <a:pt x="43" y="4"/>
                  </a:lnTo>
                  <a:lnTo>
                    <a:pt x="37" y="8"/>
                  </a:lnTo>
                  <a:lnTo>
                    <a:pt x="31" y="6"/>
                  </a:lnTo>
                  <a:lnTo>
                    <a:pt x="22" y="8"/>
                  </a:lnTo>
                  <a:lnTo>
                    <a:pt x="10" y="2"/>
                  </a:lnTo>
                  <a:lnTo>
                    <a:pt x="0" y="6"/>
                  </a:lnTo>
                  <a:lnTo>
                    <a:pt x="0" y="11"/>
                  </a:lnTo>
                  <a:lnTo>
                    <a:pt x="17" y="13"/>
                  </a:lnTo>
                  <a:lnTo>
                    <a:pt x="40"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273"/>
            <p:cNvSpPr>
              <a:spLocks/>
            </p:cNvSpPr>
            <p:nvPr/>
          </p:nvSpPr>
          <p:spPr bwMode="auto">
            <a:xfrm>
              <a:off x="11465106" y="10998086"/>
              <a:ext cx="9525" cy="7938"/>
            </a:xfrm>
            <a:custGeom>
              <a:avLst/>
              <a:gdLst>
                <a:gd name="T0" fmla="*/ 6 w 6"/>
                <a:gd name="T1" fmla="*/ 0 h 5"/>
                <a:gd name="T2" fmla="*/ 4 w 6"/>
                <a:gd name="T3" fmla="*/ 3 h 5"/>
                <a:gd name="T4" fmla="*/ 2 w 6"/>
                <a:gd name="T5" fmla="*/ 0 h 5"/>
                <a:gd name="T6" fmla="*/ 0 w 6"/>
                <a:gd name="T7" fmla="*/ 5 h 5"/>
                <a:gd name="T8" fmla="*/ 5 w 6"/>
                <a:gd name="T9" fmla="*/ 5 h 5"/>
                <a:gd name="T10" fmla="*/ 6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6" y="0"/>
                  </a:moveTo>
                  <a:lnTo>
                    <a:pt x="4" y="3"/>
                  </a:lnTo>
                  <a:lnTo>
                    <a:pt x="2" y="0"/>
                  </a:lnTo>
                  <a:lnTo>
                    <a:pt x="0" y="5"/>
                  </a:lnTo>
                  <a:lnTo>
                    <a:pt x="5" y="5"/>
                  </a:ln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274"/>
            <p:cNvSpPr>
              <a:spLocks/>
            </p:cNvSpPr>
            <p:nvPr/>
          </p:nvSpPr>
          <p:spPr bwMode="auto">
            <a:xfrm>
              <a:off x="11480981" y="10998086"/>
              <a:ext cx="7938" cy="9525"/>
            </a:xfrm>
            <a:custGeom>
              <a:avLst/>
              <a:gdLst>
                <a:gd name="T0" fmla="*/ 0 w 5"/>
                <a:gd name="T1" fmla="*/ 4 h 6"/>
                <a:gd name="T2" fmla="*/ 2 w 5"/>
                <a:gd name="T3" fmla="*/ 6 h 6"/>
                <a:gd name="T4" fmla="*/ 5 w 5"/>
                <a:gd name="T5" fmla="*/ 0 h 6"/>
                <a:gd name="T6" fmla="*/ 0 w 5"/>
                <a:gd name="T7" fmla="*/ 4 h 6"/>
              </a:gdLst>
              <a:ahLst/>
              <a:cxnLst>
                <a:cxn ang="0">
                  <a:pos x="T0" y="T1"/>
                </a:cxn>
                <a:cxn ang="0">
                  <a:pos x="T2" y="T3"/>
                </a:cxn>
                <a:cxn ang="0">
                  <a:pos x="T4" y="T5"/>
                </a:cxn>
                <a:cxn ang="0">
                  <a:pos x="T6" y="T7"/>
                </a:cxn>
              </a:cxnLst>
              <a:rect l="0" t="0" r="r" b="b"/>
              <a:pathLst>
                <a:path w="5" h="6">
                  <a:moveTo>
                    <a:pt x="0" y="4"/>
                  </a:moveTo>
                  <a:lnTo>
                    <a:pt x="2" y="6"/>
                  </a:lnTo>
                  <a:lnTo>
                    <a:pt x="5" y="0"/>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275"/>
            <p:cNvSpPr>
              <a:spLocks/>
            </p:cNvSpPr>
            <p:nvPr/>
          </p:nvSpPr>
          <p:spPr bwMode="auto">
            <a:xfrm>
              <a:off x="11492093" y="10998086"/>
              <a:ext cx="14288" cy="6350"/>
            </a:xfrm>
            <a:custGeom>
              <a:avLst/>
              <a:gdLst>
                <a:gd name="T0" fmla="*/ 2 w 9"/>
                <a:gd name="T1" fmla="*/ 4 h 4"/>
                <a:gd name="T2" fmla="*/ 9 w 9"/>
                <a:gd name="T3" fmla="*/ 2 h 4"/>
                <a:gd name="T4" fmla="*/ 0 w 9"/>
                <a:gd name="T5" fmla="*/ 0 h 4"/>
                <a:gd name="T6" fmla="*/ 2 w 9"/>
                <a:gd name="T7" fmla="*/ 4 h 4"/>
              </a:gdLst>
              <a:ahLst/>
              <a:cxnLst>
                <a:cxn ang="0">
                  <a:pos x="T0" y="T1"/>
                </a:cxn>
                <a:cxn ang="0">
                  <a:pos x="T2" y="T3"/>
                </a:cxn>
                <a:cxn ang="0">
                  <a:pos x="T4" y="T5"/>
                </a:cxn>
                <a:cxn ang="0">
                  <a:pos x="T6" y="T7"/>
                </a:cxn>
              </a:cxnLst>
              <a:rect l="0" t="0" r="r" b="b"/>
              <a:pathLst>
                <a:path w="9" h="4">
                  <a:moveTo>
                    <a:pt x="2" y="4"/>
                  </a:moveTo>
                  <a:lnTo>
                    <a:pt x="9" y="2"/>
                  </a:lnTo>
                  <a:lnTo>
                    <a:pt x="0" y="0"/>
                  </a:lnTo>
                  <a:lnTo>
                    <a:pt x="2"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276"/>
            <p:cNvSpPr>
              <a:spLocks/>
            </p:cNvSpPr>
            <p:nvPr/>
          </p:nvSpPr>
          <p:spPr bwMode="auto">
            <a:xfrm>
              <a:off x="11453993" y="11052061"/>
              <a:ext cx="14288" cy="11113"/>
            </a:xfrm>
            <a:custGeom>
              <a:avLst/>
              <a:gdLst>
                <a:gd name="T0" fmla="*/ 9 w 9"/>
                <a:gd name="T1" fmla="*/ 0 h 7"/>
                <a:gd name="T2" fmla="*/ 0 w 9"/>
                <a:gd name="T3" fmla="*/ 7 h 7"/>
                <a:gd name="T4" fmla="*/ 6 w 9"/>
                <a:gd name="T5" fmla="*/ 6 h 7"/>
                <a:gd name="T6" fmla="*/ 9 w 9"/>
                <a:gd name="T7" fmla="*/ 0 h 7"/>
              </a:gdLst>
              <a:ahLst/>
              <a:cxnLst>
                <a:cxn ang="0">
                  <a:pos x="T0" y="T1"/>
                </a:cxn>
                <a:cxn ang="0">
                  <a:pos x="T2" y="T3"/>
                </a:cxn>
                <a:cxn ang="0">
                  <a:pos x="T4" y="T5"/>
                </a:cxn>
                <a:cxn ang="0">
                  <a:pos x="T6" y="T7"/>
                </a:cxn>
              </a:cxnLst>
              <a:rect l="0" t="0" r="r" b="b"/>
              <a:pathLst>
                <a:path w="9" h="7">
                  <a:moveTo>
                    <a:pt x="9" y="0"/>
                  </a:moveTo>
                  <a:lnTo>
                    <a:pt x="0" y="7"/>
                  </a:lnTo>
                  <a:lnTo>
                    <a:pt x="6" y="6"/>
                  </a:lnTo>
                  <a:lnTo>
                    <a:pt x="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reeform 277"/>
            <p:cNvSpPr>
              <a:spLocks/>
            </p:cNvSpPr>
            <p:nvPr/>
          </p:nvSpPr>
          <p:spPr bwMode="auto">
            <a:xfrm>
              <a:off x="11471456" y="11002849"/>
              <a:ext cx="85725" cy="46038"/>
            </a:xfrm>
            <a:custGeom>
              <a:avLst/>
              <a:gdLst>
                <a:gd name="T0" fmla="*/ 16 w 54"/>
                <a:gd name="T1" fmla="*/ 25 h 29"/>
                <a:gd name="T2" fmla="*/ 22 w 54"/>
                <a:gd name="T3" fmla="*/ 15 h 29"/>
                <a:gd name="T4" fmla="*/ 53 w 54"/>
                <a:gd name="T5" fmla="*/ 5 h 29"/>
                <a:gd name="T6" fmla="*/ 54 w 54"/>
                <a:gd name="T7" fmla="*/ 0 h 29"/>
                <a:gd name="T8" fmla="*/ 22 w 54"/>
                <a:gd name="T9" fmla="*/ 3 h 29"/>
                <a:gd name="T10" fmla="*/ 18 w 54"/>
                <a:gd name="T11" fmla="*/ 11 h 29"/>
                <a:gd name="T12" fmla="*/ 3 w 54"/>
                <a:gd name="T13" fmla="*/ 18 h 29"/>
                <a:gd name="T14" fmla="*/ 0 w 54"/>
                <a:gd name="T15" fmla="*/ 29 h 29"/>
                <a:gd name="T16" fmla="*/ 6 w 54"/>
                <a:gd name="T17" fmla="*/ 29 h 29"/>
                <a:gd name="T18" fmla="*/ 16 w 54"/>
                <a:gd name="T19"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9">
                  <a:moveTo>
                    <a:pt x="16" y="25"/>
                  </a:moveTo>
                  <a:lnTo>
                    <a:pt x="22" y="15"/>
                  </a:lnTo>
                  <a:lnTo>
                    <a:pt x="53" y="5"/>
                  </a:lnTo>
                  <a:lnTo>
                    <a:pt x="54" y="0"/>
                  </a:lnTo>
                  <a:lnTo>
                    <a:pt x="22" y="3"/>
                  </a:lnTo>
                  <a:lnTo>
                    <a:pt x="18" y="11"/>
                  </a:lnTo>
                  <a:lnTo>
                    <a:pt x="3" y="18"/>
                  </a:lnTo>
                  <a:lnTo>
                    <a:pt x="0" y="29"/>
                  </a:lnTo>
                  <a:lnTo>
                    <a:pt x="6" y="29"/>
                  </a:lnTo>
                  <a:lnTo>
                    <a:pt x="16"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278"/>
            <p:cNvSpPr>
              <a:spLocks/>
            </p:cNvSpPr>
            <p:nvPr/>
          </p:nvSpPr>
          <p:spPr bwMode="auto">
            <a:xfrm>
              <a:off x="11527018" y="10982211"/>
              <a:ext cx="23813" cy="12700"/>
            </a:xfrm>
            <a:custGeom>
              <a:avLst/>
              <a:gdLst>
                <a:gd name="T0" fmla="*/ 15 w 15"/>
                <a:gd name="T1" fmla="*/ 2 h 8"/>
                <a:gd name="T2" fmla="*/ 11 w 15"/>
                <a:gd name="T3" fmla="*/ 0 h 8"/>
                <a:gd name="T4" fmla="*/ 0 w 15"/>
                <a:gd name="T5" fmla="*/ 2 h 8"/>
                <a:gd name="T6" fmla="*/ 0 w 15"/>
                <a:gd name="T7" fmla="*/ 8 h 8"/>
                <a:gd name="T8" fmla="*/ 9 w 15"/>
                <a:gd name="T9" fmla="*/ 7 h 8"/>
                <a:gd name="T10" fmla="*/ 15 w 15"/>
                <a:gd name="T11" fmla="*/ 2 h 8"/>
              </a:gdLst>
              <a:ahLst/>
              <a:cxnLst>
                <a:cxn ang="0">
                  <a:pos x="T0" y="T1"/>
                </a:cxn>
                <a:cxn ang="0">
                  <a:pos x="T2" y="T3"/>
                </a:cxn>
                <a:cxn ang="0">
                  <a:pos x="T4" y="T5"/>
                </a:cxn>
                <a:cxn ang="0">
                  <a:pos x="T6" y="T7"/>
                </a:cxn>
                <a:cxn ang="0">
                  <a:pos x="T8" y="T9"/>
                </a:cxn>
                <a:cxn ang="0">
                  <a:pos x="T10" y="T11"/>
                </a:cxn>
              </a:cxnLst>
              <a:rect l="0" t="0" r="r" b="b"/>
              <a:pathLst>
                <a:path w="15" h="8">
                  <a:moveTo>
                    <a:pt x="15" y="2"/>
                  </a:moveTo>
                  <a:lnTo>
                    <a:pt x="11" y="0"/>
                  </a:lnTo>
                  <a:lnTo>
                    <a:pt x="0" y="2"/>
                  </a:lnTo>
                  <a:lnTo>
                    <a:pt x="0" y="8"/>
                  </a:lnTo>
                  <a:lnTo>
                    <a:pt x="9" y="7"/>
                  </a:lnTo>
                  <a:lnTo>
                    <a:pt x="15"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279"/>
            <p:cNvSpPr>
              <a:spLocks/>
            </p:cNvSpPr>
            <p:nvPr/>
          </p:nvSpPr>
          <p:spPr bwMode="auto">
            <a:xfrm>
              <a:off x="11650843" y="10972686"/>
              <a:ext cx="12700" cy="22225"/>
            </a:xfrm>
            <a:custGeom>
              <a:avLst/>
              <a:gdLst>
                <a:gd name="T0" fmla="*/ 8 w 8"/>
                <a:gd name="T1" fmla="*/ 1 h 14"/>
                <a:gd name="T2" fmla="*/ 5 w 8"/>
                <a:gd name="T3" fmla="*/ 0 h 14"/>
                <a:gd name="T4" fmla="*/ 0 w 8"/>
                <a:gd name="T5" fmla="*/ 11 h 14"/>
                <a:gd name="T6" fmla="*/ 3 w 8"/>
                <a:gd name="T7" fmla="*/ 14 h 14"/>
                <a:gd name="T8" fmla="*/ 8 w 8"/>
                <a:gd name="T9" fmla="*/ 7 h 14"/>
                <a:gd name="T10" fmla="*/ 8 w 8"/>
                <a:gd name="T11" fmla="*/ 1 h 14"/>
              </a:gdLst>
              <a:ahLst/>
              <a:cxnLst>
                <a:cxn ang="0">
                  <a:pos x="T0" y="T1"/>
                </a:cxn>
                <a:cxn ang="0">
                  <a:pos x="T2" y="T3"/>
                </a:cxn>
                <a:cxn ang="0">
                  <a:pos x="T4" y="T5"/>
                </a:cxn>
                <a:cxn ang="0">
                  <a:pos x="T6" y="T7"/>
                </a:cxn>
                <a:cxn ang="0">
                  <a:pos x="T8" y="T9"/>
                </a:cxn>
                <a:cxn ang="0">
                  <a:pos x="T10" y="T11"/>
                </a:cxn>
              </a:cxnLst>
              <a:rect l="0" t="0" r="r" b="b"/>
              <a:pathLst>
                <a:path w="8" h="14">
                  <a:moveTo>
                    <a:pt x="8" y="1"/>
                  </a:moveTo>
                  <a:lnTo>
                    <a:pt x="5" y="0"/>
                  </a:lnTo>
                  <a:lnTo>
                    <a:pt x="0" y="11"/>
                  </a:lnTo>
                  <a:lnTo>
                    <a:pt x="3" y="14"/>
                  </a:lnTo>
                  <a:lnTo>
                    <a:pt x="8" y="7"/>
                  </a:lnTo>
                  <a:lnTo>
                    <a:pt x="8"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280"/>
            <p:cNvSpPr>
              <a:spLocks/>
            </p:cNvSpPr>
            <p:nvPr/>
          </p:nvSpPr>
          <p:spPr bwMode="auto">
            <a:xfrm>
              <a:off x="11719106" y="10953636"/>
              <a:ext cx="9525" cy="15875"/>
            </a:xfrm>
            <a:custGeom>
              <a:avLst/>
              <a:gdLst>
                <a:gd name="T0" fmla="*/ 4 w 6"/>
                <a:gd name="T1" fmla="*/ 10 h 10"/>
                <a:gd name="T2" fmla="*/ 6 w 6"/>
                <a:gd name="T3" fmla="*/ 4 h 10"/>
                <a:gd name="T4" fmla="*/ 1 w 6"/>
                <a:gd name="T5" fmla="*/ 0 h 10"/>
                <a:gd name="T6" fmla="*/ 2 w 6"/>
                <a:gd name="T7" fmla="*/ 6 h 10"/>
                <a:gd name="T8" fmla="*/ 0 w 6"/>
                <a:gd name="T9" fmla="*/ 5 h 10"/>
                <a:gd name="T10" fmla="*/ 4 w 6"/>
                <a:gd name="T11" fmla="*/ 10 h 10"/>
              </a:gdLst>
              <a:ahLst/>
              <a:cxnLst>
                <a:cxn ang="0">
                  <a:pos x="T0" y="T1"/>
                </a:cxn>
                <a:cxn ang="0">
                  <a:pos x="T2" y="T3"/>
                </a:cxn>
                <a:cxn ang="0">
                  <a:pos x="T4" y="T5"/>
                </a:cxn>
                <a:cxn ang="0">
                  <a:pos x="T6" y="T7"/>
                </a:cxn>
                <a:cxn ang="0">
                  <a:pos x="T8" y="T9"/>
                </a:cxn>
                <a:cxn ang="0">
                  <a:pos x="T10" y="T11"/>
                </a:cxn>
              </a:cxnLst>
              <a:rect l="0" t="0" r="r" b="b"/>
              <a:pathLst>
                <a:path w="6" h="10">
                  <a:moveTo>
                    <a:pt x="4" y="10"/>
                  </a:moveTo>
                  <a:lnTo>
                    <a:pt x="6" y="4"/>
                  </a:lnTo>
                  <a:lnTo>
                    <a:pt x="1" y="0"/>
                  </a:lnTo>
                  <a:lnTo>
                    <a:pt x="2" y="6"/>
                  </a:lnTo>
                  <a:lnTo>
                    <a:pt x="0" y="5"/>
                  </a:lnTo>
                  <a:lnTo>
                    <a:pt x="4"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281"/>
            <p:cNvSpPr>
              <a:spLocks/>
            </p:cNvSpPr>
            <p:nvPr/>
          </p:nvSpPr>
          <p:spPr bwMode="auto">
            <a:xfrm>
              <a:off x="11722281" y="10932999"/>
              <a:ext cx="9525" cy="26988"/>
            </a:xfrm>
            <a:custGeom>
              <a:avLst/>
              <a:gdLst>
                <a:gd name="T0" fmla="*/ 6 w 6"/>
                <a:gd name="T1" fmla="*/ 1 h 17"/>
                <a:gd name="T2" fmla="*/ 4 w 6"/>
                <a:gd name="T3" fmla="*/ 0 h 17"/>
                <a:gd name="T4" fmla="*/ 2 w 6"/>
                <a:gd name="T5" fmla="*/ 6 h 17"/>
                <a:gd name="T6" fmla="*/ 3 w 6"/>
                <a:gd name="T7" fmla="*/ 6 h 17"/>
                <a:gd name="T8" fmla="*/ 3 w 6"/>
                <a:gd name="T9" fmla="*/ 12 h 17"/>
                <a:gd name="T10" fmla="*/ 0 w 6"/>
                <a:gd name="T11" fmla="*/ 10 h 17"/>
                <a:gd name="T12" fmla="*/ 0 w 6"/>
                <a:gd name="T13" fmla="*/ 13 h 17"/>
                <a:gd name="T14" fmla="*/ 6 w 6"/>
                <a:gd name="T15" fmla="*/ 17 h 17"/>
                <a:gd name="T16" fmla="*/ 5 w 6"/>
                <a:gd name="T17" fmla="*/ 13 h 17"/>
                <a:gd name="T18" fmla="*/ 6 w 6"/>
                <a:gd name="T19" fmla="*/ 14 h 17"/>
                <a:gd name="T20" fmla="*/ 6 w 6"/>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7">
                  <a:moveTo>
                    <a:pt x="6" y="1"/>
                  </a:moveTo>
                  <a:lnTo>
                    <a:pt x="4" y="0"/>
                  </a:lnTo>
                  <a:lnTo>
                    <a:pt x="2" y="6"/>
                  </a:lnTo>
                  <a:lnTo>
                    <a:pt x="3" y="6"/>
                  </a:lnTo>
                  <a:lnTo>
                    <a:pt x="3" y="12"/>
                  </a:lnTo>
                  <a:lnTo>
                    <a:pt x="0" y="10"/>
                  </a:lnTo>
                  <a:lnTo>
                    <a:pt x="0" y="13"/>
                  </a:lnTo>
                  <a:lnTo>
                    <a:pt x="6" y="17"/>
                  </a:lnTo>
                  <a:lnTo>
                    <a:pt x="5" y="13"/>
                  </a:lnTo>
                  <a:lnTo>
                    <a:pt x="6" y="14"/>
                  </a:lnTo>
                  <a:lnTo>
                    <a:pt x="6"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282"/>
            <p:cNvSpPr>
              <a:spLocks/>
            </p:cNvSpPr>
            <p:nvPr/>
          </p:nvSpPr>
          <p:spPr bwMode="auto">
            <a:xfrm>
              <a:off x="11695293" y="10931411"/>
              <a:ext cx="4763" cy="11113"/>
            </a:xfrm>
            <a:custGeom>
              <a:avLst/>
              <a:gdLst>
                <a:gd name="T0" fmla="*/ 3 w 3"/>
                <a:gd name="T1" fmla="*/ 0 h 7"/>
                <a:gd name="T2" fmla="*/ 0 w 3"/>
                <a:gd name="T3" fmla="*/ 1 h 7"/>
                <a:gd name="T4" fmla="*/ 0 w 3"/>
                <a:gd name="T5" fmla="*/ 7 h 7"/>
                <a:gd name="T6" fmla="*/ 3 w 3"/>
                <a:gd name="T7" fmla="*/ 0 h 7"/>
              </a:gdLst>
              <a:ahLst/>
              <a:cxnLst>
                <a:cxn ang="0">
                  <a:pos x="T0" y="T1"/>
                </a:cxn>
                <a:cxn ang="0">
                  <a:pos x="T2" y="T3"/>
                </a:cxn>
                <a:cxn ang="0">
                  <a:pos x="T4" y="T5"/>
                </a:cxn>
                <a:cxn ang="0">
                  <a:pos x="T6" y="T7"/>
                </a:cxn>
              </a:cxnLst>
              <a:rect l="0" t="0" r="r" b="b"/>
              <a:pathLst>
                <a:path w="3" h="7">
                  <a:moveTo>
                    <a:pt x="3" y="0"/>
                  </a:moveTo>
                  <a:lnTo>
                    <a:pt x="0" y="1"/>
                  </a:lnTo>
                  <a:lnTo>
                    <a:pt x="0" y="7"/>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Freeform 283"/>
            <p:cNvSpPr>
              <a:spLocks/>
            </p:cNvSpPr>
            <p:nvPr/>
          </p:nvSpPr>
          <p:spPr bwMode="auto">
            <a:xfrm>
              <a:off x="11573056" y="10871086"/>
              <a:ext cx="69850" cy="26988"/>
            </a:xfrm>
            <a:custGeom>
              <a:avLst/>
              <a:gdLst>
                <a:gd name="T0" fmla="*/ 0 w 44"/>
                <a:gd name="T1" fmla="*/ 7 h 17"/>
                <a:gd name="T2" fmla="*/ 1 w 44"/>
                <a:gd name="T3" fmla="*/ 11 h 17"/>
                <a:gd name="T4" fmla="*/ 5 w 44"/>
                <a:gd name="T5" fmla="*/ 6 h 17"/>
                <a:gd name="T6" fmla="*/ 9 w 44"/>
                <a:gd name="T7" fmla="*/ 11 h 17"/>
                <a:gd name="T8" fmla="*/ 15 w 44"/>
                <a:gd name="T9" fmla="*/ 7 h 17"/>
                <a:gd name="T10" fmla="*/ 20 w 44"/>
                <a:gd name="T11" fmla="*/ 10 h 17"/>
                <a:gd name="T12" fmla="*/ 27 w 44"/>
                <a:gd name="T13" fmla="*/ 8 h 17"/>
                <a:gd name="T14" fmla="*/ 44 w 44"/>
                <a:gd name="T15" fmla="*/ 17 h 17"/>
                <a:gd name="T16" fmla="*/ 44 w 44"/>
                <a:gd name="T17" fmla="*/ 14 h 17"/>
                <a:gd name="T18" fmla="*/ 39 w 44"/>
                <a:gd name="T19" fmla="*/ 4 h 17"/>
                <a:gd name="T20" fmla="*/ 25 w 44"/>
                <a:gd name="T21" fmla="*/ 0 h 17"/>
                <a:gd name="T22" fmla="*/ 5 w 44"/>
                <a:gd name="T23" fmla="*/ 1 h 17"/>
                <a:gd name="T24" fmla="*/ 0 w 44"/>
                <a:gd name="T2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7">
                  <a:moveTo>
                    <a:pt x="0" y="7"/>
                  </a:moveTo>
                  <a:lnTo>
                    <a:pt x="1" y="11"/>
                  </a:lnTo>
                  <a:lnTo>
                    <a:pt x="5" y="6"/>
                  </a:lnTo>
                  <a:lnTo>
                    <a:pt x="9" y="11"/>
                  </a:lnTo>
                  <a:lnTo>
                    <a:pt x="15" y="7"/>
                  </a:lnTo>
                  <a:lnTo>
                    <a:pt x="20" y="10"/>
                  </a:lnTo>
                  <a:lnTo>
                    <a:pt x="27" y="8"/>
                  </a:lnTo>
                  <a:lnTo>
                    <a:pt x="44" y="17"/>
                  </a:lnTo>
                  <a:lnTo>
                    <a:pt x="44" y="14"/>
                  </a:lnTo>
                  <a:lnTo>
                    <a:pt x="39" y="4"/>
                  </a:lnTo>
                  <a:lnTo>
                    <a:pt x="25" y="0"/>
                  </a:lnTo>
                  <a:lnTo>
                    <a:pt x="5" y="1"/>
                  </a:lnTo>
                  <a:lnTo>
                    <a:pt x="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284"/>
            <p:cNvSpPr>
              <a:spLocks/>
            </p:cNvSpPr>
            <p:nvPr/>
          </p:nvSpPr>
          <p:spPr bwMode="auto">
            <a:xfrm>
              <a:off x="11617506" y="10847274"/>
              <a:ext cx="12700" cy="6350"/>
            </a:xfrm>
            <a:custGeom>
              <a:avLst/>
              <a:gdLst>
                <a:gd name="T0" fmla="*/ 0 w 8"/>
                <a:gd name="T1" fmla="*/ 1 h 4"/>
                <a:gd name="T2" fmla="*/ 4 w 8"/>
                <a:gd name="T3" fmla="*/ 4 h 4"/>
                <a:gd name="T4" fmla="*/ 8 w 8"/>
                <a:gd name="T5" fmla="*/ 3 h 4"/>
                <a:gd name="T6" fmla="*/ 7 w 8"/>
                <a:gd name="T7" fmla="*/ 0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lnTo>
                    <a:pt x="4" y="4"/>
                  </a:lnTo>
                  <a:lnTo>
                    <a:pt x="8" y="3"/>
                  </a:lnTo>
                  <a:lnTo>
                    <a:pt x="7" y="0"/>
                  </a:lnTo>
                  <a:lnTo>
                    <a:pt x="0"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285"/>
            <p:cNvSpPr>
              <a:spLocks/>
            </p:cNvSpPr>
            <p:nvPr/>
          </p:nvSpPr>
          <p:spPr bwMode="auto">
            <a:xfrm>
              <a:off x="11639731" y="10828224"/>
              <a:ext cx="6350" cy="7938"/>
            </a:xfrm>
            <a:custGeom>
              <a:avLst/>
              <a:gdLst>
                <a:gd name="T0" fmla="*/ 4 w 4"/>
                <a:gd name="T1" fmla="*/ 5 h 5"/>
                <a:gd name="T2" fmla="*/ 4 w 4"/>
                <a:gd name="T3" fmla="*/ 0 h 5"/>
                <a:gd name="T4" fmla="*/ 0 w 4"/>
                <a:gd name="T5" fmla="*/ 1 h 5"/>
                <a:gd name="T6" fmla="*/ 2 w 4"/>
                <a:gd name="T7" fmla="*/ 3 h 5"/>
                <a:gd name="T8" fmla="*/ 4 w 4"/>
                <a:gd name="T9" fmla="*/ 5 h 5"/>
              </a:gdLst>
              <a:ahLst/>
              <a:cxnLst>
                <a:cxn ang="0">
                  <a:pos x="T0" y="T1"/>
                </a:cxn>
                <a:cxn ang="0">
                  <a:pos x="T2" y="T3"/>
                </a:cxn>
                <a:cxn ang="0">
                  <a:pos x="T4" y="T5"/>
                </a:cxn>
                <a:cxn ang="0">
                  <a:pos x="T6" y="T7"/>
                </a:cxn>
                <a:cxn ang="0">
                  <a:pos x="T8" y="T9"/>
                </a:cxn>
              </a:cxnLst>
              <a:rect l="0" t="0" r="r" b="b"/>
              <a:pathLst>
                <a:path w="4" h="5">
                  <a:moveTo>
                    <a:pt x="4" y="5"/>
                  </a:moveTo>
                  <a:lnTo>
                    <a:pt x="4" y="0"/>
                  </a:lnTo>
                  <a:lnTo>
                    <a:pt x="0" y="1"/>
                  </a:lnTo>
                  <a:lnTo>
                    <a:pt x="2" y="3"/>
                  </a:lnTo>
                  <a:lnTo>
                    <a:pt x="4"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Freeform 286"/>
            <p:cNvSpPr>
              <a:spLocks/>
            </p:cNvSpPr>
            <p:nvPr/>
          </p:nvSpPr>
          <p:spPr bwMode="auto">
            <a:xfrm>
              <a:off x="11633381" y="10807586"/>
              <a:ext cx="20638" cy="9525"/>
            </a:xfrm>
            <a:custGeom>
              <a:avLst/>
              <a:gdLst>
                <a:gd name="T0" fmla="*/ 6 w 13"/>
                <a:gd name="T1" fmla="*/ 6 h 6"/>
                <a:gd name="T2" fmla="*/ 13 w 13"/>
                <a:gd name="T3" fmla="*/ 3 h 6"/>
                <a:gd name="T4" fmla="*/ 4 w 13"/>
                <a:gd name="T5" fmla="*/ 0 h 6"/>
                <a:gd name="T6" fmla="*/ 0 w 13"/>
                <a:gd name="T7" fmla="*/ 1 h 6"/>
                <a:gd name="T8" fmla="*/ 6 w 13"/>
                <a:gd name="T9" fmla="*/ 6 h 6"/>
              </a:gdLst>
              <a:ahLst/>
              <a:cxnLst>
                <a:cxn ang="0">
                  <a:pos x="T0" y="T1"/>
                </a:cxn>
                <a:cxn ang="0">
                  <a:pos x="T2" y="T3"/>
                </a:cxn>
                <a:cxn ang="0">
                  <a:pos x="T4" y="T5"/>
                </a:cxn>
                <a:cxn ang="0">
                  <a:pos x="T6" y="T7"/>
                </a:cxn>
                <a:cxn ang="0">
                  <a:pos x="T8" y="T9"/>
                </a:cxn>
              </a:cxnLst>
              <a:rect l="0" t="0" r="r" b="b"/>
              <a:pathLst>
                <a:path w="13" h="6">
                  <a:moveTo>
                    <a:pt x="6" y="6"/>
                  </a:moveTo>
                  <a:lnTo>
                    <a:pt x="13" y="3"/>
                  </a:lnTo>
                  <a:lnTo>
                    <a:pt x="4" y="0"/>
                  </a:lnTo>
                  <a:lnTo>
                    <a:pt x="0" y="1"/>
                  </a:lnTo>
                  <a:lnTo>
                    <a:pt x="6"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287"/>
            <p:cNvSpPr>
              <a:spLocks/>
            </p:cNvSpPr>
            <p:nvPr/>
          </p:nvSpPr>
          <p:spPr bwMode="auto">
            <a:xfrm>
              <a:off x="11754031" y="10840924"/>
              <a:ext cx="30163" cy="7938"/>
            </a:xfrm>
            <a:custGeom>
              <a:avLst/>
              <a:gdLst>
                <a:gd name="T0" fmla="*/ 0 w 19"/>
                <a:gd name="T1" fmla="*/ 2 h 5"/>
                <a:gd name="T2" fmla="*/ 19 w 19"/>
                <a:gd name="T3" fmla="*/ 5 h 5"/>
                <a:gd name="T4" fmla="*/ 18 w 19"/>
                <a:gd name="T5" fmla="*/ 4 h 5"/>
                <a:gd name="T6" fmla="*/ 5 w 19"/>
                <a:gd name="T7" fmla="*/ 0 h 5"/>
                <a:gd name="T8" fmla="*/ 0 w 19"/>
                <a:gd name="T9" fmla="*/ 2 h 5"/>
              </a:gdLst>
              <a:ahLst/>
              <a:cxnLst>
                <a:cxn ang="0">
                  <a:pos x="T0" y="T1"/>
                </a:cxn>
                <a:cxn ang="0">
                  <a:pos x="T2" y="T3"/>
                </a:cxn>
                <a:cxn ang="0">
                  <a:pos x="T4" y="T5"/>
                </a:cxn>
                <a:cxn ang="0">
                  <a:pos x="T6" y="T7"/>
                </a:cxn>
                <a:cxn ang="0">
                  <a:pos x="T8" y="T9"/>
                </a:cxn>
              </a:cxnLst>
              <a:rect l="0" t="0" r="r" b="b"/>
              <a:pathLst>
                <a:path w="19" h="5">
                  <a:moveTo>
                    <a:pt x="0" y="2"/>
                  </a:moveTo>
                  <a:lnTo>
                    <a:pt x="19" y="5"/>
                  </a:lnTo>
                  <a:lnTo>
                    <a:pt x="18" y="4"/>
                  </a:lnTo>
                  <a:lnTo>
                    <a:pt x="5" y="0"/>
                  </a:ln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Freeform 288"/>
            <p:cNvSpPr>
              <a:spLocks/>
            </p:cNvSpPr>
            <p:nvPr/>
          </p:nvSpPr>
          <p:spPr bwMode="auto">
            <a:xfrm>
              <a:off x="11752443" y="10823461"/>
              <a:ext cx="19050" cy="9525"/>
            </a:xfrm>
            <a:custGeom>
              <a:avLst/>
              <a:gdLst>
                <a:gd name="T0" fmla="*/ 0 w 12"/>
                <a:gd name="T1" fmla="*/ 0 h 6"/>
                <a:gd name="T2" fmla="*/ 9 w 12"/>
                <a:gd name="T3" fmla="*/ 6 h 6"/>
                <a:gd name="T4" fmla="*/ 12 w 12"/>
                <a:gd name="T5" fmla="*/ 6 h 6"/>
                <a:gd name="T6" fmla="*/ 6 w 12"/>
                <a:gd name="T7" fmla="*/ 0 h 6"/>
                <a:gd name="T8" fmla="*/ 0 w 12"/>
                <a:gd name="T9" fmla="*/ 0 h 6"/>
              </a:gdLst>
              <a:ahLst/>
              <a:cxnLst>
                <a:cxn ang="0">
                  <a:pos x="T0" y="T1"/>
                </a:cxn>
                <a:cxn ang="0">
                  <a:pos x="T2" y="T3"/>
                </a:cxn>
                <a:cxn ang="0">
                  <a:pos x="T4" y="T5"/>
                </a:cxn>
                <a:cxn ang="0">
                  <a:pos x="T6" y="T7"/>
                </a:cxn>
                <a:cxn ang="0">
                  <a:pos x="T8" y="T9"/>
                </a:cxn>
              </a:cxnLst>
              <a:rect l="0" t="0" r="r" b="b"/>
              <a:pathLst>
                <a:path w="12" h="6">
                  <a:moveTo>
                    <a:pt x="0" y="0"/>
                  </a:moveTo>
                  <a:lnTo>
                    <a:pt x="9" y="6"/>
                  </a:lnTo>
                  <a:lnTo>
                    <a:pt x="12" y="6"/>
                  </a:lnTo>
                  <a:lnTo>
                    <a:pt x="6"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eform 289"/>
            <p:cNvSpPr>
              <a:spLocks/>
            </p:cNvSpPr>
            <p:nvPr/>
          </p:nvSpPr>
          <p:spPr bwMode="auto">
            <a:xfrm>
              <a:off x="11576231" y="10888549"/>
              <a:ext cx="7938" cy="6350"/>
            </a:xfrm>
            <a:custGeom>
              <a:avLst/>
              <a:gdLst>
                <a:gd name="T0" fmla="*/ 0 w 5"/>
                <a:gd name="T1" fmla="*/ 4 h 4"/>
                <a:gd name="T2" fmla="*/ 5 w 5"/>
                <a:gd name="T3" fmla="*/ 0 h 4"/>
                <a:gd name="T4" fmla="*/ 0 w 5"/>
                <a:gd name="T5" fmla="*/ 1 h 4"/>
                <a:gd name="T6" fmla="*/ 0 w 5"/>
                <a:gd name="T7" fmla="*/ 4 h 4"/>
              </a:gdLst>
              <a:ahLst/>
              <a:cxnLst>
                <a:cxn ang="0">
                  <a:pos x="T0" y="T1"/>
                </a:cxn>
                <a:cxn ang="0">
                  <a:pos x="T2" y="T3"/>
                </a:cxn>
                <a:cxn ang="0">
                  <a:pos x="T4" y="T5"/>
                </a:cxn>
                <a:cxn ang="0">
                  <a:pos x="T6" y="T7"/>
                </a:cxn>
              </a:cxnLst>
              <a:rect l="0" t="0" r="r" b="b"/>
              <a:pathLst>
                <a:path w="5" h="4">
                  <a:moveTo>
                    <a:pt x="0" y="4"/>
                  </a:moveTo>
                  <a:lnTo>
                    <a:pt x="5" y="0"/>
                  </a:lnTo>
                  <a:lnTo>
                    <a:pt x="0" y="1"/>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Freeform 290"/>
            <p:cNvSpPr>
              <a:spLocks/>
            </p:cNvSpPr>
            <p:nvPr/>
          </p:nvSpPr>
          <p:spPr bwMode="auto">
            <a:xfrm>
              <a:off x="11296831" y="10882199"/>
              <a:ext cx="6350" cy="19050"/>
            </a:xfrm>
            <a:custGeom>
              <a:avLst/>
              <a:gdLst>
                <a:gd name="T0" fmla="*/ 1 w 4"/>
                <a:gd name="T1" fmla="*/ 0 h 12"/>
                <a:gd name="T2" fmla="*/ 0 w 4"/>
                <a:gd name="T3" fmla="*/ 5 h 12"/>
                <a:gd name="T4" fmla="*/ 1 w 4"/>
                <a:gd name="T5" fmla="*/ 12 h 12"/>
                <a:gd name="T6" fmla="*/ 4 w 4"/>
                <a:gd name="T7" fmla="*/ 10 h 12"/>
                <a:gd name="T8" fmla="*/ 1 w 4"/>
                <a:gd name="T9" fmla="*/ 0 h 12"/>
              </a:gdLst>
              <a:ahLst/>
              <a:cxnLst>
                <a:cxn ang="0">
                  <a:pos x="T0" y="T1"/>
                </a:cxn>
                <a:cxn ang="0">
                  <a:pos x="T2" y="T3"/>
                </a:cxn>
                <a:cxn ang="0">
                  <a:pos x="T4" y="T5"/>
                </a:cxn>
                <a:cxn ang="0">
                  <a:pos x="T6" y="T7"/>
                </a:cxn>
                <a:cxn ang="0">
                  <a:pos x="T8" y="T9"/>
                </a:cxn>
              </a:cxnLst>
              <a:rect l="0" t="0" r="r" b="b"/>
              <a:pathLst>
                <a:path w="4" h="12">
                  <a:moveTo>
                    <a:pt x="1" y="0"/>
                  </a:moveTo>
                  <a:lnTo>
                    <a:pt x="0" y="5"/>
                  </a:lnTo>
                  <a:lnTo>
                    <a:pt x="1" y="12"/>
                  </a:lnTo>
                  <a:lnTo>
                    <a:pt x="4" y="10"/>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291"/>
            <p:cNvSpPr>
              <a:spLocks/>
            </p:cNvSpPr>
            <p:nvPr/>
          </p:nvSpPr>
          <p:spPr bwMode="auto">
            <a:xfrm>
              <a:off x="11128556" y="10642486"/>
              <a:ext cx="241300" cy="260350"/>
            </a:xfrm>
            <a:custGeom>
              <a:avLst/>
              <a:gdLst>
                <a:gd name="T0" fmla="*/ 3 w 152"/>
                <a:gd name="T1" fmla="*/ 110 h 164"/>
                <a:gd name="T2" fmla="*/ 14 w 152"/>
                <a:gd name="T3" fmla="*/ 120 h 164"/>
                <a:gd name="T4" fmla="*/ 32 w 152"/>
                <a:gd name="T5" fmla="*/ 148 h 164"/>
                <a:gd name="T6" fmla="*/ 43 w 152"/>
                <a:gd name="T7" fmla="*/ 155 h 164"/>
                <a:gd name="T8" fmla="*/ 60 w 152"/>
                <a:gd name="T9" fmla="*/ 148 h 164"/>
                <a:gd name="T10" fmla="*/ 71 w 152"/>
                <a:gd name="T11" fmla="*/ 154 h 164"/>
                <a:gd name="T12" fmla="*/ 82 w 152"/>
                <a:gd name="T13" fmla="*/ 156 h 164"/>
                <a:gd name="T14" fmla="*/ 87 w 152"/>
                <a:gd name="T15" fmla="*/ 164 h 164"/>
                <a:gd name="T16" fmla="*/ 113 w 152"/>
                <a:gd name="T17" fmla="*/ 136 h 164"/>
                <a:gd name="T18" fmla="*/ 120 w 152"/>
                <a:gd name="T19" fmla="*/ 120 h 164"/>
                <a:gd name="T20" fmla="*/ 127 w 152"/>
                <a:gd name="T21" fmla="*/ 98 h 164"/>
                <a:gd name="T22" fmla="*/ 134 w 152"/>
                <a:gd name="T23" fmla="*/ 87 h 164"/>
                <a:gd name="T24" fmla="*/ 147 w 152"/>
                <a:gd name="T25" fmla="*/ 90 h 164"/>
                <a:gd name="T26" fmla="*/ 134 w 152"/>
                <a:gd name="T27" fmla="*/ 68 h 164"/>
                <a:gd name="T28" fmla="*/ 131 w 152"/>
                <a:gd name="T29" fmla="*/ 48 h 164"/>
                <a:gd name="T30" fmla="*/ 127 w 152"/>
                <a:gd name="T31" fmla="*/ 41 h 164"/>
                <a:gd name="T32" fmla="*/ 134 w 152"/>
                <a:gd name="T33" fmla="*/ 41 h 164"/>
                <a:gd name="T34" fmla="*/ 137 w 152"/>
                <a:gd name="T35" fmla="*/ 31 h 164"/>
                <a:gd name="T36" fmla="*/ 152 w 152"/>
                <a:gd name="T37" fmla="*/ 26 h 164"/>
                <a:gd name="T38" fmla="*/ 134 w 152"/>
                <a:gd name="T39" fmla="*/ 19 h 164"/>
                <a:gd name="T40" fmla="*/ 128 w 152"/>
                <a:gd name="T41" fmla="*/ 15 h 164"/>
                <a:gd name="T42" fmla="*/ 123 w 152"/>
                <a:gd name="T43" fmla="*/ 4 h 164"/>
                <a:gd name="T44" fmla="*/ 114 w 152"/>
                <a:gd name="T45" fmla="*/ 6 h 164"/>
                <a:gd name="T46" fmla="*/ 100 w 152"/>
                <a:gd name="T47" fmla="*/ 20 h 164"/>
                <a:gd name="T48" fmla="*/ 97 w 152"/>
                <a:gd name="T49" fmla="*/ 27 h 164"/>
                <a:gd name="T50" fmla="*/ 88 w 152"/>
                <a:gd name="T51" fmla="*/ 27 h 164"/>
                <a:gd name="T52" fmla="*/ 71 w 152"/>
                <a:gd name="T53" fmla="*/ 41 h 164"/>
                <a:gd name="T54" fmla="*/ 39 w 152"/>
                <a:gd name="T55" fmla="*/ 60 h 164"/>
                <a:gd name="T56" fmla="*/ 33 w 152"/>
                <a:gd name="T57" fmla="*/ 68 h 164"/>
                <a:gd name="T58" fmla="*/ 15 w 152"/>
                <a:gd name="T59" fmla="*/ 77 h 164"/>
                <a:gd name="T60" fmla="*/ 9 w 152"/>
                <a:gd name="T61" fmla="*/ 73 h 164"/>
                <a:gd name="T62" fmla="*/ 2 w 152"/>
                <a:gd name="T6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64">
                  <a:moveTo>
                    <a:pt x="0" y="96"/>
                  </a:moveTo>
                  <a:lnTo>
                    <a:pt x="3" y="110"/>
                  </a:lnTo>
                  <a:lnTo>
                    <a:pt x="10" y="113"/>
                  </a:lnTo>
                  <a:lnTo>
                    <a:pt x="14" y="120"/>
                  </a:lnTo>
                  <a:lnTo>
                    <a:pt x="20" y="146"/>
                  </a:lnTo>
                  <a:lnTo>
                    <a:pt x="32" y="148"/>
                  </a:lnTo>
                  <a:lnTo>
                    <a:pt x="40" y="143"/>
                  </a:lnTo>
                  <a:lnTo>
                    <a:pt x="43" y="155"/>
                  </a:lnTo>
                  <a:lnTo>
                    <a:pt x="53" y="152"/>
                  </a:lnTo>
                  <a:lnTo>
                    <a:pt x="60" y="148"/>
                  </a:lnTo>
                  <a:lnTo>
                    <a:pt x="69" y="150"/>
                  </a:lnTo>
                  <a:lnTo>
                    <a:pt x="71" y="154"/>
                  </a:lnTo>
                  <a:lnTo>
                    <a:pt x="79" y="152"/>
                  </a:lnTo>
                  <a:lnTo>
                    <a:pt x="82" y="156"/>
                  </a:lnTo>
                  <a:lnTo>
                    <a:pt x="85" y="164"/>
                  </a:lnTo>
                  <a:lnTo>
                    <a:pt x="87" y="164"/>
                  </a:lnTo>
                  <a:lnTo>
                    <a:pt x="104" y="155"/>
                  </a:lnTo>
                  <a:lnTo>
                    <a:pt x="113" y="136"/>
                  </a:lnTo>
                  <a:lnTo>
                    <a:pt x="107" y="129"/>
                  </a:lnTo>
                  <a:lnTo>
                    <a:pt x="120" y="120"/>
                  </a:lnTo>
                  <a:lnTo>
                    <a:pt x="126" y="110"/>
                  </a:lnTo>
                  <a:lnTo>
                    <a:pt x="127" y="98"/>
                  </a:lnTo>
                  <a:lnTo>
                    <a:pt x="134" y="91"/>
                  </a:lnTo>
                  <a:lnTo>
                    <a:pt x="134" y="87"/>
                  </a:lnTo>
                  <a:lnTo>
                    <a:pt x="139" y="91"/>
                  </a:lnTo>
                  <a:lnTo>
                    <a:pt x="147" y="90"/>
                  </a:lnTo>
                  <a:lnTo>
                    <a:pt x="132" y="74"/>
                  </a:lnTo>
                  <a:lnTo>
                    <a:pt x="134" y="68"/>
                  </a:lnTo>
                  <a:lnTo>
                    <a:pt x="123" y="49"/>
                  </a:lnTo>
                  <a:lnTo>
                    <a:pt x="131" y="48"/>
                  </a:lnTo>
                  <a:lnTo>
                    <a:pt x="125" y="42"/>
                  </a:lnTo>
                  <a:lnTo>
                    <a:pt x="127" y="41"/>
                  </a:lnTo>
                  <a:lnTo>
                    <a:pt x="130" y="39"/>
                  </a:lnTo>
                  <a:lnTo>
                    <a:pt x="134" y="41"/>
                  </a:lnTo>
                  <a:lnTo>
                    <a:pt x="141" y="38"/>
                  </a:lnTo>
                  <a:lnTo>
                    <a:pt x="137" y="31"/>
                  </a:lnTo>
                  <a:lnTo>
                    <a:pt x="145" y="31"/>
                  </a:lnTo>
                  <a:lnTo>
                    <a:pt x="152" y="26"/>
                  </a:lnTo>
                  <a:lnTo>
                    <a:pt x="138" y="19"/>
                  </a:lnTo>
                  <a:lnTo>
                    <a:pt x="134" y="19"/>
                  </a:lnTo>
                  <a:lnTo>
                    <a:pt x="134" y="14"/>
                  </a:lnTo>
                  <a:lnTo>
                    <a:pt x="128" y="15"/>
                  </a:lnTo>
                  <a:lnTo>
                    <a:pt x="128" y="8"/>
                  </a:lnTo>
                  <a:lnTo>
                    <a:pt x="123" y="4"/>
                  </a:lnTo>
                  <a:lnTo>
                    <a:pt x="120" y="0"/>
                  </a:lnTo>
                  <a:lnTo>
                    <a:pt x="114" y="6"/>
                  </a:lnTo>
                  <a:lnTo>
                    <a:pt x="114" y="0"/>
                  </a:lnTo>
                  <a:lnTo>
                    <a:pt x="100" y="20"/>
                  </a:lnTo>
                  <a:lnTo>
                    <a:pt x="95" y="22"/>
                  </a:lnTo>
                  <a:lnTo>
                    <a:pt x="97" y="27"/>
                  </a:lnTo>
                  <a:lnTo>
                    <a:pt x="92" y="31"/>
                  </a:lnTo>
                  <a:lnTo>
                    <a:pt x="88" y="27"/>
                  </a:lnTo>
                  <a:lnTo>
                    <a:pt x="74" y="35"/>
                  </a:lnTo>
                  <a:lnTo>
                    <a:pt x="71" y="41"/>
                  </a:lnTo>
                  <a:lnTo>
                    <a:pt x="58" y="58"/>
                  </a:lnTo>
                  <a:lnTo>
                    <a:pt x="39" y="60"/>
                  </a:lnTo>
                  <a:lnTo>
                    <a:pt x="36" y="68"/>
                  </a:lnTo>
                  <a:lnTo>
                    <a:pt x="33" y="68"/>
                  </a:lnTo>
                  <a:lnTo>
                    <a:pt x="30" y="79"/>
                  </a:lnTo>
                  <a:lnTo>
                    <a:pt x="15" y="77"/>
                  </a:lnTo>
                  <a:lnTo>
                    <a:pt x="10" y="72"/>
                  </a:lnTo>
                  <a:lnTo>
                    <a:pt x="9" y="73"/>
                  </a:lnTo>
                  <a:lnTo>
                    <a:pt x="8" y="73"/>
                  </a:lnTo>
                  <a:lnTo>
                    <a:pt x="2" y="79"/>
                  </a:lnTo>
                  <a:lnTo>
                    <a:pt x="0" y="9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292"/>
            <p:cNvSpPr>
              <a:spLocks/>
            </p:cNvSpPr>
            <p:nvPr/>
          </p:nvSpPr>
          <p:spPr bwMode="auto">
            <a:xfrm>
              <a:off x="11041243" y="10944111"/>
              <a:ext cx="217488" cy="68263"/>
            </a:xfrm>
            <a:custGeom>
              <a:avLst/>
              <a:gdLst>
                <a:gd name="T0" fmla="*/ 135 w 137"/>
                <a:gd name="T1" fmla="*/ 37 h 43"/>
                <a:gd name="T2" fmla="*/ 135 w 137"/>
                <a:gd name="T3" fmla="*/ 29 h 43"/>
                <a:gd name="T4" fmla="*/ 115 w 137"/>
                <a:gd name="T5" fmla="*/ 26 h 43"/>
                <a:gd name="T6" fmla="*/ 107 w 137"/>
                <a:gd name="T7" fmla="*/ 14 h 43"/>
                <a:gd name="T8" fmla="*/ 92 w 137"/>
                <a:gd name="T9" fmla="*/ 10 h 43"/>
                <a:gd name="T10" fmla="*/ 88 w 137"/>
                <a:gd name="T11" fmla="*/ 12 h 43"/>
                <a:gd name="T12" fmla="*/ 84 w 137"/>
                <a:gd name="T13" fmla="*/ 7 h 43"/>
                <a:gd name="T14" fmla="*/ 79 w 137"/>
                <a:gd name="T15" fmla="*/ 10 h 43"/>
                <a:gd name="T16" fmla="*/ 75 w 137"/>
                <a:gd name="T17" fmla="*/ 16 h 43"/>
                <a:gd name="T18" fmla="*/ 53 w 137"/>
                <a:gd name="T19" fmla="*/ 14 h 43"/>
                <a:gd name="T20" fmla="*/ 44 w 137"/>
                <a:gd name="T21" fmla="*/ 6 h 43"/>
                <a:gd name="T22" fmla="*/ 32 w 137"/>
                <a:gd name="T23" fmla="*/ 4 h 43"/>
                <a:gd name="T24" fmla="*/ 31 w 137"/>
                <a:gd name="T25" fmla="*/ 0 h 43"/>
                <a:gd name="T26" fmla="*/ 23 w 137"/>
                <a:gd name="T27" fmla="*/ 3 h 43"/>
                <a:gd name="T28" fmla="*/ 14 w 137"/>
                <a:gd name="T29" fmla="*/ 0 h 43"/>
                <a:gd name="T30" fmla="*/ 11 w 137"/>
                <a:gd name="T31" fmla="*/ 1 h 43"/>
                <a:gd name="T32" fmla="*/ 5 w 137"/>
                <a:gd name="T33" fmla="*/ 11 h 43"/>
                <a:gd name="T34" fmla="*/ 0 w 137"/>
                <a:gd name="T35" fmla="*/ 10 h 43"/>
                <a:gd name="T36" fmla="*/ 1 w 137"/>
                <a:gd name="T37" fmla="*/ 13 h 43"/>
                <a:gd name="T38" fmla="*/ 19 w 137"/>
                <a:gd name="T39" fmla="*/ 17 h 43"/>
                <a:gd name="T40" fmla="*/ 17 w 137"/>
                <a:gd name="T41" fmla="*/ 19 h 43"/>
                <a:gd name="T42" fmla="*/ 25 w 137"/>
                <a:gd name="T43" fmla="*/ 23 h 43"/>
                <a:gd name="T44" fmla="*/ 48 w 137"/>
                <a:gd name="T45" fmla="*/ 29 h 43"/>
                <a:gd name="T46" fmla="*/ 52 w 137"/>
                <a:gd name="T47" fmla="*/ 26 h 43"/>
                <a:gd name="T48" fmla="*/ 65 w 137"/>
                <a:gd name="T49" fmla="*/ 26 h 43"/>
                <a:gd name="T50" fmla="*/ 82 w 137"/>
                <a:gd name="T51" fmla="*/ 34 h 43"/>
                <a:gd name="T52" fmla="*/ 95 w 137"/>
                <a:gd name="T53" fmla="*/ 37 h 43"/>
                <a:gd name="T54" fmla="*/ 102 w 137"/>
                <a:gd name="T55" fmla="*/ 36 h 43"/>
                <a:gd name="T56" fmla="*/ 110 w 137"/>
                <a:gd name="T57" fmla="*/ 37 h 43"/>
                <a:gd name="T58" fmla="*/ 117 w 137"/>
                <a:gd name="T59" fmla="*/ 36 h 43"/>
                <a:gd name="T60" fmla="*/ 137 w 137"/>
                <a:gd name="T61" fmla="*/ 43 h 43"/>
                <a:gd name="T62" fmla="*/ 135 w 137"/>
                <a:gd name="T63"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43">
                  <a:moveTo>
                    <a:pt x="135" y="37"/>
                  </a:moveTo>
                  <a:lnTo>
                    <a:pt x="135" y="29"/>
                  </a:lnTo>
                  <a:lnTo>
                    <a:pt x="115" y="26"/>
                  </a:lnTo>
                  <a:lnTo>
                    <a:pt x="107" y="14"/>
                  </a:lnTo>
                  <a:lnTo>
                    <a:pt x="92" y="10"/>
                  </a:lnTo>
                  <a:lnTo>
                    <a:pt x="88" y="12"/>
                  </a:lnTo>
                  <a:lnTo>
                    <a:pt x="84" y="7"/>
                  </a:lnTo>
                  <a:lnTo>
                    <a:pt x="79" y="10"/>
                  </a:lnTo>
                  <a:lnTo>
                    <a:pt x="75" y="16"/>
                  </a:lnTo>
                  <a:lnTo>
                    <a:pt x="53" y="14"/>
                  </a:lnTo>
                  <a:lnTo>
                    <a:pt x="44" y="6"/>
                  </a:lnTo>
                  <a:lnTo>
                    <a:pt x="32" y="4"/>
                  </a:lnTo>
                  <a:lnTo>
                    <a:pt x="31" y="0"/>
                  </a:lnTo>
                  <a:lnTo>
                    <a:pt x="23" y="3"/>
                  </a:lnTo>
                  <a:lnTo>
                    <a:pt x="14" y="0"/>
                  </a:lnTo>
                  <a:lnTo>
                    <a:pt x="11" y="1"/>
                  </a:lnTo>
                  <a:lnTo>
                    <a:pt x="5" y="11"/>
                  </a:lnTo>
                  <a:lnTo>
                    <a:pt x="0" y="10"/>
                  </a:lnTo>
                  <a:lnTo>
                    <a:pt x="1" y="13"/>
                  </a:lnTo>
                  <a:lnTo>
                    <a:pt x="19" y="17"/>
                  </a:lnTo>
                  <a:lnTo>
                    <a:pt x="17" y="19"/>
                  </a:lnTo>
                  <a:lnTo>
                    <a:pt x="25" y="23"/>
                  </a:lnTo>
                  <a:lnTo>
                    <a:pt x="48" y="29"/>
                  </a:lnTo>
                  <a:lnTo>
                    <a:pt x="52" y="26"/>
                  </a:lnTo>
                  <a:lnTo>
                    <a:pt x="65" y="26"/>
                  </a:lnTo>
                  <a:lnTo>
                    <a:pt x="82" y="34"/>
                  </a:lnTo>
                  <a:lnTo>
                    <a:pt x="95" y="37"/>
                  </a:lnTo>
                  <a:lnTo>
                    <a:pt x="102" y="36"/>
                  </a:lnTo>
                  <a:lnTo>
                    <a:pt x="110" y="37"/>
                  </a:lnTo>
                  <a:lnTo>
                    <a:pt x="117" y="36"/>
                  </a:lnTo>
                  <a:lnTo>
                    <a:pt x="137" y="43"/>
                  </a:lnTo>
                  <a:lnTo>
                    <a:pt x="135" y="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Freeform 293"/>
            <p:cNvSpPr>
              <a:spLocks/>
            </p:cNvSpPr>
            <p:nvPr/>
          </p:nvSpPr>
          <p:spPr bwMode="auto">
            <a:xfrm>
              <a:off x="11098393" y="10866324"/>
              <a:ext cx="12700" cy="12700"/>
            </a:xfrm>
            <a:custGeom>
              <a:avLst/>
              <a:gdLst>
                <a:gd name="T0" fmla="*/ 1 w 8"/>
                <a:gd name="T1" fmla="*/ 0 h 8"/>
                <a:gd name="T2" fmla="*/ 0 w 8"/>
                <a:gd name="T3" fmla="*/ 7 h 8"/>
                <a:gd name="T4" fmla="*/ 7 w 8"/>
                <a:gd name="T5" fmla="*/ 8 h 8"/>
                <a:gd name="T6" fmla="*/ 8 w 8"/>
                <a:gd name="T7" fmla="*/ 2 h 8"/>
                <a:gd name="T8" fmla="*/ 1 w 8"/>
                <a:gd name="T9" fmla="*/ 0 h 8"/>
              </a:gdLst>
              <a:ahLst/>
              <a:cxnLst>
                <a:cxn ang="0">
                  <a:pos x="T0" y="T1"/>
                </a:cxn>
                <a:cxn ang="0">
                  <a:pos x="T2" y="T3"/>
                </a:cxn>
                <a:cxn ang="0">
                  <a:pos x="T4" y="T5"/>
                </a:cxn>
                <a:cxn ang="0">
                  <a:pos x="T6" y="T7"/>
                </a:cxn>
                <a:cxn ang="0">
                  <a:pos x="T8" y="T9"/>
                </a:cxn>
              </a:cxnLst>
              <a:rect l="0" t="0" r="r" b="b"/>
              <a:pathLst>
                <a:path w="8" h="8">
                  <a:moveTo>
                    <a:pt x="1" y="0"/>
                  </a:moveTo>
                  <a:lnTo>
                    <a:pt x="0" y="7"/>
                  </a:lnTo>
                  <a:lnTo>
                    <a:pt x="7" y="8"/>
                  </a:lnTo>
                  <a:lnTo>
                    <a:pt x="8" y="2"/>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294"/>
            <p:cNvSpPr>
              <a:spLocks/>
            </p:cNvSpPr>
            <p:nvPr/>
          </p:nvSpPr>
          <p:spPr bwMode="auto">
            <a:xfrm>
              <a:off x="11039656" y="10840924"/>
              <a:ext cx="36513" cy="36513"/>
            </a:xfrm>
            <a:custGeom>
              <a:avLst/>
              <a:gdLst>
                <a:gd name="T0" fmla="*/ 14 w 23"/>
                <a:gd name="T1" fmla="*/ 19 h 23"/>
                <a:gd name="T2" fmla="*/ 23 w 23"/>
                <a:gd name="T3" fmla="*/ 23 h 23"/>
                <a:gd name="T4" fmla="*/ 23 w 23"/>
                <a:gd name="T5" fmla="*/ 14 h 23"/>
                <a:gd name="T6" fmla="*/ 17 w 23"/>
                <a:gd name="T7" fmla="*/ 14 h 23"/>
                <a:gd name="T8" fmla="*/ 11 w 23"/>
                <a:gd name="T9" fmla="*/ 0 h 23"/>
                <a:gd name="T10" fmla="*/ 8 w 23"/>
                <a:gd name="T11" fmla="*/ 4 h 23"/>
                <a:gd name="T12" fmla="*/ 4 w 23"/>
                <a:gd name="T13" fmla="*/ 1 h 23"/>
                <a:gd name="T14" fmla="*/ 0 w 23"/>
                <a:gd name="T15" fmla="*/ 6 h 23"/>
                <a:gd name="T16" fmla="*/ 10 w 23"/>
                <a:gd name="T17" fmla="*/ 10 h 23"/>
                <a:gd name="T18" fmla="*/ 14 w 23"/>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4" y="19"/>
                  </a:moveTo>
                  <a:lnTo>
                    <a:pt x="23" y="23"/>
                  </a:lnTo>
                  <a:lnTo>
                    <a:pt x="23" y="14"/>
                  </a:lnTo>
                  <a:lnTo>
                    <a:pt x="17" y="14"/>
                  </a:lnTo>
                  <a:lnTo>
                    <a:pt x="11" y="0"/>
                  </a:lnTo>
                  <a:lnTo>
                    <a:pt x="8" y="4"/>
                  </a:lnTo>
                  <a:lnTo>
                    <a:pt x="4" y="1"/>
                  </a:lnTo>
                  <a:lnTo>
                    <a:pt x="0" y="6"/>
                  </a:lnTo>
                  <a:lnTo>
                    <a:pt x="10" y="10"/>
                  </a:lnTo>
                  <a:lnTo>
                    <a:pt x="14"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Freeform 295"/>
            <p:cNvSpPr>
              <a:spLocks/>
            </p:cNvSpPr>
            <p:nvPr/>
          </p:nvSpPr>
          <p:spPr bwMode="auto">
            <a:xfrm>
              <a:off x="11019018" y="10812349"/>
              <a:ext cx="6350" cy="6350"/>
            </a:xfrm>
            <a:custGeom>
              <a:avLst/>
              <a:gdLst>
                <a:gd name="T0" fmla="*/ 1 w 4"/>
                <a:gd name="T1" fmla="*/ 4 h 4"/>
                <a:gd name="T2" fmla="*/ 4 w 4"/>
                <a:gd name="T3" fmla="*/ 4 h 4"/>
                <a:gd name="T4" fmla="*/ 2 w 4"/>
                <a:gd name="T5" fmla="*/ 0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lnTo>
                    <a:pt x="4" y="4"/>
                  </a:lnTo>
                  <a:lnTo>
                    <a:pt x="2" y="0"/>
                  </a:lnTo>
                  <a:lnTo>
                    <a:pt x="0" y="3"/>
                  </a:lnTo>
                  <a:lnTo>
                    <a:pt x="1"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296"/>
            <p:cNvSpPr>
              <a:spLocks/>
            </p:cNvSpPr>
            <p:nvPr/>
          </p:nvSpPr>
          <p:spPr bwMode="auto">
            <a:xfrm>
              <a:off x="11019018" y="10777424"/>
              <a:ext cx="6350" cy="7938"/>
            </a:xfrm>
            <a:custGeom>
              <a:avLst/>
              <a:gdLst>
                <a:gd name="T0" fmla="*/ 4 w 4"/>
                <a:gd name="T1" fmla="*/ 1 h 5"/>
                <a:gd name="T2" fmla="*/ 0 w 4"/>
                <a:gd name="T3" fmla="*/ 0 h 5"/>
                <a:gd name="T4" fmla="*/ 4 w 4"/>
                <a:gd name="T5" fmla="*/ 5 h 5"/>
                <a:gd name="T6" fmla="*/ 4 w 4"/>
                <a:gd name="T7" fmla="*/ 1 h 5"/>
              </a:gdLst>
              <a:ahLst/>
              <a:cxnLst>
                <a:cxn ang="0">
                  <a:pos x="T0" y="T1"/>
                </a:cxn>
                <a:cxn ang="0">
                  <a:pos x="T2" y="T3"/>
                </a:cxn>
                <a:cxn ang="0">
                  <a:pos x="T4" y="T5"/>
                </a:cxn>
                <a:cxn ang="0">
                  <a:pos x="T6" y="T7"/>
                </a:cxn>
              </a:cxnLst>
              <a:rect l="0" t="0" r="r" b="b"/>
              <a:pathLst>
                <a:path w="4" h="5">
                  <a:moveTo>
                    <a:pt x="4" y="1"/>
                  </a:moveTo>
                  <a:lnTo>
                    <a:pt x="0" y="0"/>
                  </a:lnTo>
                  <a:lnTo>
                    <a:pt x="4" y="5"/>
                  </a:lnTo>
                  <a:lnTo>
                    <a:pt x="4"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Freeform 297"/>
            <p:cNvSpPr>
              <a:spLocks/>
            </p:cNvSpPr>
            <p:nvPr/>
          </p:nvSpPr>
          <p:spPr bwMode="auto">
            <a:xfrm>
              <a:off x="10966631" y="10767899"/>
              <a:ext cx="9525" cy="6350"/>
            </a:xfrm>
            <a:custGeom>
              <a:avLst/>
              <a:gdLst>
                <a:gd name="T0" fmla="*/ 6 w 6"/>
                <a:gd name="T1" fmla="*/ 0 h 4"/>
                <a:gd name="T2" fmla="*/ 0 w 6"/>
                <a:gd name="T3" fmla="*/ 0 h 4"/>
                <a:gd name="T4" fmla="*/ 6 w 6"/>
                <a:gd name="T5" fmla="*/ 4 h 4"/>
                <a:gd name="T6" fmla="*/ 6 w 6"/>
                <a:gd name="T7" fmla="*/ 0 h 4"/>
              </a:gdLst>
              <a:ahLst/>
              <a:cxnLst>
                <a:cxn ang="0">
                  <a:pos x="T0" y="T1"/>
                </a:cxn>
                <a:cxn ang="0">
                  <a:pos x="T2" y="T3"/>
                </a:cxn>
                <a:cxn ang="0">
                  <a:pos x="T4" y="T5"/>
                </a:cxn>
                <a:cxn ang="0">
                  <a:pos x="T6" y="T7"/>
                </a:cxn>
              </a:cxnLst>
              <a:rect l="0" t="0" r="r" b="b"/>
              <a:pathLst>
                <a:path w="6" h="4">
                  <a:moveTo>
                    <a:pt x="6" y="0"/>
                  </a:moveTo>
                  <a:lnTo>
                    <a:pt x="0" y="0"/>
                  </a:lnTo>
                  <a:lnTo>
                    <a:pt x="6" y="4"/>
                  </a:ln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Freeform 298"/>
            <p:cNvSpPr>
              <a:spLocks/>
            </p:cNvSpPr>
            <p:nvPr/>
          </p:nvSpPr>
          <p:spPr bwMode="auto">
            <a:xfrm>
              <a:off x="10952343" y="10758374"/>
              <a:ext cx="6350" cy="6350"/>
            </a:xfrm>
            <a:custGeom>
              <a:avLst/>
              <a:gdLst>
                <a:gd name="T0" fmla="*/ 0 w 4"/>
                <a:gd name="T1" fmla="*/ 0 h 4"/>
                <a:gd name="T2" fmla="*/ 4 w 4"/>
                <a:gd name="T3" fmla="*/ 4 h 4"/>
                <a:gd name="T4" fmla="*/ 4 w 4"/>
                <a:gd name="T5" fmla="*/ 0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4"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reeform 299"/>
            <p:cNvSpPr>
              <a:spLocks/>
            </p:cNvSpPr>
            <p:nvPr/>
          </p:nvSpPr>
          <p:spPr bwMode="auto">
            <a:xfrm>
              <a:off x="11439706" y="10915536"/>
              <a:ext cx="9525" cy="17463"/>
            </a:xfrm>
            <a:custGeom>
              <a:avLst/>
              <a:gdLst>
                <a:gd name="T0" fmla="*/ 6 w 6"/>
                <a:gd name="T1" fmla="*/ 0 h 11"/>
                <a:gd name="T2" fmla="*/ 1 w 6"/>
                <a:gd name="T3" fmla="*/ 2 h 11"/>
                <a:gd name="T4" fmla="*/ 0 w 6"/>
                <a:gd name="T5" fmla="*/ 10 h 11"/>
                <a:gd name="T6" fmla="*/ 6 w 6"/>
                <a:gd name="T7" fmla="*/ 11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lnTo>
                    <a:pt x="1" y="2"/>
                  </a:lnTo>
                  <a:lnTo>
                    <a:pt x="0" y="10"/>
                  </a:lnTo>
                  <a:lnTo>
                    <a:pt x="6" y="11"/>
                  </a:ln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300"/>
            <p:cNvSpPr>
              <a:spLocks noEditPoints="1"/>
            </p:cNvSpPr>
            <p:nvPr/>
          </p:nvSpPr>
          <p:spPr bwMode="auto">
            <a:xfrm>
              <a:off x="8142468" y="7799274"/>
              <a:ext cx="4903788" cy="3876675"/>
            </a:xfrm>
            <a:custGeom>
              <a:avLst/>
              <a:gdLst>
                <a:gd name="T0" fmla="*/ 2981 w 3089"/>
                <a:gd name="T1" fmla="*/ 501 h 2442"/>
                <a:gd name="T2" fmla="*/ 2517 w 3089"/>
                <a:gd name="T3" fmla="*/ 376 h 2442"/>
                <a:gd name="T4" fmla="*/ 2187 w 3089"/>
                <a:gd name="T5" fmla="*/ 309 h 2442"/>
                <a:gd name="T6" fmla="*/ 1903 w 3089"/>
                <a:gd name="T7" fmla="*/ 238 h 2442"/>
                <a:gd name="T8" fmla="*/ 1910 w 3089"/>
                <a:gd name="T9" fmla="*/ 66 h 2442"/>
                <a:gd name="T10" fmla="*/ 1649 w 3089"/>
                <a:gd name="T11" fmla="*/ 114 h 2442"/>
                <a:gd name="T12" fmla="*/ 1497 w 3089"/>
                <a:gd name="T13" fmla="*/ 416 h 2442"/>
                <a:gd name="T14" fmla="*/ 1354 w 3089"/>
                <a:gd name="T15" fmla="*/ 426 h 2442"/>
                <a:gd name="T16" fmla="*/ 1346 w 3089"/>
                <a:gd name="T17" fmla="*/ 513 h 2442"/>
                <a:gd name="T18" fmla="*/ 1167 w 3089"/>
                <a:gd name="T19" fmla="*/ 457 h 2442"/>
                <a:gd name="T20" fmla="*/ 953 w 3089"/>
                <a:gd name="T21" fmla="*/ 509 h 2442"/>
                <a:gd name="T22" fmla="*/ 771 w 3089"/>
                <a:gd name="T23" fmla="*/ 602 h 2442"/>
                <a:gd name="T24" fmla="*/ 720 w 3089"/>
                <a:gd name="T25" fmla="*/ 400 h 2442"/>
                <a:gd name="T26" fmla="*/ 587 w 3089"/>
                <a:gd name="T27" fmla="*/ 415 h 2442"/>
                <a:gd name="T28" fmla="*/ 497 w 3089"/>
                <a:gd name="T29" fmla="*/ 494 h 2442"/>
                <a:gd name="T30" fmla="*/ 406 w 3089"/>
                <a:gd name="T31" fmla="*/ 659 h 2442"/>
                <a:gd name="T32" fmla="*/ 361 w 3089"/>
                <a:gd name="T33" fmla="*/ 740 h 2442"/>
                <a:gd name="T34" fmla="*/ 416 w 3089"/>
                <a:gd name="T35" fmla="*/ 788 h 2442"/>
                <a:gd name="T36" fmla="*/ 531 w 3089"/>
                <a:gd name="T37" fmla="*/ 798 h 2442"/>
                <a:gd name="T38" fmla="*/ 594 w 3089"/>
                <a:gd name="T39" fmla="*/ 581 h 2442"/>
                <a:gd name="T40" fmla="*/ 709 w 3089"/>
                <a:gd name="T41" fmla="*/ 776 h 2442"/>
                <a:gd name="T42" fmla="*/ 472 w 3089"/>
                <a:gd name="T43" fmla="*/ 941 h 2442"/>
                <a:gd name="T44" fmla="*/ 389 w 3089"/>
                <a:gd name="T45" fmla="*/ 914 h 2442"/>
                <a:gd name="T46" fmla="*/ 265 w 3089"/>
                <a:gd name="T47" fmla="*/ 1047 h 2442"/>
                <a:gd name="T48" fmla="*/ 132 w 3089"/>
                <a:gd name="T49" fmla="*/ 1192 h 2442"/>
                <a:gd name="T50" fmla="*/ 392 w 3089"/>
                <a:gd name="T51" fmla="*/ 1157 h 2442"/>
                <a:gd name="T52" fmla="*/ 462 w 3089"/>
                <a:gd name="T53" fmla="*/ 1173 h 2442"/>
                <a:gd name="T54" fmla="*/ 575 w 3089"/>
                <a:gd name="T55" fmla="*/ 1267 h 2442"/>
                <a:gd name="T56" fmla="*/ 670 w 3089"/>
                <a:gd name="T57" fmla="*/ 1196 h 2442"/>
                <a:gd name="T58" fmla="*/ 769 w 3089"/>
                <a:gd name="T59" fmla="*/ 1126 h 2442"/>
                <a:gd name="T60" fmla="*/ 826 w 3089"/>
                <a:gd name="T61" fmla="*/ 1228 h 2442"/>
                <a:gd name="T62" fmla="*/ 668 w 3089"/>
                <a:gd name="T63" fmla="*/ 1302 h 2442"/>
                <a:gd name="T64" fmla="*/ 733 w 3089"/>
                <a:gd name="T65" fmla="*/ 1405 h 2442"/>
                <a:gd name="T66" fmla="*/ 422 w 3089"/>
                <a:gd name="T67" fmla="*/ 1344 h 2442"/>
                <a:gd name="T68" fmla="*/ 116 w 3089"/>
                <a:gd name="T69" fmla="*/ 1404 h 2442"/>
                <a:gd name="T70" fmla="*/ 37 w 3089"/>
                <a:gd name="T71" fmla="*/ 1730 h 2442"/>
                <a:gd name="T72" fmla="*/ 387 w 3089"/>
                <a:gd name="T73" fmla="*/ 1826 h 2442"/>
                <a:gd name="T74" fmla="*/ 474 w 3089"/>
                <a:gd name="T75" fmla="*/ 2237 h 2442"/>
                <a:gd name="T76" fmla="*/ 748 w 3089"/>
                <a:gd name="T77" fmla="*/ 2285 h 2442"/>
                <a:gd name="T78" fmla="*/ 839 w 3089"/>
                <a:gd name="T79" fmla="*/ 1987 h 2442"/>
                <a:gd name="T80" fmla="*/ 901 w 3089"/>
                <a:gd name="T81" fmla="*/ 1703 h 2442"/>
                <a:gd name="T82" fmla="*/ 830 w 3089"/>
                <a:gd name="T83" fmla="*/ 1531 h 2442"/>
                <a:gd name="T84" fmla="*/ 1129 w 3089"/>
                <a:gd name="T85" fmla="*/ 1584 h 2442"/>
                <a:gd name="T86" fmla="*/ 980 w 3089"/>
                <a:gd name="T87" fmla="*/ 1429 h 2442"/>
                <a:gd name="T88" fmla="*/ 1285 w 3089"/>
                <a:gd name="T89" fmla="*/ 1558 h 2442"/>
                <a:gd name="T90" fmla="*/ 1461 w 3089"/>
                <a:gd name="T91" fmla="*/ 1658 h 2442"/>
                <a:gd name="T92" fmla="*/ 1662 w 3089"/>
                <a:gd name="T93" fmla="*/ 1618 h 2442"/>
                <a:gd name="T94" fmla="*/ 1771 w 3089"/>
                <a:gd name="T95" fmla="*/ 1791 h 2442"/>
                <a:gd name="T96" fmla="*/ 1871 w 3089"/>
                <a:gd name="T97" fmla="*/ 1658 h 2442"/>
                <a:gd name="T98" fmla="*/ 1972 w 3089"/>
                <a:gd name="T99" fmla="*/ 1546 h 2442"/>
                <a:gd name="T100" fmla="*/ 2047 w 3089"/>
                <a:gd name="T101" fmla="*/ 1352 h 2442"/>
                <a:gd name="T102" fmla="*/ 2095 w 3089"/>
                <a:gd name="T103" fmla="*/ 1251 h 2442"/>
                <a:gd name="T104" fmla="*/ 2176 w 3089"/>
                <a:gd name="T105" fmla="*/ 1338 h 2442"/>
                <a:gd name="T106" fmla="*/ 2338 w 3089"/>
                <a:gd name="T107" fmla="*/ 932 h 2442"/>
                <a:gd name="T108" fmla="*/ 2502 w 3089"/>
                <a:gd name="T109" fmla="*/ 792 h 2442"/>
                <a:gd name="T110" fmla="*/ 2704 w 3089"/>
                <a:gd name="T111" fmla="*/ 692 h 2442"/>
                <a:gd name="T112" fmla="*/ 2677 w 3089"/>
                <a:gd name="T113" fmla="*/ 882 h 2442"/>
                <a:gd name="T114" fmla="*/ 2860 w 3089"/>
                <a:gd name="T115" fmla="*/ 716 h 2442"/>
                <a:gd name="T116" fmla="*/ 2995 w 3089"/>
                <a:gd name="T117" fmla="*/ 597 h 2442"/>
                <a:gd name="T118" fmla="*/ 780 w 3089"/>
                <a:gd name="T119" fmla="*/ 2065 h 2442"/>
                <a:gd name="T120" fmla="*/ 726 w 3089"/>
                <a:gd name="T121" fmla="*/ 1861 h 2442"/>
                <a:gd name="T122" fmla="*/ 1008 w 3089"/>
                <a:gd name="T123" fmla="*/ 1238 h 2442"/>
                <a:gd name="T124" fmla="*/ 1021 w 3089"/>
                <a:gd name="T125" fmla="*/ 1145 h 2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9" h="2442">
                  <a:moveTo>
                    <a:pt x="3045" y="604"/>
                  </a:moveTo>
                  <a:lnTo>
                    <a:pt x="3051" y="604"/>
                  </a:lnTo>
                  <a:lnTo>
                    <a:pt x="3055" y="596"/>
                  </a:lnTo>
                  <a:lnTo>
                    <a:pt x="3067" y="596"/>
                  </a:lnTo>
                  <a:lnTo>
                    <a:pt x="3064" y="590"/>
                  </a:lnTo>
                  <a:lnTo>
                    <a:pt x="3064" y="584"/>
                  </a:lnTo>
                  <a:lnTo>
                    <a:pt x="3074" y="593"/>
                  </a:lnTo>
                  <a:lnTo>
                    <a:pt x="3076" y="581"/>
                  </a:lnTo>
                  <a:lnTo>
                    <a:pt x="3089" y="574"/>
                  </a:lnTo>
                  <a:lnTo>
                    <a:pt x="3076" y="570"/>
                  </a:lnTo>
                  <a:lnTo>
                    <a:pt x="3077" y="567"/>
                  </a:lnTo>
                  <a:lnTo>
                    <a:pt x="3058" y="543"/>
                  </a:lnTo>
                  <a:lnTo>
                    <a:pt x="3037" y="542"/>
                  </a:lnTo>
                  <a:lnTo>
                    <a:pt x="3034" y="548"/>
                  </a:lnTo>
                  <a:lnTo>
                    <a:pt x="3033" y="543"/>
                  </a:lnTo>
                  <a:lnTo>
                    <a:pt x="3035" y="539"/>
                  </a:lnTo>
                  <a:lnTo>
                    <a:pt x="3028" y="536"/>
                  </a:lnTo>
                  <a:lnTo>
                    <a:pt x="3026" y="541"/>
                  </a:lnTo>
                  <a:lnTo>
                    <a:pt x="3016" y="538"/>
                  </a:lnTo>
                  <a:lnTo>
                    <a:pt x="3022" y="542"/>
                  </a:lnTo>
                  <a:lnTo>
                    <a:pt x="3022" y="555"/>
                  </a:lnTo>
                  <a:lnTo>
                    <a:pt x="3028" y="558"/>
                  </a:lnTo>
                  <a:lnTo>
                    <a:pt x="3025" y="565"/>
                  </a:lnTo>
                  <a:lnTo>
                    <a:pt x="3025" y="558"/>
                  </a:lnTo>
                  <a:lnTo>
                    <a:pt x="3014" y="550"/>
                  </a:lnTo>
                  <a:lnTo>
                    <a:pt x="3009" y="526"/>
                  </a:lnTo>
                  <a:lnTo>
                    <a:pt x="3012" y="525"/>
                  </a:lnTo>
                  <a:lnTo>
                    <a:pt x="3003" y="513"/>
                  </a:lnTo>
                  <a:lnTo>
                    <a:pt x="2995" y="512"/>
                  </a:lnTo>
                  <a:lnTo>
                    <a:pt x="3003" y="524"/>
                  </a:lnTo>
                  <a:lnTo>
                    <a:pt x="2987" y="513"/>
                  </a:lnTo>
                  <a:lnTo>
                    <a:pt x="2993" y="509"/>
                  </a:lnTo>
                  <a:lnTo>
                    <a:pt x="2979" y="505"/>
                  </a:lnTo>
                  <a:lnTo>
                    <a:pt x="2981" y="501"/>
                  </a:lnTo>
                  <a:lnTo>
                    <a:pt x="2981" y="498"/>
                  </a:lnTo>
                  <a:lnTo>
                    <a:pt x="2974" y="493"/>
                  </a:lnTo>
                  <a:lnTo>
                    <a:pt x="2964" y="492"/>
                  </a:lnTo>
                  <a:lnTo>
                    <a:pt x="2962" y="484"/>
                  </a:lnTo>
                  <a:lnTo>
                    <a:pt x="2954" y="481"/>
                  </a:lnTo>
                  <a:lnTo>
                    <a:pt x="2951" y="472"/>
                  </a:lnTo>
                  <a:lnTo>
                    <a:pt x="2940" y="467"/>
                  </a:lnTo>
                  <a:lnTo>
                    <a:pt x="2935" y="465"/>
                  </a:lnTo>
                  <a:lnTo>
                    <a:pt x="2911" y="445"/>
                  </a:lnTo>
                  <a:lnTo>
                    <a:pt x="2877" y="426"/>
                  </a:lnTo>
                  <a:lnTo>
                    <a:pt x="2834" y="426"/>
                  </a:lnTo>
                  <a:lnTo>
                    <a:pt x="2799" y="416"/>
                  </a:lnTo>
                  <a:lnTo>
                    <a:pt x="2793" y="419"/>
                  </a:lnTo>
                  <a:lnTo>
                    <a:pt x="2793" y="431"/>
                  </a:lnTo>
                  <a:lnTo>
                    <a:pt x="2787" y="436"/>
                  </a:lnTo>
                  <a:lnTo>
                    <a:pt x="2795" y="438"/>
                  </a:lnTo>
                  <a:lnTo>
                    <a:pt x="2801" y="457"/>
                  </a:lnTo>
                  <a:lnTo>
                    <a:pt x="2785" y="471"/>
                  </a:lnTo>
                  <a:lnTo>
                    <a:pt x="2761" y="453"/>
                  </a:lnTo>
                  <a:lnTo>
                    <a:pt x="2759" y="438"/>
                  </a:lnTo>
                  <a:lnTo>
                    <a:pt x="2754" y="429"/>
                  </a:lnTo>
                  <a:lnTo>
                    <a:pt x="2740" y="441"/>
                  </a:lnTo>
                  <a:lnTo>
                    <a:pt x="2713" y="438"/>
                  </a:lnTo>
                  <a:lnTo>
                    <a:pt x="2697" y="428"/>
                  </a:lnTo>
                  <a:lnTo>
                    <a:pt x="2674" y="432"/>
                  </a:lnTo>
                  <a:lnTo>
                    <a:pt x="2656" y="445"/>
                  </a:lnTo>
                  <a:lnTo>
                    <a:pt x="2656" y="438"/>
                  </a:lnTo>
                  <a:lnTo>
                    <a:pt x="2634" y="427"/>
                  </a:lnTo>
                  <a:lnTo>
                    <a:pt x="2638" y="409"/>
                  </a:lnTo>
                  <a:lnTo>
                    <a:pt x="2637" y="401"/>
                  </a:lnTo>
                  <a:lnTo>
                    <a:pt x="2621" y="377"/>
                  </a:lnTo>
                  <a:lnTo>
                    <a:pt x="2559" y="375"/>
                  </a:lnTo>
                  <a:lnTo>
                    <a:pt x="2527" y="383"/>
                  </a:lnTo>
                  <a:lnTo>
                    <a:pt x="2517" y="376"/>
                  </a:lnTo>
                  <a:lnTo>
                    <a:pt x="2525" y="367"/>
                  </a:lnTo>
                  <a:lnTo>
                    <a:pt x="2513" y="355"/>
                  </a:lnTo>
                  <a:lnTo>
                    <a:pt x="2500" y="356"/>
                  </a:lnTo>
                  <a:lnTo>
                    <a:pt x="2493" y="347"/>
                  </a:lnTo>
                  <a:lnTo>
                    <a:pt x="2475" y="343"/>
                  </a:lnTo>
                  <a:lnTo>
                    <a:pt x="2481" y="332"/>
                  </a:lnTo>
                  <a:lnTo>
                    <a:pt x="2489" y="335"/>
                  </a:lnTo>
                  <a:lnTo>
                    <a:pt x="2486" y="321"/>
                  </a:lnTo>
                  <a:lnTo>
                    <a:pt x="2481" y="317"/>
                  </a:lnTo>
                  <a:lnTo>
                    <a:pt x="2357" y="286"/>
                  </a:lnTo>
                  <a:lnTo>
                    <a:pt x="2353" y="291"/>
                  </a:lnTo>
                  <a:lnTo>
                    <a:pt x="2358" y="300"/>
                  </a:lnTo>
                  <a:lnTo>
                    <a:pt x="2337" y="325"/>
                  </a:lnTo>
                  <a:lnTo>
                    <a:pt x="2339" y="335"/>
                  </a:lnTo>
                  <a:lnTo>
                    <a:pt x="2336" y="339"/>
                  </a:lnTo>
                  <a:lnTo>
                    <a:pt x="2340" y="354"/>
                  </a:lnTo>
                  <a:lnTo>
                    <a:pt x="2332" y="350"/>
                  </a:lnTo>
                  <a:lnTo>
                    <a:pt x="2311" y="368"/>
                  </a:lnTo>
                  <a:lnTo>
                    <a:pt x="2275" y="345"/>
                  </a:lnTo>
                  <a:lnTo>
                    <a:pt x="2267" y="347"/>
                  </a:lnTo>
                  <a:lnTo>
                    <a:pt x="2264" y="358"/>
                  </a:lnTo>
                  <a:lnTo>
                    <a:pt x="2247" y="355"/>
                  </a:lnTo>
                  <a:lnTo>
                    <a:pt x="2233" y="329"/>
                  </a:lnTo>
                  <a:lnTo>
                    <a:pt x="2223" y="350"/>
                  </a:lnTo>
                  <a:lnTo>
                    <a:pt x="2222" y="367"/>
                  </a:lnTo>
                  <a:lnTo>
                    <a:pt x="2212" y="388"/>
                  </a:lnTo>
                  <a:lnTo>
                    <a:pt x="2207" y="377"/>
                  </a:lnTo>
                  <a:lnTo>
                    <a:pt x="2192" y="373"/>
                  </a:lnTo>
                  <a:lnTo>
                    <a:pt x="2179" y="344"/>
                  </a:lnTo>
                  <a:lnTo>
                    <a:pt x="2175" y="345"/>
                  </a:lnTo>
                  <a:lnTo>
                    <a:pt x="2174" y="332"/>
                  </a:lnTo>
                  <a:lnTo>
                    <a:pt x="2186" y="319"/>
                  </a:lnTo>
                  <a:lnTo>
                    <a:pt x="2184" y="318"/>
                  </a:lnTo>
                  <a:lnTo>
                    <a:pt x="2187" y="309"/>
                  </a:lnTo>
                  <a:lnTo>
                    <a:pt x="2181" y="298"/>
                  </a:lnTo>
                  <a:lnTo>
                    <a:pt x="2184" y="279"/>
                  </a:lnTo>
                  <a:lnTo>
                    <a:pt x="2166" y="254"/>
                  </a:lnTo>
                  <a:lnTo>
                    <a:pt x="2148" y="251"/>
                  </a:lnTo>
                  <a:lnTo>
                    <a:pt x="2143" y="257"/>
                  </a:lnTo>
                  <a:lnTo>
                    <a:pt x="2100" y="234"/>
                  </a:lnTo>
                  <a:lnTo>
                    <a:pt x="2099" y="242"/>
                  </a:lnTo>
                  <a:lnTo>
                    <a:pt x="2093" y="240"/>
                  </a:lnTo>
                  <a:lnTo>
                    <a:pt x="2091" y="255"/>
                  </a:lnTo>
                  <a:lnTo>
                    <a:pt x="2095" y="271"/>
                  </a:lnTo>
                  <a:lnTo>
                    <a:pt x="2091" y="276"/>
                  </a:lnTo>
                  <a:lnTo>
                    <a:pt x="2059" y="281"/>
                  </a:lnTo>
                  <a:lnTo>
                    <a:pt x="2021" y="270"/>
                  </a:lnTo>
                  <a:lnTo>
                    <a:pt x="2020" y="257"/>
                  </a:lnTo>
                  <a:lnTo>
                    <a:pt x="2027" y="253"/>
                  </a:lnTo>
                  <a:lnTo>
                    <a:pt x="1979" y="242"/>
                  </a:lnTo>
                  <a:lnTo>
                    <a:pt x="1947" y="252"/>
                  </a:lnTo>
                  <a:lnTo>
                    <a:pt x="1959" y="263"/>
                  </a:lnTo>
                  <a:lnTo>
                    <a:pt x="1946" y="267"/>
                  </a:lnTo>
                  <a:lnTo>
                    <a:pt x="1941" y="267"/>
                  </a:lnTo>
                  <a:lnTo>
                    <a:pt x="1947" y="263"/>
                  </a:lnTo>
                  <a:lnTo>
                    <a:pt x="1943" y="261"/>
                  </a:lnTo>
                  <a:lnTo>
                    <a:pt x="1944" y="246"/>
                  </a:lnTo>
                  <a:lnTo>
                    <a:pt x="1936" y="226"/>
                  </a:lnTo>
                  <a:lnTo>
                    <a:pt x="1936" y="238"/>
                  </a:lnTo>
                  <a:lnTo>
                    <a:pt x="1931" y="242"/>
                  </a:lnTo>
                  <a:lnTo>
                    <a:pt x="1914" y="237"/>
                  </a:lnTo>
                  <a:lnTo>
                    <a:pt x="1913" y="229"/>
                  </a:lnTo>
                  <a:lnTo>
                    <a:pt x="1916" y="226"/>
                  </a:lnTo>
                  <a:lnTo>
                    <a:pt x="1907" y="232"/>
                  </a:lnTo>
                  <a:lnTo>
                    <a:pt x="1895" y="226"/>
                  </a:lnTo>
                  <a:lnTo>
                    <a:pt x="1887" y="237"/>
                  </a:lnTo>
                  <a:lnTo>
                    <a:pt x="1890" y="247"/>
                  </a:lnTo>
                  <a:lnTo>
                    <a:pt x="1903" y="238"/>
                  </a:lnTo>
                  <a:lnTo>
                    <a:pt x="1908" y="244"/>
                  </a:lnTo>
                  <a:lnTo>
                    <a:pt x="1890" y="257"/>
                  </a:lnTo>
                  <a:lnTo>
                    <a:pt x="1881" y="251"/>
                  </a:lnTo>
                  <a:lnTo>
                    <a:pt x="1885" y="257"/>
                  </a:lnTo>
                  <a:lnTo>
                    <a:pt x="1883" y="260"/>
                  </a:lnTo>
                  <a:lnTo>
                    <a:pt x="1858" y="271"/>
                  </a:lnTo>
                  <a:lnTo>
                    <a:pt x="1840" y="270"/>
                  </a:lnTo>
                  <a:lnTo>
                    <a:pt x="1840" y="273"/>
                  </a:lnTo>
                  <a:lnTo>
                    <a:pt x="1840" y="280"/>
                  </a:lnTo>
                  <a:lnTo>
                    <a:pt x="1846" y="286"/>
                  </a:lnTo>
                  <a:lnTo>
                    <a:pt x="1836" y="280"/>
                  </a:lnTo>
                  <a:lnTo>
                    <a:pt x="1827" y="286"/>
                  </a:lnTo>
                  <a:lnTo>
                    <a:pt x="1852" y="247"/>
                  </a:lnTo>
                  <a:lnTo>
                    <a:pt x="1868" y="248"/>
                  </a:lnTo>
                  <a:lnTo>
                    <a:pt x="1901" y="199"/>
                  </a:lnTo>
                  <a:lnTo>
                    <a:pt x="1922" y="190"/>
                  </a:lnTo>
                  <a:lnTo>
                    <a:pt x="1922" y="182"/>
                  </a:lnTo>
                  <a:lnTo>
                    <a:pt x="1930" y="180"/>
                  </a:lnTo>
                  <a:lnTo>
                    <a:pt x="1928" y="177"/>
                  </a:lnTo>
                  <a:lnTo>
                    <a:pt x="1941" y="169"/>
                  </a:lnTo>
                  <a:lnTo>
                    <a:pt x="1950" y="154"/>
                  </a:lnTo>
                  <a:lnTo>
                    <a:pt x="1948" y="144"/>
                  </a:lnTo>
                  <a:lnTo>
                    <a:pt x="1950" y="140"/>
                  </a:lnTo>
                  <a:lnTo>
                    <a:pt x="1939" y="136"/>
                  </a:lnTo>
                  <a:lnTo>
                    <a:pt x="1931" y="122"/>
                  </a:lnTo>
                  <a:lnTo>
                    <a:pt x="1946" y="136"/>
                  </a:lnTo>
                  <a:lnTo>
                    <a:pt x="1952" y="123"/>
                  </a:lnTo>
                  <a:lnTo>
                    <a:pt x="1952" y="116"/>
                  </a:lnTo>
                  <a:lnTo>
                    <a:pt x="1947" y="116"/>
                  </a:lnTo>
                  <a:lnTo>
                    <a:pt x="1941" y="97"/>
                  </a:lnTo>
                  <a:lnTo>
                    <a:pt x="1936" y="106"/>
                  </a:lnTo>
                  <a:lnTo>
                    <a:pt x="1933" y="98"/>
                  </a:lnTo>
                  <a:lnTo>
                    <a:pt x="1935" y="92"/>
                  </a:lnTo>
                  <a:lnTo>
                    <a:pt x="1910" y="66"/>
                  </a:lnTo>
                  <a:lnTo>
                    <a:pt x="1868" y="64"/>
                  </a:lnTo>
                  <a:lnTo>
                    <a:pt x="1856" y="83"/>
                  </a:lnTo>
                  <a:lnTo>
                    <a:pt x="1837" y="83"/>
                  </a:lnTo>
                  <a:lnTo>
                    <a:pt x="1852" y="64"/>
                  </a:lnTo>
                  <a:lnTo>
                    <a:pt x="1856" y="54"/>
                  </a:lnTo>
                  <a:lnTo>
                    <a:pt x="1853" y="48"/>
                  </a:lnTo>
                  <a:lnTo>
                    <a:pt x="1831" y="46"/>
                  </a:lnTo>
                  <a:lnTo>
                    <a:pt x="1831" y="38"/>
                  </a:lnTo>
                  <a:lnTo>
                    <a:pt x="1810" y="51"/>
                  </a:lnTo>
                  <a:lnTo>
                    <a:pt x="1836" y="25"/>
                  </a:lnTo>
                  <a:lnTo>
                    <a:pt x="1831" y="11"/>
                  </a:lnTo>
                  <a:lnTo>
                    <a:pt x="1807" y="0"/>
                  </a:lnTo>
                  <a:lnTo>
                    <a:pt x="1791" y="6"/>
                  </a:lnTo>
                  <a:lnTo>
                    <a:pt x="1766" y="41"/>
                  </a:lnTo>
                  <a:lnTo>
                    <a:pt x="1759" y="59"/>
                  </a:lnTo>
                  <a:lnTo>
                    <a:pt x="1766" y="71"/>
                  </a:lnTo>
                  <a:lnTo>
                    <a:pt x="1762" y="69"/>
                  </a:lnTo>
                  <a:lnTo>
                    <a:pt x="1762" y="77"/>
                  </a:lnTo>
                  <a:lnTo>
                    <a:pt x="1728" y="82"/>
                  </a:lnTo>
                  <a:lnTo>
                    <a:pt x="1744" y="96"/>
                  </a:lnTo>
                  <a:lnTo>
                    <a:pt x="1741" y="110"/>
                  </a:lnTo>
                  <a:lnTo>
                    <a:pt x="1735" y="104"/>
                  </a:lnTo>
                  <a:lnTo>
                    <a:pt x="1726" y="95"/>
                  </a:lnTo>
                  <a:lnTo>
                    <a:pt x="1710" y="106"/>
                  </a:lnTo>
                  <a:lnTo>
                    <a:pt x="1713" y="112"/>
                  </a:lnTo>
                  <a:lnTo>
                    <a:pt x="1694" y="119"/>
                  </a:lnTo>
                  <a:lnTo>
                    <a:pt x="1695" y="112"/>
                  </a:lnTo>
                  <a:lnTo>
                    <a:pt x="1692" y="111"/>
                  </a:lnTo>
                  <a:lnTo>
                    <a:pt x="1682" y="119"/>
                  </a:lnTo>
                  <a:lnTo>
                    <a:pt x="1687" y="105"/>
                  </a:lnTo>
                  <a:lnTo>
                    <a:pt x="1683" y="103"/>
                  </a:lnTo>
                  <a:lnTo>
                    <a:pt x="1640" y="109"/>
                  </a:lnTo>
                  <a:lnTo>
                    <a:pt x="1640" y="115"/>
                  </a:lnTo>
                  <a:lnTo>
                    <a:pt x="1649" y="114"/>
                  </a:lnTo>
                  <a:lnTo>
                    <a:pt x="1648" y="121"/>
                  </a:lnTo>
                  <a:lnTo>
                    <a:pt x="1585" y="142"/>
                  </a:lnTo>
                  <a:lnTo>
                    <a:pt x="1567" y="164"/>
                  </a:lnTo>
                  <a:lnTo>
                    <a:pt x="1552" y="164"/>
                  </a:lnTo>
                  <a:lnTo>
                    <a:pt x="1563" y="169"/>
                  </a:lnTo>
                  <a:lnTo>
                    <a:pt x="1554" y="173"/>
                  </a:lnTo>
                  <a:lnTo>
                    <a:pt x="1550" y="190"/>
                  </a:lnTo>
                  <a:lnTo>
                    <a:pt x="1537" y="180"/>
                  </a:lnTo>
                  <a:lnTo>
                    <a:pt x="1533" y="189"/>
                  </a:lnTo>
                  <a:lnTo>
                    <a:pt x="1547" y="196"/>
                  </a:lnTo>
                  <a:lnTo>
                    <a:pt x="1536" y="207"/>
                  </a:lnTo>
                  <a:lnTo>
                    <a:pt x="1547" y="213"/>
                  </a:lnTo>
                  <a:lnTo>
                    <a:pt x="1552" y="224"/>
                  </a:lnTo>
                  <a:lnTo>
                    <a:pt x="1547" y="225"/>
                  </a:lnTo>
                  <a:lnTo>
                    <a:pt x="1547" y="232"/>
                  </a:lnTo>
                  <a:lnTo>
                    <a:pt x="1465" y="247"/>
                  </a:lnTo>
                  <a:lnTo>
                    <a:pt x="1458" y="251"/>
                  </a:lnTo>
                  <a:lnTo>
                    <a:pt x="1461" y="254"/>
                  </a:lnTo>
                  <a:lnTo>
                    <a:pt x="1454" y="263"/>
                  </a:lnTo>
                  <a:lnTo>
                    <a:pt x="1458" y="265"/>
                  </a:lnTo>
                  <a:lnTo>
                    <a:pt x="1454" y="270"/>
                  </a:lnTo>
                  <a:lnTo>
                    <a:pt x="1465" y="284"/>
                  </a:lnTo>
                  <a:lnTo>
                    <a:pt x="1461" y="293"/>
                  </a:lnTo>
                  <a:lnTo>
                    <a:pt x="1463" y="306"/>
                  </a:lnTo>
                  <a:lnTo>
                    <a:pt x="1484" y="317"/>
                  </a:lnTo>
                  <a:lnTo>
                    <a:pt x="1485" y="321"/>
                  </a:lnTo>
                  <a:lnTo>
                    <a:pt x="1484" y="325"/>
                  </a:lnTo>
                  <a:lnTo>
                    <a:pt x="1501" y="336"/>
                  </a:lnTo>
                  <a:lnTo>
                    <a:pt x="1504" y="347"/>
                  </a:lnTo>
                  <a:lnTo>
                    <a:pt x="1498" y="363"/>
                  </a:lnTo>
                  <a:lnTo>
                    <a:pt x="1504" y="390"/>
                  </a:lnTo>
                  <a:lnTo>
                    <a:pt x="1504" y="403"/>
                  </a:lnTo>
                  <a:lnTo>
                    <a:pt x="1495" y="407"/>
                  </a:lnTo>
                  <a:lnTo>
                    <a:pt x="1497" y="416"/>
                  </a:lnTo>
                  <a:lnTo>
                    <a:pt x="1484" y="407"/>
                  </a:lnTo>
                  <a:lnTo>
                    <a:pt x="1485" y="388"/>
                  </a:lnTo>
                  <a:lnTo>
                    <a:pt x="1484" y="367"/>
                  </a:lnTo>
                  <a:lnTo>
                    <a:pt x="1494" y="357"/>
                  </a:lnTo>
                  <a:lnTo>
                    <a:pt x="1498" y="344"/>
                  </a:lnTo>
                  <a:lnTo>
                    <a:pt x="1472" y="341"/>
                  </a:lnTo>
                  <a:lnTo>
                    <a:pt x="1461" y="325"/>
                  </a:lnTo>
                  <a:lnTo>
                    <a:pt x="1439" y="311"/>
                  </a:lnTo>
                  <a:lnTo>
                    <a:pt x="1411" y="319"/>
                  </a:lnTo>
                  <a:lnTo>
                    <a:pt x="1410" y="325"/>
                  </a:lnTo>
                  <a:lnTo>
                    <a:pt x="1421" y="329"/>
                  </a:lnTo>
                  <a:lnTo>
                    <a:pt x="1408" y="341"/>
                  </a:lnTo>
                  <a:lnTo>
                    <a:pt x="1402" y="342"/>
                  </a:lnTo>
                  <a:lnTo>
                    <a:pt x="1396" y="330"/>
                  </a:lnTo>
                  <a:lnTo>
                    <a:pt x="1390" y="334"/>
                  </a:lnTo>
                  <a:lnTo>
                    <a:pt x="1394" y="349"/>
                  </a:lnTo>
                  <a:lnTo>
                    <a:pt x="1413" y="362"/>
                  </a:lnTo>
                  <a:lnTo>
                    <a:pt x="1419" y="357"/>
                  </a:lnTo>
                  <a:lnTo>
                    <a:pt x="1426" y="377"/>
                  </a:lnTo>
                  <a:lnTo>
                    <a:pt x="1381" y="358"/>
                  </a:lnTo>
                  <a:lnTo>
                    <a:pt x="1377" y="355"/>
                  </a:lnTo>
                  <a:lnTo>
                    <a:pt x="1382" y="354"/>
                  </a:lnTo>
                  <a:lnTo>
                    <a:pt x="1382" y="347"/>
                  </a:lnTo>
                  <a:lnTo>
                    <a:pt x="1377" y="328"/>
                  </a:lnTo>
                  <a:lnTo>
                    <a:pt x="1383" y="315"/>
                  </a:lnTo>
                  <a:lnTo>
                    <a:pt x="1382" y="303"/>
                  </a:lnTo>
                  <a:lnTo>
                    <a:pt x="1383" y="302"/>
                  </a:lnTo>
                  <a:lnTo>
                    <a:pt x="1375" y="286"/>
                  </a:lnTo>
                  <a:lnTo>
                    <a:pt x="1371" y="287"/>
                  </a:lnTo>
                  <a:lnTo>
                    <a:pt x="1375" y="315"/>
                  </a:lnTo>
                  <a:lnTo>
                    <a:pt x="1350" y="336"/>
                  </a:lnTo>
                  <a:lnTo>
                    <a:pt x="1345" y="350"/>
                  </a:lnTo>
                  <a:lnTo>
                    <a:pt x="1364" y="389"/>
                  </a:lnTo>
                  <a:lnTo>
                    <a:pt x="1354" y="426"/>
                  </a:lnTo>
                  <a:lnTo>
                    <a:pt x="1358" y="442"/>
                  </a:lnTo>
                  <a:lnTo>
                    <a:pt x="1356" y="453"/>
                  </a:lnTo>
                  <a:lnTo>
                    <a:pt x="1376" y="459"/>
                  </a:lnTo>
                  <a:lnTo>
                    <a:pt x="1390" y="453"/>
                  </a:lnTo>
                  <a:lnTo>
                    <a:pt x="1414" y="467"/>
                  </a:lnTo>
                  <a:lnTo>
                    <a:pt x="1421" y="491"/>
                  </a:lnTo>
                  <a:lnTo>
                    <a:pt x="1413" y="497"/>
                  </a:lnTo>
                  <a:lnTo>
                    <a:pt x="1413" y="511"/>
                  </a:lnTo>
                  <a:lnTo>
                    <a:pt x="1432" y="519"/>
                  </a:lnTo>
                  <a:lnTo>
                    <a:pt x="1415" y="520"/>
                  </a:lnTo>
                  <a:lnTo>
                    <a:pt x="1408" y="513"/>
                  </a:lnTo>
                  <a:lnTo>
                    <a:pt x="1410" y="494"/>
                  </a:lnTo>
                  <a:lnTo>
                    <a:pt x="1408" y="491"/>
                  </a:lnTo>
                  <a:lnTo>
                    <a:pt x="1409" y="483"/>
                  </a:lnTo>
                  <a:lnTo>
                    <a:pt x="1401" y="473"/>
                  </a:lnTo>
                  <a:lnTo>
                    <a:pt x="1398" y="462"/>
                  </a:lnTo>
                  <a:lnTo>
                    <a:pt x="1368" y="472"/>
                  </a:lnTo>
                  <a:lnTo>
                    <a:pt x="1364" y="486"/>
                  </a:lnTo>
                  <a:lnTo>
                    <a:pt x="1371" y="503"/>
                  </a:lnTo>
                  <a:lnTo>
                    <a:pt x="1370" y="515"/>
                  </a:lnTo>
                  <a:lnTo>
                    <a:pt x="1358" y="528"/>
                  </a:lnTo>
                  <a:lnTo>
                    <a:pt x="1352" y="546"/>
                  </a:lnTo>
                  <a:lnTo>
                    <a:pt x="1336" y="557"/>
                  </a:lnTo>
                  <a:lnTo>
                    <a:pt x="1333" y="569"/>
                  </a:lnTo>
                  <a:lnTo>
                    <a:pt x="1331" y="569"/>
                  </a:lnTo>
                  <a:lnTo>
                    <a:pt x="1303" y="565"/>
                  </a:lnTo>
                  <a:lnTo>
                    <a:pt x="1300" y="552"/>
                  </a:lnTo>
                  <a:lnTo>
                    <a:pt x="1298" y="549"/>
                  </a:lnTo>
                  <a:lnTo>
                    <a:pt x="1307" y="551"/>
                  </a:lnTo>
                  <a:lnTo>
                    <a:pt x="1330" y="542"/>
                  </a:lnTo>
                  <a:lnTo>
                    <a:pt x="1322" y="533"/>
                  </a:lnTo>
                  <a:lnTo>
                    <a:pt x="1332" y="536"/>
                  </a:lnTo>
                  <a:lnTo>
                    <a:pt x="1339" y="519"/>
                  </a:lnTo>
                  <a:lnTo>
                    <a:pt x="1346" y="513"/>
                  </a:lnTo>
                  <a:lnTo>
                    <a:pt x="1346" y="497"/>
                  </a:lnTo>
                  <a:lnTo>
                    <a:pt x="1351" y="486"/>
                  </a:lnTo>
                  <a:lnTo>
                    <a:pt x="1351" y="478"/>
                  </a:lnTo>
                  <a:lnTo>
                    <a:pt x="1337" y="461"/>
                  </a:lnTo>
                  <a:lnTo>
                    <a:pt x="1339" y="426"/>
                  </a:lnTo>
                  <a:lnTo>
                    <a:pt x="1336" y="407"/>
                  </a:lnTo>
                  <a:lnTo>
                    <a:pt x="1341" y="401"/>
                  </a:lnTo>
                  <a:lnTo>
                    <a:pt x="1342" y="381"/>
                  </a:lnTo>
                  <a:lnTo>
                    <a:pt x="1338" y="365"/>
                  </a:lnTo>
                  <a:lnTo>
                    <a:pt x="1326" y="351"/>
                  </a:lnTo>
                  <a:lnTo>
                    <a:pt x="1339" y="317"/>
                  </a:lnTo>
                  <a:lnTo>
                    <a:pt x="1338" y="292"/>
                  </a:lnTo>
                  <a:lnTo>
                    <a:pt x="1291" y="281"/>
                  </a:lnTo>
                  <a:lnTo>
                    <a:pt x="1284" y="298"/>
                  </a:lnTo>
                  <a:lnTo>
                    <a:pt x="1277" y="338"/>
                  </a:lnTo>
                  <a:lnTo>
                    <a:pt x="1253" y="362"/>
                  </a:lnTo>
                  <a:lnTo>
                    <a:pt x="1251" y="373"/>
                  </a:lnTo>
                  <a:lnTo>
                    <a:pt x="1257" y="373"/>
                  </a:lnTo>
                  <a:lnTo>
                    <a:pt x="1250" y="383"/>
                  </a:lnTo>
                  <a:lnTo>
                    <a:pt x="1263" y="388"/>
                  </a:lnTo>
                  <a:lnTo>
                    <a:pt x="1259" y="407"/>
                  </a:lnTo>
                  <a:lnTo>
                    <a:pt x="1260" y="415"/>
                  </a:lnTo>
                  <a:lnTo>
                    <a:pt x="1254" y="418"/>
                  </a:lnTo>
                  <a:lnTo>
                    <a:pt x="1254" y="436"/>
                  </a:lnTo>
                  <a:lnTo>
                    <a:pt x="1273" y="440"/>
                  </a:lnTo>
                  <a:lnTo>
                    <a:pt x="1272" y="446"/>
                  </a:lnTo>
                  <a:lnTo>
                    <a:pt x="1278" y="461"/>
                  </a:lnTo>
                  <a:lnTo>
                    <a:pt x="1287" y="467"/>
                  </a:lnTo>
                  <a:lnTo>
                    <a:pt x="1276" y="494"/>
                  </a:lnTo>
                  <a:lnTo>
                    <a:pt x="1257" y="470"/>
                  </a:lnTo>
                  <a:lnTo>
                    <a:pt x="1213" y="439"/>
                  </a:lnTo>
                  <a:lnTo>
                    <a:pt x="1169" y="426"/>
                  </a:lnTo>
                  <a:lnTo>
                    <a:pt x="1157" y="436"/>
                  </a:lnTo>
                  <a:lnTo>
                    <a:pt x="1167" y="457"/>
                  </a:lnTo>
                  <a:lnTo>
                    <a:pt x="1164" y="466"/>
                  </a:lnTo>
                  <a:lnTo>
                    <a:pt x="1150" y="474"/>
                  </a:lnTo>
                  <a:lnTo>
                    <a:pt x="1151" y="484"/>
                  </a:lnTo>
                  <a:lnTo>
                    <a:pt x="1146" y="490"/>
                  </a:lnTo>
                  <a:lnTo>
                    <a:pt x="1140" y="484"/>
                  </a:lnTo>
                  <a:lnTo>
                    <a:pt x="1144" y="473"/>
                  </a:lnTo>
                  <a:lnTo>
                    <a:pt x="1135" y="461"/>
                  </a:lnTo>
                  <a:lnTo>
                    <a:pt x="1112" y="481"/>
                  </a:lnTo>
                  <a:lnTo>
                    <a:pt x="1084" y="480"/>
                  </a:lnTo>
                  <a:lnTo>
                    <a:pt x="1073" y="497"/>
                  </a:lnTo>
                  <a:lnTo>
                    <a:pt x="1063" y="490"/>
                  </a:lnTo>
                  <a:lnTo>
                    <a:pt x="1062" y="479"/>
                  </a:lnTo>
                  <a:lnTo>
                    <a:pt x="1064" y="471"/>
                  </a:lnTo>
                  <a:lnTo>
                    <a:pt x="1059" y="468"/>
                  </a:lnTo>
                  <a:lnTo>
                    <a:pt x="1070" y="462"/>
                  </a:lnTo>
                  <a:lnTo>
                    <a:pt x="1053" y="467"/>
                  </a:lnTo>
                  <a:lnTo>
                    <a:pt x="1051" y="471"/>
                  </a:lnTo>
                  <a:lnTo>
                    <a:pt x="1052" y="477"/>
                  </a:lnTo>
                  <a:lnTo>
                    <a:pt x="1049" y="478"/>
                  </a:lnTo>
                  <a:lnTo>
                    <a:pt x="1045" y="472"/>
                  </a:lnTo>
                  <a:lnTo>
                    <a:pt x="1039" y="479"/>
                  </a:lnTo>
                  <a:lnTo>
                    <a:pt x="1043" y="481"/>
                  </a:lnTo>
                  <a:lnTo>
                    <a:pt x="1039" y="488"/>
                  </a:lnTo>
                  <a:lnTo>
                    <a:pt x="1034" y="481"/>
                  </a:lnTo>
                  <a:lnTo>
                    <a:pt x="1027" y="484"/>
                  </a:lnTo>
                  <a:lnTo>
                    <a:pt x="974" y="519"/>
                  </a:lnTo>
                  <a:lnTo>
                    <a:pt x="969" y="533"/>
                  </a:lnTo>
                  <a:lnTo>
                    <a:pt x="969" y="542"/>
                  </a:lnTo>
                  <a:lnTo>
                    <a:pt x="953" y="555"/>
                  </a:lnTo>
                  <a:lnTo>
                    <a:pt x="952" y="546"/>
                  </a:lnTo>
                  <a:lnTo>
                    <a:pt x="943" y="546"/>
                  </a:lnTo>
                  <a:lnTo>
                    <a:pt x="929" y="524"/>
                  </a:lnTo>
                  <a:lnTo>
                    <a:pt x="934" y="513"/>
                  </a:lnTo>
                  <a:lnTo>
                    <a:pt x="953" y="509"/>
                  </a:lnTo>
                  <a:lnTo>
                    <a:pt x="949" y="494"/>
                  </a:lnTo>
                  <a:lnTo>
                    <a:pt x="941" y="484"/>
                  </a:lnTo>
                  <a:lnTo>
                    <a:pt x="903" y="475"/>
                  </a:lnTo>
                  <a:lnTo>
                    <a:pt x="916" y="490"/>
                  </a:lnTo>
                  <a:lnTo>
                    <a:pt x="915" y="512"/>
                  </a:lnTo>
                  <a:lnTo>
                    <a:pt x="912" y="529"/>
                  </a:lnTo>
                  <a:lnTo>
                    <a:pt x="922" y="542"/>
                  </a:lnTo>
                  <a:lnTo>
                    <a:pt x="915" y="568"/>
                  </a:lnTo>
                  <a:lnTo>
                    <a:pt x="916" y="582"/>
                  </a:lnTo>
                  <a:lnTo>
                    <a:pt x="912" y="574"/>
                  </a:lnTo>
                  <a:lnTo>
                    <a:pt x="906" y="576"/>
                  </a:lnTo>
                  <a:lnTo>
                    <a:pt x="908" y="569"/>
                  </a:lnTo>
                  <a:lnTo>
                    <a:pt x="889" y="558"/>
                  </a:lnTo>
                  <a:lnTo>
                    <a:pt x="876" y="576"/>
                  </a:lnTo>
                  <a:lnTo>
                    <a:pt x="854" y="593"/>
                  </a:lnTo>
                  <a:lnTo>
                    <a:pt x="854" y="602"/>
                  </a:lnTo>
                  <a:lnTo>
                    <a:pt x="868" y="633"/>
                  </a:lnTo>
                  <a:lnTo>
                    <a:pt x="832" y="621"/>
                  </a:lnTo>
                  <a:lnTo>
                    <a:pt x="828" y="628"/>
                  </a:lnTo>
                  <a:lnTo>
                    <a:pt x="826" y="622"/>
                  </a:lnTo>
                  <a:lnTo>
                    <a:pt x="830" y="620"/>
                  </a:lnTo>
                  <a:lnTo>
                    <a:pt x="810" y="608"/>
                  </a:lnTo>
                  <a:lnTo>
                    <a:pt x="803" y="617"/>
                  </a:lnTo>
                  <a:lnTo>
                    <a:pt x="805" y="625"/>
                  </a:lnTo>
                  <a:lnTo>
                    <a:pt x="816" y="636"/>
                  </a:lnTo>
                  <a:lnTo>
                    <a:pt x="824" y="634"/>
                  </a:lnTo>
                  <a:lnTo>
                    <a:pt x="829" y="653"/>
                  </a:lnTo>
                  <a:lnTo>
                    <a:pt x="818" y="656"/>
                  </a:lnTo>
                  <a:lnTo>
                    <a:pt x="799" y="648"/>
                  </a:lnTo>
                  <a:lnTo>
                    <a:pt x="790" y="636"/>
                  </a:lnTo>
                  <a:lnTo>
                    <a:pt x="776" y="634"/>
                  </a:lnTo>
                  <a:lnTo>
                    <a:pt x="779" y="628"/>
                  </a:lnTo>
                  <a:lnTo>
                    <a:pt x="778" y="619"/>
                  </a:lnTo>
                  <a:lnTo>
                    <a:pt x="771" y="602"/>
                  </a:lnTo>
                  <a:lnTo>
                    <a:pt x="777" y="598"/>
                  </a:lnTo>
                  <a:lnTo>
                    <a:pt x="778" y="582"/>
                  </a:lnTo>
                  <a:lnTo>
                    <a:pt x="735" y="538"/>
                  </a:lnTo>
                  <a:lnTo>
                    <a:pt x="743" y="536"/>
                  </a:lnTo>
                  <a:lnTo>
                    <a:pt x="758" y="550"/>
                  </a:lnTo>
                  <a:lnTo>
                    <a:pt x="772" y="551"/>
                  </a:lnTo>
                  <a:lnTo>
                    <a:pt x="772" y="558"/>
                  </a:lnTo>
                  <a:lnTo>
                    <a:pt x="838" y="575"/>
                  </a:lnTo>
                  <a:lnTo>
                    <a:pt x="855" y="568"/>
                  </a:lnTo>
                  <a:lnTo>
                    <a:pt x="873" y="549"/>
                  </a:lnTo>
                  <a:lnTo>
                    <a:pt x="876" y="536"/>
                  </a:lnTo>
                  <a:lnTo>
                    <a:pt x="871" y="532"/>
                  </a:lnTo>
                  <a:lnTo>
                    <a:pt x="870" y="517"/>
                  </a:lnTo>
                  <a:lnTo>
                    <a:pt x="854" y="498"/>
                  </a:lnTo>
                  <a:lnTo>
                    <a:pt x="832" y="491"/>
                  </a:lnTo>
                  <a:lnTo>
                    <a:pt x="793" y="454"/>
                  </a:lnTo>
                  <a:lnTo>
                    <a:pt x="757" y="453"/>
                  </a:lnTo>
                  <a:lnTo>
                    <a:pt x="753" y="445"/>
                  </a:lnTo>
                  <a:lnTo>
                    <a:pt x="750" y="448"/>
                  </a:lnTo>
                  <a:lnTo>
                    <a:pt x="750" y="445"/>
                  </a:lnTo>
                  <a:lnTo>
                    <a:pt x="735" y="438"/>
                  </a:lnTo>
                  <a:lnTo>
                    <a:pt x="738" y="431"/>
                  </a:lnTo>
                  <a:lnTo>
                    <a:pt x="750" y="438"/>
                  </a:lnTo>
                  <a:lnTo>
                    <a:pt x="752" y="431"/>
                  </a:lnTo>
                  <a:lnTo>
                    <a:pt x="734" y="422"/>
                  </a:lnTo>
                  <a:lnTo>
                    <a:pt x="734" y="429"/>
                  </a:lnTo>
                  <a:lnTo>
                    <a:pt x="733" y="428"/>
                  </a:lnTo>
                  <a:lnTo>
                    <a:pt x="731" y="434"/>
                  </a:lnTo>
                  <a:lnTo>
                    <a:pt x="719" y="429"/>
                  </a:lnTo>
                  <a:lnTo>
                    <a:pt x="700" y="433"/>
                  </a:lnTo>
                  <a:lnTo>
                    <a:pt x="705" y="423"/>
                  </a:lnTo>
                  <a:lnTo>
                    <a:pt x="686" y="412"/>
                  </a:lnTo>
                  <a:lnTo>
                    <a:pt x="707" y="415"/>
                  </a:lnTo>
                  <a:lnTo>
                    <a:pt x="720" y="400"/>
                  </a:lnTo>
                  <a:lnTo>
                    <a:pt x="706" y="386"/>
                  </a:lnTo>
                  <a:lnTo>
                    <a:pt x="696" y="388"/>
                  </a:lnTo>
                  <a:lnTo>
                    <a:pt x="695" y="380"/>
                  </a:lnTo>
                  <a:lnTo>
                    <a:pt x="685" y="384"/>
                  </a:lnTo>
                  <a:lnTo>
                    <a:pt x="685" y="399"/>
                  </a:lnTo>
                  <a:lnTo>
                    <a:pt x="676" y="399"/>
                  </a:lnTo>
                  <a:lnTo>
                    <a:pt x="681" y="390"/>
                  </a:lnTo>
                  <a:lnTo>
                    <a:pt x="673" y="391"/>
                  </a:lnTo>
                  <a:lnTo>
                    <a:pt x="678" y="388"/>
                  </a:lnTo>
                  <a:lnTo>
                    <a:pt x="674" y="384"/>
                  </a:lnTo>
                  <a:lnTo>
                    <a:pt x="681" y="383"/>
                  </a:lnTo>
                  <a:lnTo>
                    <a:pt x="682" y="375"/>
                  </a:lnTo>
                  <a:lnTo>
                    <a:pt x="670" y="369"/>
                  </a:lnTo>
                  <a:lnTo>
                    <a:pt x="662" y="399"/>
                  </a:lnTo>
                  <a:lnTo>
                    <a:pt x="655" y="401"/>
                  </a:lnTo>
                  <a:lnTo>
                    <a:pt x="655" y="377"/>
                  </a:lnTo>
                  <a:lnTo>
                    <a:pt x="633" y="415"/>
                  </a:lnTo>
                  <a:lnTo>
                    <a:pt x="630" y="413"/>
                  </a:lnTo>
                  <a:lnTo>
                    <a:pt x="635" y="399"/>
                  </a:lnTo>
                  <a:lnTo>
                    <a:pt x="644" y="381"/>
                  </a:lnTo>
                  <a:lnTo>
                    <a:pt x="635" y="383"/>
                  </a:lnTo>
                  <a:lnTo>
                    <a:pt x="631" y="375"/>
                  </a:lnTo>
                  <a:lnTo>
                    <a:pt x="622" y="382"/>
                  </a:lnTo>
                  <a:lnTo>
                    <a:pt x="627" y="389"/>
                  </a:lnTo>
                  <a:lnTo>
                    <a:pt x="607" y="409"/>
                  </a:lnTo>
                  <a:lnTo>
                    <a:pt x="605" y="419"/>
                  </a:lnTo>
                  <a:lnTo>
                    <a:pt x="600" y="414"/>
                  </a:lnTo>
                  <a:lnTo>
                    <a:pt x="602" y="410"/>
                  </a:lnTo>
                  <a:lnTo>
                    <a:pt x="592" y="413"/>
                  </a:lnTo>
                  <a:lnTo>
                    <a:pt x="587" y="406"/>
                  </a:lnTo>
                  <a:lnTo>
                    <a:pt x="584" y="412"/>
                  </a:lnTo>
                  <a:lnTo>
                    <a:pt x="581" y="406"/>
                  </a:lnTo>
                  <a:lnTo>
                    <a:pt x="581" y="413"/>
                  </a:lnTo>
                  <a:lnTo>
                    <a:pt x="587" y="415"/>
                  </a:lnTo>
                  <a:lnTo>
                    <a:pt x="588" y="431"/>
                  </a:lnTo>
                  <a:lnTo>
                    <a:pt x="577" y="418"/>
                  </a:lnTo>
                  <a:lnTo>
                    <a:pt x="577" y="422"/>
                  </a:lnTo>
                  <a:lnTo>
                    <a:pt x="569" y="426"/>
                  </a:lnTo>
                  <a:lnTo>
                    <a:pt x="566" y="429"/>
                  </a:lnTo>
                  <a:lnTo>
                    <a:pt x="568" y="436"/>
                  </a:lnTo>
                  <a:lnTo>
                    <a:pt x="562" y="446"/>
                  </a:lnTo>
                  <a:lnTo>
                    <a:pt x="562" y="438"/>
                  </a:lnTo>
                  <a:lnTo>
                    <a:pt x="562" y="421"/>
                  </a:lnTo>
                  <a:lnTo>
                    <a:pt x="555" y="429"/>
                  </a:lnTo>
                  <a:lnTo>
                    <a:pt x="553" y="442"/>
                  </a:lnTo>
                  <a:lnTo>
                    <a:pt x="552" y="428"/>
                  </a:lnTo>
                  <a:lnTo>
                    <a:pt x="545" y="429"/>
                  </a:lnTo>
                  <a:lnTo>
                    <a:pt x="544" y="440"/>
                  </a:lnTo>
                  <a:lnTo>
                    <a:pt x="550" y="452"/>
                  </a:lnTo>
                  <a:lnTo>
                    <a:pt x="539" y="438"/>
                  </a:lnTo>
                  <a:lnTo>
                    <a:pt x="535" y="438"/>
                  </a:lnTo>
                  <a:lnTo>
                    <a:pt x="542" y="446"/>
                  </a:lnTo>
                  <a:lnTo>
                    <a:pt x="538" y="449"/>
                  </a:lnTo>
                  <a:lnTo>
                    <a:pt x="532" y="446"/>
                  </a:lnTo>
                  <a:lnTo>
                    <a:pt x="531" y="440"/>
                  </a:lnTo>
                  <a:lnTo>
                    <a:pt x="529" y="448"/>
                  </a:lnTo>
                  <a:lnTo>
                    <a:pt x="531" y="453"/>
                  </a:lnTo>
                  <a:lnTo>
                    <a:pt x="522" y="460"/>
                  </a:lnTo>
                  <a:lnTo>
                    <a:pt x="526" y="467"/>
                  </a:lnTo>
                  <a:lnTo>
                    <a:pt x="523" y="466"/>
                  </a:lnTo>
                  <a:lnTo>
                    <a:pt x="524" y="471"/>
                  </a:lnTo>
                  <a:lnTo>
                    <a:pt x="506" y="480"/>
                  </a:lnTo>
                  <a:lnTo>
                    <a:pt x="523" y="483"/>
                  </a:lnTo>
                  <a:lnTo>
                    <a:pt x="517" y="488"/>
                  </a:lnTo>
                  <a:lnTo>
                    <a:pt x="504" y="486"/>
                  </a:lnTo>
                  <a:lnTo>
                    <a:pt x="504" y="501"/>
                  </a:lnTo>
                  <a:lnTo>
                    <a:pt x="500" y="505"/>
                  </a:lnTo>
                  <a:lnTo>
                    <a:pt x="497" y="494"/>
                  </a:lnTo>
                  <a:lnTo>
                    <a:pt x="490" y="505"/>
                  </a:lnTo>
                  <a:lnTo>
                    <a:pt x="492" y="512"/>
                  </a:lnTo>
                  <a:lnTo>
                    <a:pt x="487" y="517"/>
                  </a:lnTo>
                  <a:lnTo>
                    <a:pt x="494" y="517"/>
                  </a:lnTo>
                  <a:lnTo>
                    <a:pt x="478" y="520"/>
                  </a:lnTo>
                  <a:lnTo>
                    <a:pt x="472" y="539"/>
                  </a:lnTo>
                  <a:lnTo>
                    <a:pt x="459" y="550"/>
                  </a:lnTo>
                  <a:lnTo>
                    <a:pt x="458" y="555"/>
                  </a:lnTo>
                  <a:lnTo>
                    <a:pt x="461" y="557"/>
                  </a:lnTo>
                  <a:lnTo>
                    <a:pt x="457" y="558"/>
                  </a:lnTo>
                  <a:lnTo>
                    <a:pt x="460" y="567"/>
                  </a:lnTo>
                  <a:lnTo>
                    <a:pt x="447" y="580"/>
                  </a:lnTo>
                  <a:lnTo>
                    <a:pt x="454" y="575"/>
                  </a:lnTo>
                  <a:lnTo>
                    <a:pt x="457" y="582"/>
                  </a:lnTo>
                  <a:lnTo>
                    <a:pt x="451" y="580"/>
                  </a:lnTo>
                  <a:lnTo>
                    <a:pt x="449" y="588"/>
                  </a:lnTo>
                  <a:lnTo>
                    <a:pt x="446" y="589"/>
                  </a:lnTo>
                  <a:lnTo>
                    <a:pt x="448" y="598"/>
                  </a:lnTo>
                  <a:lnTo>
                    <a:pt x="444" y="593"/>
                  </a:lnTo>
                  <a:lnTo>
                    <a:pt x="440" y="602"/>
                  </a:lnTo>
                  <a:lnTo>
                    <a:pt x="444" y="600"/>
                  </a:lnTo>
                  <a:lnTo>
                    <a:pt x="445" y="607"/>
                  </a:lnTo>
                  <a:lnTo>
                    <a:pt x="429" y="615"/>
                  </a:lnTo>
                  <a:lnTo>
                    <a:pt x="429" y="620"/>
                  </a:lnTo>
                  <a:lnTo>
                    <a:pt x="431" y="621"/>
                  </a:lnTo>
                  <a:lnTo>
                    <a:pt x="429" y="629"/>
                  </a:lnTo>
                  <a:lnTo>
                    <a:pt x="423" y="627"/>
                  </a:lnTo>
                  <a:lnTo>
                    <a:pt x="410" y="642"/>
                  </a:lnTo>
                  <a:lnTo>
                    <a:pt x="410" y="648"/>
                  </a:lnTo>
                  <a:lnTo>
                    <a:pt x="406" y="652"/>
                  </a:lnTo>
                  <a:lnTo>
                    <a:pt x="412" y="662"/>
                  </a:lnTo>
                  <a:lnTo>
                    <a:pt x="429" y="653"/>
                  </a:lnTo>
                  <a:lnTo>
                    <a:pt x="410" y="667"/>
                  </a:lnTo>
                  <a:lnTo>
                    <a:pt x="406" y="659"/>
                  </a:lnTo>
                  <a:lnTo>
                    <a:pt x="399" y="664"/>
                  </a:lnTo>
                  <a:lnTo>
                    <a:pt x="401" y="667"/>
                  </a:lnTo>
                  <a:lnTo>
                    <a:pt x="397" y="669"/>
                  </a:lnTo>
                  <a:lnTo>
                    <a:pt x="396" y="664"/>
                  </a:lnTo>
                  <a:lnTo>
                    <a:pt x="388" y="667"/>
                  </a:lnTo>
                  <a:lnTo>
                    <a:pt x="373" y="680"/>
                  </a:lnTo>
                  <a:lnTo>
                    <a:pt x="364" y="686"/>
                  </a:lnTo>
                  <a:lnTo>
                    <a:pt x="373" y="691"/>
                  </a:lnTo>
                  <a:lnTo>
                    <a:pt x="373" y="694"/>
                  </a:lnTo>
                  <a:lnTo>
                    <a:pt x="356" y="695"/>
                  </a:lnTo>
                  <a:lnTo>
                    <a:pt x="358" y="698"/>
                  </a:lnTo>
                  <a:lnTo>
                    <a:pt x="357" y="700"/>
                  </a:lnTo>
                  <a:lnTo>
                    <a:pt x="358" y="707"/>
                  </a:lnTo>
                  <a:lnTo>
                    <a:pt x="354" y="701"/>
                  </a:lnTo>
                  <a:lnTo>
                    <a:pt x="350" y="708"/>
                  </a:lnTo>
                  <a:lnTo>
                    <a:pt x="351" y="712"/>
                  </a:lnTo>
                  <a:lnTo>
                    <a:pt x="337" y="708"/>
                  </a:lnTo>
                  <a:lnTo>
                    <a:pt x="338" y="716"/>
                  </a:lnTo>
                  <a:lnTo>
                    <a:pt x="356" y="717"/>
                  </a:lnTo>
                  <a:lnTo>
                    <a:pt x="335" y="721"/>
                  </a:lnTo>
                  <a:lnTo>
                    <a:pt x="340" y="725"/>
                  </a:lnTo>
                  <a:lnTo>
                    <a:pt x="335" y="732"/>
                  </a:lnTo>
                  <a:lnTo>
                    <a:pt x="336" y="740"/>
                  </a:lnTo>
                  <a:lnTo>
                    <a:pt x="354" y="739"/>
                  </a:lnTo>
                  <a:lnTo>
                    <a:pt x="357" y="732"/>
                  </a:lnTo>
                  <a:lnTo>
                    <a:pt x="357" y="738"/>
                  </a:lnTo>
                  <a:lnTo>
                    <a:pt x="364" y="738"/>
                  </a:lnTo>
                  <a:lnTo>
                    <a:pt x="373" y="727"/>
                  </a:lnTo>
                  <a:lnTo>
                    <a:pt x="369" y="738"/>
                  </a:lnTo>
                  <a:lnTo>
                    <a:pt x="374" y="736"/>
                  </a:lnTo>
                  <a:lnTo>
                    <a:pt x="366" y="740"/>
                  </a:lnTo>
                  <a:lnTo>
                    <a:pt x="367" y="746"/>
                  </a:lnTo>
                  <a:lnTo>
                    <a:pt x="363" y="748"/>
                  </a:lnTo>
                  <a:lnTo>
                    <a:pt x="361" y="740"/>
                  </a:lnTo>
                  <a:lnTo>
                    <a:pt x="336" y="746"/>
                  </a:lnTo>
                  <a:lnTo>
                    <a:pt x="340" y="749"/>
                  </a:lnTo>
                  <a:lnTo>
                    <a:pt x="340" y="752"/>
                  </a:lnTo>
                  <a:lnTo>
                    <a:pt x="335" y="751"/>
                  </a:lnTo>
                  <a:lnTo>
                    <a:pt x="337" y="756"/>
                  </a:lnTo>
                  <a:lnTo>
                    <a:pt x="345" y="753"/>
                  </a:lnTo>
                  <a:lnTo>
                    <a:pt x="337" y="763"/>
                  </a:lnTo>
                  <a:lnTo>
                    <a:pt x="340" y="769"/>
                  </a:lnTo>
                  <a:lnTo>
                    <a:pt x="343" y="765"/>
                  </a:lnTo>
                  <a:lnTo>
                    <a:pt x="344" y="771"/>
                  </a:lnTo>
                  <a:lnTo>
                    <a:pt x="342" y="774"/>
                  </a:lnTo>
                  <a:lnTo>
                    <a:pt x="342" y="777"/>
                  </a:lnTo>
                  <a:lnTo>
                    <a:pt x="354" y="758"/>
                  </a:lnTo>
                  <a:lnTo>
                    <a:pt x="364" y="758"/>
                  </a:lnTo>
                  <a:lnTo>
                    <a:pt x="358" y="765"/>
                  </a:lnTo>
                  <a:lnTo>
                    <a:pt x="357" y="761"/>
                  </a:lnTo>
                  <a:lnTo>
                    <a:pt x="345" y="778"/>
                  </a:lnTo>
                  <a:lnTo>
                    <a:pt x="354" y="779"/>
                  </a:lnTo>
                  <a:lnTo>
                    <a:pt x="338" y="790"/>
                  </a:lnTo>
                  <a:lnTo>
                    <a:pt x="340" y="794"/>
                  </a:lnTo>
                  <a:lnTo>
                    <a:pt x="354" y="788"/>
                  </a:lnTo>
                  <a:lnTo>
                    <a:pt x="349" y="805"/>
                  </a:lnTo>
                  <a:lnTo>
                    <a:pt x="344" y="803"/>
                  </a:lnTo>
                  <a:lnTo>
                    <a:pt x="342" y="811"/>
                  </a:lnTo>
                  <a:lnTo>
                    <a:pt x="354" y="823"/>
                  </a:lnTo>
                  <a:lnTo>
                    <a:pt x="361" y="822"/>
                  </a:lnTo>
                  <a:lnTo>
                    <a:pt x="358" y="830"/>
                  </a:lnTo>
                  <a:lnTo>
                    <a:pt x="374" y="830"/>
                  </a:lnTo>
                  <a:lnTo>
                    <a:pt x="395" y="814"/>
                  </a:lnTo>
                  <a:lnTo>
                    <a:pt x="402" y="801"/>
                  </a:lnTo>
                  <a:lnTo>
                    <a:pt x="410" y="803"/>
                  </a:lnTo>
                  <a:lnTo>
                    <a:pt x="414" y="795"/>
                  </a:lnTo>
                  <a:lnTo>
                    <a:pt x="412" y="783"/>
                  </a:lnTo>
                  <a:lnTo>
                    <a:pt x="416" y="788"/>
                  </a:lnTo>
                  <a:lnTo>
                    <a:pt x="414" y="778"/>
                  </a:lnTo>
                  <a:lnTo>
                    <a:pt x="418" y="777"/>
                  </a:lnTo>
                  <a:lnTo>
                    <a:pt x="419" y="796"/>
                  </a:lnTo>
                  <a:lnTo>
                    <a:pt x="426" y="801"/>
                  </a:lnTo>
                  <a:lnTo>
                    <a:pt x="425" y="804"/>
                  </a:lnTo>
                  <a:lnTo>
                    <a:pt x="426" y="817"/>
                  </a:lnTo>
                  <a:lnTo>
                    <a:pt x="428" y="823"/>
                  </a:lnTo>
                  <a:lnTo>
                    <a:pt x="432" y="822"/>
                  </a:lnTo>
                  <a:lnTo>
                    <a:pt x="433" y="823"/>
                  </a:lnTo>
                  <a:lnTo>
                    <a:pt x="429" y="828"/>
                  </a:lnTo>
                  <a:lnTo>
                    <a:pt x="433" y="830"/>
                  </a:lnTo>
                  <a:lnTo>
                    <a:pt x="433" y="836"/>
                  </a:lnTo>
                  <a:lnTo>
                    <a:pt x="436" y="836"/>
                  </a:lnTo>
                  <a:lnTo>
                    <a:pt x="435" y="848"/>
                  </a:lnTo>
                  <a:lnTo>
                    <a:pt x="452" y="872"/>
                  </a:lnTo>
                  <a:lnTo>
                    <a:pt x="447" y="875"/>
                  </a:lnTo>
                  <a:lnTo>
                    <a:pt x="448" y="880"/>
                  </a:lnTo>
                  <a:lnTo>
                    <a:pt x="445" y="881"/>
                  </a:lnTo>
                  <a:lnTo>
                    <a:pt x="452" y="897"/>
                  </a:lnTo>
                  <a:lnTo>
                    <a:pt x="449" y="901"/>
                  </a:lnTo>
                  <a:lnTo>
                    <a:pt x="468" y="901"/>
                  </a:lnTo>
                  <a:lnTo>
                    <a:pt x="473" y="884"/>
                  </a:lnTo>
                  <a:lnTo>
                    <a:pt x="496" y="882"/>
                  </a:lnTo>
                  <a:lnTo>
                    <a:pt x="506" y="847"/>
                  </a:lnTo>
                  <a:lnTo>
                    <a:pt x="504" y="834"/>
                  </a:lnTo>
                  <a:lnTo>
                    <a:pt x="507" y="833"/>
                  </a:lnTo>
                  <a:lnTo>
                    <a:pt x="509" y="822"/>
                  </a:lnTo>
                  <a:lnTo>
                    <a:pt x="501" y="818"/>
                  </a:lnTo>
                  <a:lnTo>
                    <a:pt x="509" y="816"/>
                  </a:lnTo>
                  <a:lnTo>
                    <a:pt x="499" y="814"/>
                  </a:lnTo>
                  <a:lnTo>
                    <a:pt x="511" y="811"/>
                  </a:lnTo>
                  <a:lnTo>
                    <a:pt x="519" y="801"/>
                  </a:lnTo>
                  <a:lnTo>
                    <a:pt x="525" y="805"/>
                  </a:lnTo>
                  <a:lnTo>
                    <a:pt x="531" y="798"/>
                  </a:lnTo>
                  <a:lnTo>
                    <a:pt x="531" y="795"/>
                  </a:lnTo>
                  <a:lnTo>
                    <a:pt x="535" y="792"/>
                  </a:lnTo>
                  <a:lnTo>
                    <a:pt x="516" y="795"/>
                  </a:lnTo>
                  <a:lnTo>
                    <a:pt x="501" y="789"/>
                  </a:lnTo>
                  <a:lnTo>
                    <a:pt x="512" y="787"/>
                  </a:lnTo>
                  <a:lnTo>
                    <a:pt x="525" y="792"/>
                  </a:lnTo>
                  <a:lnTo>
                    <a:pt x="535" y="788"/>
                  </a:lnTo>
                  <a:lnTo>
                    <a:pt x="539" y="777"/>
                  </a:lnTo>
                  <a:lnTo>
                    <a:pt x="531" y="765"/>
                  </a:lnTo>
                  <a:lnTo>
                    <a:pt x="533" y="765"/>
                  </a:lnTo>
                  <a:lnTo>
                    <a:pt x="520" y="755"/>
                  </a:lnTo>
                  <a:lnTo>
                    <a:pt x="510" y="768"/>
                  </a:lnTo>
                  <a:lnTo>
                    <a:pt x="500" y="769"/>
                  </a:lnTo>
                  <a:lnTo>
                    <a:pt x="514" y="761"/>
                  </a:lnTo>
                  <a:lnTo>
                    <a:pt x="512" y="727"/>
                  </a:lnTo>
                  <a:lnTo>
                    <a:pt x="514" y="721"/>
                  </a:lnTo>
                  <a:lnTo>
                    <a:pt x="517" y="724"/>
                  </a:lnTo>
                  <a:lnTo>
                    <a:pt x="519" y="705"/>
                  </a:lnTo>
                  <a:lnTo>
                    <a:pt x="517" y="695"/>
                  </a:lnTo>
                  <a:lnTo>
                    <a:pt x="522" y="698"/>
                  </a:lnTo>
                  <a:lnTo>
                    <a:pt x="524" y="693"/>
                  </a:lnTo>
                  <a:lnTo>
                    <a:pt x="524" y="682"/>
                  </a:lnTo>
                  <a:lnTo>
                    <a:pt x="526" y="687"/>
                  </a:lnTo>
                  <a:lnTo>
                    <a:pt x="531" y="680"/>
                  </a:lnTo>
                  <a:lnTo>
                    <a:pt x="538" y="671"/>
                  </a:lnTo>
                  <a:lnTo>
                    <a:pt x="564" y="655"/>
                  </a:lnTo>
                  <a:lnTo>
                    <a:pt x="581" y="634"/>
                  </a:lnTo>
                  <a:lnTo>
                    <a:pt x="575" y="620"/>
                  </a:lnTo>
                  <a:lnTo>
                    <a:pt x="581" y="608"/>
                  </a:lnTo>
                  <a:lnTo>
                    <a:pt x="578" y="601"/>
                  </a:lnTo>
                  <a:lnTo>
                    <a:pt x="588" y="593"/>
                  </a:lnTo>
                  <a:lnTo>
                    <a:pt x="585" y="587"/>
                  </a:lnTo>
                  <a:lnTo>
                    <a:pt x="591" y="591"/>
                  </a:lnTo>
                  <a:lnTo>
                    <a:pt x="594" y="581"/>
                  </a:lnTo>
                  <a:lnTo>
                    <a:pt x="616" y="585"/>
                  </a:lnTo>
                  <a:lnTo>
                    <a:pt x="618" y="580"/>
                  </a:lnTo>
                  <a:lnTo>
                    <a:pt x="636" y="596"/>
                  </a:lnTo>
                  <a:lnTo>
                    <a:pt x="640" y="614"/>
                  </a:lnTo>
                  <a:lnTo>
                    <a:pt x="627" y="620"/>
                  </a:lnTo>
                  <a:lnTo>
                    <a:pt x="624" y="629"/>
                  </a:lnTo>
                  <a:lnTo>
                    <a:pt x="598" y="664"/>
                  </a:lnTo>
                  <a:lnTo>
                    <a:pt x="591" y="672"/>
                  </a:lnTo>
                  <a:lnTo>
                    <a:pt x="583" y="672"/>
                  </a:lnTo>
                  <a:lnTo>
                    <a:pt x="583" y="680"/>
                  </a:lnTo>
                  <a:lnTo>
                    <a:pt x="577" y="680"/>
                  </a:lnTo>
                  <a:lnTo>
                    <a:pt x="572" y="691"/>
                  </a:lnTo>
                  <a:lnTo>
                    <a:pt x="576" y="705"/>
                  </a:lnTo>
                  <a:lnTo>
                    <a:pt x="575" y="711"/>
                  </a:lnTo>
                  <a:lnTo>
                    <a:pt x="582" y="727"/>
                  </a:lnTo>
                  <a:lnTo>
                    <a:pt x="578" y="727"/>
                  </a:lnTo>
                  <a:lnTo>
                    <a:pt x="578" y="738"/>
                  </a:lnTo>
                  <a:lnTo>
                    <a:pt x="576" y="744"/>
                  </a:lnTo>
                  <a:lnTo>
                    <a:pt x="578" y="751"/>
                  </a:lnTo>
                  <a:lnTo>
                    <a:pt x="577" y="755"/>
                  </a:lnTo>
                  <a:lnTo>
                    <a:pt x="595" y="765"/>
                  </a:lnTo>
                  <a:lnTo>
                    <a:pt x="600" y="763"/>
                  </a:lnTo>
                  <a:lnTo>
                    <a:pt x="603" y="774"/>
                  </a:lnTo>
                  <a:lnTo>
                    <a:pt x="607" y="771"/>
                  </a:lnTo>
                  <a:lnTo>
                    <a:pt x="609" y="776"/>
                  </a:lnTo>
                  <a:lnTo>
                    <a:pt x="622" y="772"/>
                  </a:lnTo>
                  <a:lnTo>
                    <a:pt x="644" y="761"/>
                  </a:lnTo>
                  <a:lnTo>
                    <a:pt x="670" y="756"/>
                  </a:lnTo>
                  <a:lnTo>
                    <a:pt x="685" y="752"/>
                  </a:lnTo>
                  <a:lnTo>
                    <a:pt x="685" y="761"/>
                  </a:lnTo>
                  <a:lnTo>
                    <a:pt x="682" y="758"/>
                  </a:lnTo>
                  <a:lnTo>
                    <a:pt x="685" y="765"/>
                  </a:lnTo>
                  <a:lnTo>
                    <a:pt x="704" y="769"/>
                  </a:lnTo>
                  <a:lnTo>
                    <a:pt x="709" y="776"/>
                  </a:lnTo>
                  <a:lnTo>
                    <a:pt x="693" y="776"/>
                  </a:lnTo>
                  <a:lnTo>
                    <a:pt x="681" y="784"/>
                  </a:lnTo>
                  <a:lnTo>
                    <a:pt x="676" y="782"/>
                  </a:lnTo>
                  <a:lnTo>
                    <a:pt x="675" y="790"/>
                  </a:lnTo>
                  <a:lnTo>
                    <a:pt x="673" y="791"/>
                  </a:lnTo>
                  <a:lnTo>
                    <a:pt x="641" y="784"/>
                  </a:lnTo>
                  <a:lnTo>
                    <a:pt x="609" y="798"/>
                  </a:lnTo>
                  <a:lnTo>
                    <a:pt x="608" y="809"/>
                  </a:lnTo>
                  <a:lnTo>
                    <a:pt x="613" y="811"/>
                  </a:lnTo>
                  <a:lnTo>
                    <a:pt x="609" y="814"/>
                  </a:lnTo>
                  <a:lnTo>
                    <a:pt x="613" y="822"/>
                  </a:lnTo>
                  <a:lnTo>
                    <a:pt x="624" y="822"/>
                  </a:lnTo>
                  <a:lnTo>
                    <a:pt x="622" y="836"/>
                  </a:lnTo>
                  <a:lnTo>
                    <a:pt x="621" y="853"/>
                  </a:lnTo>
                  <a:lnTo>
                    <a:pt x="618" y="861"/>
                  </a:lnTo>
                  <a:lnTo>
                    <a:pt x="607" y="856"/>
                  </a:lnTo>
                  <a:lnTo>
                    <a:pt x="595" y="839"/>
                  </a:lnTo>
                  <a:lnTo>
                    <a:pt x="583" y="845"/>
                  </a:lnTo>
                  <a:lnTo>
                    <a:pt x="572" y="867"/>
                  </a:lnTo>
                  <a:lnTo>
                    <a:pt x="571" y="881"/>
                  </a:lnTo>
                  <a:lnTo>
                    <a:pt x="576" y="905"/>
                  </a:lnTo>
                  <a:lnTo>
                    <a:pt x="576" y="906"/>
                  </a:lnTo>
                  <a:lnTo>
                    <a:pt x="575" y="914"/>
                  </a:lnTo>
                  <a:lnTo>
                    <a:pt x="566" y="912"/>
                  </a:lnTo>
                  <a:lnTo>
                    <a:pt x="569" y="908"/>
                  </a:lnTo>
                  <a:lnTo>
                    <a:pt x="558" y="913"/>
                  </a:lnTo>
                  <a:lnTo>
                    <a:pt x="551" y="926"/>
                  </a:lnTo>
                  <a:lnTo>
                    <a:pt x="539" y="931"/>
                  </a:lnTo>
                  <a:lnTo>
                    <a:pt x="535" y="920"/>
                  </a:lnTo>
                  <a:lnTo>
                    <a:pt x="539" y="921"/>
                  </a:lnTo>
                  <a:lnTo>
                    <a:pt x="537" y="918"/>
                  </a:lnTo>
                  <a:lnTo>
                    <a:pt x="517" y="919"/>
                  </a:lnTo>
                  <a:lnTo>
                    <a:pt x="474" y="939"/>
                  </a:lnTo>
                  <a:lnTo>
                    <a:pt x="472" y="941"/>
                  </a:lnTo>
                  <a:lnTo>
                    <a:pt x="477" y="943"/>
                  </a:lnTo>
                  <a:lnTo>
                    <a:pt x="474" y="946"/>
                  </a:lnTo>
                  <a:lnTo>
                    <a:pt x="471" y="944"/>
                  </a:lnTo>
                  <a:lnTo>
                    <a:pt x="452" y="927"/>
                  </a:lnTo>
                  <a:lnTo>
                    <a:pt x="444" y="931"/>
                  </a:lnTo>
                  <a:lnTo>
                    <a:pt x="447" y="926"/>
                  </a:lnTo>
                  <a:lnTo>
                    <a:pt x="429" y="939"/>
                  </a:lnTo>
                  <a:lnTo>
                    <a:pt x="419" y="939"/>
                  </a:lnTo>
                  <a:lnTo>
                    <a:pt x="423" y="930"/>
                  </a:lnTo>
                  <a:lnTo>
                    <a:pt x="409" y="928"/>
                  </a:lnTo>
                  <a:lnTo>
                    <a:pt x="406" y="925"/>
                  </a:lnTo>
                  <a:lnTo>
                    <a:pt x="406" y="918"/>
                  </a:lnTo>
                  <a:lnTo>
                    <a:pt x="402" y="915"/>
                  </a:lnTo>
                  <a:lnTo>
                    <a:pt x="405" y="915"/>
                  </a:lnTo>
                  <a:lnTo>
                    <a:pt x="401" y="910"/>
                  </a:lnTo>
                  <a:lnTo>
                    <a:pt x="405" y="897"/>
                  </a:lnTo>
                  <a:lnTo>
                    <a:pt x="402" y="894"/>
                  </a:lnTo>
                  <a:lnTo>
                    <a:pt x="407" y="894"/>
                  </a:lnTo>
                  <a:lnTo>
                    <a:pt x="406" y="889"/>
                  </a:lnTo>
                  <a:lnTo>
                    <a:pt x="413" y="887"/>
                  </a:lnTo>
                  <a:lnTo>
                    <a:pt x="413" y="881"/>
                  </a:lnTo>
                  <a:lnTo>
                    <a:pt x="416" y="882"/>
                  </a:lnTo>
                  <a:lnTo>
                    <a:pt x="421" y="878"/>
                  </a:lnTo>
                  <a:lnTo>
                    <a:pt x="421" y="874"/>
                  </a:lnTo>
                  <a:lnTo>
                    <a:pt x="410" y="874"/>
                  </a:lnTo>
                  <a:lnTo>
                    <a:pt x="413" y="869"/>
                  </a:lnTo>
                  <a:lnTo>
                    <a:pt x="409" y="869"/>
                  </a:lnTo>
                  <a:lnTo>
                    <a:pt x="416" y="853"/>
                  </a:lnTo>
                  <a:lnTo>
                    <a:pt x="414" y="839"/>
                  </a:lnTo>
                  <a:lnTo>
                    <a:pt x="383" y="861"/>
                  </a:lnTo>
                  <a:lnTo>
                    <a:pt x="380" y="875"/>
                  </a:lnTo>
                  <a:lnTo>
                    <a:pt x="381" y="898"/>
                  </a:lnTo>
                  <a:lnTo>
                    <a:pt x="389" y="904"/>
                  </a:lnTo>
                  <a:lnTo>
                    <a:pt x="389" y="914"/>
                  </a:lnTo>
                  <a:lnTo>
                    <a:pt x="394" y="925"/>
                  </a:lnTo>
                  <a:lnTo>
                    <a:pt x="389" y="930"/>
                  </a:lnTo>
                  <a:lnTo>
                    <a:pt x="396" y="941"/>
                  </a:lnTo>
                  <a:lnTo>
                    <a:pt x="388" y="944"/>
                  </a:lnTo>
                  <a:lnTo>
                    <a:pt x="389" y="955"/>
                  </a:lnTo>
                  <a:lnTo>
                    <a:pt x="387" y="950"/>
                  </a:lnTo>
                  <a:lnTo>
                    <a:pt x="381" y="952"/>
                  </a:lnTo>
                  <a:lnTo>
                    <a:pt x="380" y="946"/>
                  </a:lnTo>
                  <a:lnTo>
                    <a:pt x="375" y="946"/>
                  </a:lnTo>
                  <a:lnTo>
                    <a:pt x="369" y="946"/>
                  </a:lnTo>
                  <a:lnTo>
                    <a:pt x="366" y="952"/>
                  </a:lnTo>
                  <a:lnTo>
                    <a:pt x="373" y="958"/>
                  </a:lnTo>
                  <a:lnTo>
                    <a:pt x="366" y="957"/>
                  </a:lnTo>
                  <a:lnTo>
                    <a:pt x="361" y="952"/>
                  </a:lnTo>
                  <a:lnTo>
                    <a:pt x="342" y="957"/>
                  </a:lnTo>
                  <a:lnTo>
                    <a:pt x="342" y="965"/>
                  </a:lnTo>
                  <a:lnTo>
                    <a:pt x="344" y="966"/>
                  </a:lnTo>
                  <a:lnTo>
                    <a:pt x="341" y="975"/>
                  </a:lnTo>
                  <a:lnTo>
                    <a:pt x="342" y="981"/>
                  </a:lnTo>
                  <a:lnTo>
                    <a:pt x="335" y="978"/>
                  </a:lnTo>
                  <a:lnTo>
                    <a:pt x="335" y="972"/>
                  </a:lnTo>
                  <a:lnTo>
                    <a:pt x="338" y="970"/>
                  </a:lnTo>
                  <a:lnTo>
                    <a:pt x="335" y="965"/>
                  </a:lnTo>
                  <a:lnTo>
                    <a:pt x="323" y="990"/>
                  </a:lnTo>
                  <a:lnTo>
                    <a:pt x="325" y="995"/>
                  </a:lnTo>
                  <a:lnTo>
                    <a:pt x="334" y="995"/>
                  </a:lnTo>
                  <a:lnTo>
                    <a:pt x="319" y="999"/>
                  </a:lnTo>
                  <a:lnTo>
                    <a:pt x="325" y="1003"/>
                  </a:lnTo>
                  <a:lnTo>
                    <a:pt x="312" y="1003"/>
                  </a:lnTo>
                  <a:lnTo>
                    <a:pt x="303" y="1009"/>
                  </a:lnTo>
                  <a:lnTo>
                    <a:pt x="289" y="1014"/>
                  </a:lnTo>
                  <a:lnTo>
                    <a:pt x="286" y="1030"/>
                  </a:lnTo>
                  <a:lnTo>
                    <a:pt x="266" y="1041"/>
                  </a:lnTo>
                  <a:lnTo>
                    <a:pt x="265" y="1047"/>
                  </a:lnTo>
                  <a:lnTo>
                    <a:pt x="270" y="1048"/>
                  </a:lnTo>
                  <a:lnTo>
                    <a:pt x="247" y="1049"/>
                  </a:lnTo>
                  <a:lnTo>
                    <a:pt x="244" y="1042"/>
                  </a:lnTo>
                  <a:lnTo>
                    <a:pt x="236" y="1042"/>
                  </a:lnTo>
                  <a:lnTo>
                    <a:pt x="240" y="1067"/>
                  </a:lnTo>
                  <a:lnTo>
                    <a:pt x="223" y="1067"/>
                  </a:lnTo>
                  <a:lnTo>
                    <a:pt x="211" y="1062"/>
                  </a:lnTo>
                  <a:lnTo>
                    <a:pt x="192" y="1068"/>
                  </a:lnTo>
                  <a:lnTo>
                    <a:pt x="192" y="1073"/>
                  </a:lnTo>
                  <a:lnTo>
                    <a:pt x="198" y="1072"/>
                  </a:lnTo>
                  <a:lnTo>
                    <a:pt x="194" y="1075"/>
                  </a:lnTo>
                  <a:lnTo>
                    <a:pt x="198" y="1078"/>
                  </a:lnTo>
                  <a:lnTo>
                    <a:pt x="193" y="1079"/>
                  </a:lnTo>
                  <a:lnTo>
                    <a:pt x="198" y="1085"/>
                  </a:lnTo>
                  <a:lnTo>
                    <a:pt x="204" y="1083"/>
                  </a:lnTo>
                  <a:lnTo>
                    <a:pt x="225" y="1091"/>
                  </a:lnTo>
                  <a:lnTo>
                    <a:pt x="226" y="1095"/>
                  </a:lnTo>
                  <a:lnTo>
                    <a:pt x="237" y="1096"/>
                  </a:lnTo>
                  <a:lnTo>
                    <a:pt x="231" y="1098"/>
                  </a:lnTo>
                  <a:lnTo>
                    <a:pt x="232" y="1106"/>
                  </a:lnTo>
                  <a:lnTo>
                    <a:pt x="236" y="1113"/>
                  </a:lnTo>
                  <a:lnTo>
                    <a:pt x="246" y="1118"/>
                  </a:lnTo>
                  <a:lnTo>
                    <a:pt x="246" y="1128"/>
                  </a:lnTo>
                  <a:lnTo>
                    <a:pt x="252" y="1139"/>
                  </a:lnTo>
                  <a:lnTo>
                    <a:pt x="249" y="1133"/>
                  </a:lnTo>
                  <a:lnTo>
                    <a:pt x="245" y="1150"/>
                  </a:lnTo>
                  <a:lnTo>
                    <a:pt x="249" y="1151"/>
                  </a:lnTo>
                  <a:lnTo>
                    <a:pt x="243" y="1173"/>
                  </a:lnTo>
                  <a:lnTo>
                    <a:pt x="236" y="1178"/>
                  </a:lnTo>
                  <a:lnTo>
                    <a:pt x="142" y="1172"/>
                  </a:lnTo>
                  <a:lnTo>
                    <a:pt x="137" y="1180"/>
                  </a:lnTo>
                  <a:lnTo>
                    <a:pt x="129" y="1180"/>
                  </a:lnTo>
                  <a:lnTo>
                    <a:pt x="126" y="1186"/>
                  </a:lnTo>
                  <a:lnTo>
                    <a:pt x="132" y="1192"/>
                  </a:lnTo>
                  <a:lnTo>
                    <a:pt x="130" y="1197"/>
                  </a:lnTo>
                  <a:lnTo>
                    <a:pt x="132" y="1201"/>
                  </a:lnTo>
                  <a:lnTo>
                    <a:pt x="134" y="1199"/>
                  </a:lnTo>
                  <a:lnTo>
                    <a:pt x="132" y="1210"/>
                  </a:lnTo>
                  <a:lnTo>
                    <a:pt x="134" y="1227"/>
                  </a:lnTo>
                  <a:lnTo>
                    <a:pt x="123" y="1269"/>
                  </a:lnTo>
                  <a:lnTo>
                    <a:pt x="128" y="1275"/>
                  </a:lnTo>
                  <a:lnTo>
                    <a:pt x="134" y="1274"/>
                  </a:lnTo>
                  <a:lnTo>
                    <a:pt x="132" y="1301"/>
                  </a:lnTo>
                  <a:lnTo>
                    <a:pt x="153" y="1298"/>
                  </a:lnTo>
                  <a:lnTo>
                    <a:pt x="165" y="1301"/>
                  </a:lnTo>
                  <a:lnTo>
                    <a:pt x="173" y="1315"/>
                  </a:lnTo>
                  <a:lnTo>
                    <a:pt x="182" y="1320"/>
                  </a:lnTo>
                  <a:lnTo>
                    <a:pt x="198" y="1307"/>
                  </a:lnTo>
                  <a:lnTo>
                    <a:pt x="233" y="1306"/>
                  </a:lnTo>
                  <a:lnTo>
                    <a:pt x="244" y="1292"/>
                  </a:lnTo>
                  <a:lnTo>
                    <a:pt x="252" y="1290"/>
                  </a:lnTo>
                  <a:lnTo>
                    <a:pt x="257" y="1277"/>
                  </a:lnTo>
                  <a:lnTo>
                    <a:pt x="264" y="1272"/>
                  </a:lnTo>
                  <a:lnTo>
                    <a:pt x="265" y="1268"/>
                  </a:lnTo>
                  <a:lnTo>
                    <a:pt x="259" y="1264"/>
                  </a:lnTo>
                  <a:lnTo>
                    <a:pt x="258" y="1257"/>
                  </a:lnTo>
                  <a:lnTo>
                    <a:pt x="275" y="1230"/>
                  </a:lnTo>
                  <a:lnTo>
                    <a:pt x="308" y="1210"/>
                  </a:lnTo>
                  <a:lnTo>
                    <a:pt x="311" y="1201"/>
                  </a:lnTo>
                  <a:lnTo>
                    <a:pt x="309" y="1198"/>
                  </a:lnTo>
                  <a:lnTo>
                    <a:pt x="308" y="1189"/>
                  </a:lnTo>
                  <a:lnTo>
                    <a:pt x="309" y="1183"/>
                  </a:lnTo>
                  <a:lnTo>
                    <a:pt x="321" y="1176"/>
                  </a:lnTo>
                  <a:lnTo>
                    <a:pt x="336" y="1178"/>
                  </a:lnTo>
                  <a:lnTo>
                    <a:pt x="353" y="1184"/>
                  </a:lnTo>
                  <a:lnTo>
                    <a:pt x="373" y="1169"/>
                  </a:lnTo>
                  <a:lnTo>
                    <a:pt x="381" y="1166"/>
                  </a:lnTo>
                  <a:lnTo>
                    <a:pt x="392" y="1157"/>
                  </a:lnTo>
                  <a:lnTo>
                    <a:pt x="412" y="1165"/>
                  </a:lnTo>
                  <a:lnTo>
                    <a:pt x="418" y="1184"/>
                  </a:lnTo>
                  <a:lnTo>
                    <a:pt x="427" y="1198"/>
                  </a:lnTo>
                  <a:lnTo>
                    <a:pt x="433" y="1198"/>
                  </a:lnTo>
                  <a:lnTo>
                    <a:pt x="454" y="1221"/>
                  </a:lnTo>
                  <a:lnTo>
                    <a:pt x="465" y="1221"/>
                  </a:lnTo>
                  <a:lnTo>
                    <a:pt x="474" y="1232"/>
                  </a:lnTo>
                  <a:lnTo>
                    <a:pt x="481" y="1232"/>
                  </a:lnTo>
                  <a:lnTo>
                    <a:pt x="484" y="1241"/>
                  </a:lnTo>
                  <a:lnTo>
                    <a:pt x="490" y="1245"/>
                  </a:lnTo>
                  <a:lnTo>
                    <a:pt x="493" y="1243"/>
                  </a:lnTo>
                  <a:lnTo>
                    <a:pt x="501" y="1268"/>
                  </a:lnTo>
                  <a:lnTo>
                    <a:pt x="496" y="1270"/>
                  </a:lnTo>
                  <a:lnTo>
                    <a:pt x="493" y="1279"/>
                  </a:lnTo>
                  <a:lnTo>
                    <a:pt x="494" y="1285"/>
                  </a:lnTo>
                  <a:lnTo>
                    <a:pt x="499" y="1285"/>
                  </a:lnTo>
                  <a:lnTo>
                    <a:pt x="506" y="1276"/>
                  </a:lnTo>
                  <a:lnTo>
                    <a:pt x="509" y="1267"/>
                  </a:lnTo>
                  <a:lnTo>
                    <a:pt x="514" y="1263"/>
                  </a:lnTo>
                  <a:lnTo>
                    <a:pt x="514" y="1255"/>
                  </a:lnTo>
                  <a:lnTo>
                    <a:pt x="506" y="1249"/>
                  </a:lnTo>
                  <a:lnTo>
                    <a:pt x="510" y="1238"/>
                  </a:lnTo>
                  <a:lnTo>
                    <a:pt x="517" y="1234"/>
                  </a:lnTo>
                  <a:lnTo>
                    <a:pt x="526" y="1241"/>
                  </a:lnTo>
                  <a:lnTo>
                    <a:pt x="533" y="1248"/>
                  </a:lnTo>
                  <a:lnTo>
                    <a:pt x="535" y="1243"/>
                  </a:lnTo>
                  <a:lnTo>
                    <a:pt x="526" y="1230"/>
                  </a:lnTo>
                  <a:lnTo>
                    <a:pt x="498" y="1216"/>
                  </a:lnTo>
                  <a:lnTo>
                    <a:pt x="500" y="1208"/>
                  </a:lnTo>
                  <a:lnTo>
                    <a:pt x="499" y="1206"/>
                  </a:lnTo>
                  <a:lnTo>
                    <a:pt x="486" y="1209"/>
                  </a:lnTo>
                  <a:lnTo>
                    <a:pt x="479" y="1203"/>
                  </a:lnTo>
                  <a:lnTo>
                    <a:pt x="471" y="1193"/>
                  </a:lnTo>
                  <a:lnTo>
                    <a:pt x="462" y="1173"/>
                  </a:lnTo>
                  <a:lnTo>
                    <a:pt x="446" y="1162"/>
                  </a:lnTo>
                  <a:lnTo>
                    <a:pt x="444" y="1153"/>
                  </a:lnTo>
                  <a:lnTo>
                    <a:pt x="446" y="1145"/>
                  </a:lnTo>
                  <a:lnTo>
                    <a:pt x="444" y="1143"/>
                  </a:lnTo>
                  <a:lnTo>
                    <a:pt x="444" y="1137"/>
                  </a:lnTo>
                  <a:lnTo>
                    <a:pt x="457" y="1128"/>
                  </a:lnTo>
                  <a:lnTo>
                    <a:pt x="462" y="1128"/>
                  </a:lnTo>
                  <a:lnTo>
                    <a:pt x="464" y="1132"/>
                  </a:lnTo>
                  <a:lnTo>
                    <a:pt x="462" y="1140"/>
                  </a:lnTo>
                  <a:lnTo>
                    <a:pt x="466" y="1146"/>
                  </a:lnTo>
                  <a:lnTo>
                    <a:pt x="468" y="1147"/>
                  </a:lnTo>
                  <a:lnTo>
                    <a:pt x="474" y="1138"/>
                  </a:lnTo>
                  <a:lnTo>
                    <a:pt x="477" y="1138"/>
                  </a:lnTo>
                  <a:lnTo>
                    <a:pt x="481" y="1143"/>
                  </a:lnTo>
                  <a:lnTo>
                    <a:pt x="485" y="1154"/>
                  </a:lnTo>
                  <a:lnTo>
                    <a:pt x="490" y="1158"/>
                  </a:lnTo>
                  <a:lnTo>
                    <a:pt x="486" y="1162"/>
                  </a:lnTo>
                  <a:lnTo>
                    <a:pt x="499" y="1176"/>
                  </a:lnTo>
                  <a:lnTo>
                    <a:pt x="512" y="1177"/>
                  </a:lnTo>
                  <a:lnTo>
                    <a:pt x="522" y="1185"/>
                  </a:lnTo>
                  <a:lnTo>
                    <a:pt x="514" y="1185"/>
                  </a:lnTo>
                  <a:lnTo>
                    <a:pt x="526" y="1189"/>
                  </a:lnTo>
                  <a:lnTo>
                    <a:pt x="532" y="1193"/>
                  </a:lnTo>
                  <a:lnTo>
                    <a:pt x="535" y="1191"/>
                  </a:lnTo>
                  <a:lnTo>
                    <a:pt x="532" y="1193"/>
                  </a:lnTo>
                  <a:lnTo>
                    <a:pt x="548" y="1208"/>
                  </a:lnTo>
                  <a:lnTo>
                    <a:pt x="551" y="1210"/>
                  </a:lnTo>
                  <a:lnTo>
                    <a:pt x="549" y="1218"/>
                  </a:lnTo>
                  <a:lnTo>
                    <a:pt x="550" y="1236"/>
                  </a:lnTo>
                  <a:lnTo>
                    <a:pt x="548" y="1236"/>
                  </a:lnTo>
                  <a:lnTo>
                    <a:pt x="561" y="1251"/>
                  </a:lnTo>
                  <a:lnTo>
                    <a:pt x="569" y="1263"/>
                  </a:lnTo>
                  <a:lnTo>
                    <a:pt x="575" y="1264"/>
                  </a:lnTo>
                  <a:lnTo>
                    <a:pt x="575" y="1267"/>
                  </a:lnTo>
                  <a:lnTo>
                    <a:pt x="569" y="1267"/>
                  </a:lnTo>
                  <a:lnTo>
                    <a:pt x="575" y="1276"/>
                  </a:lnTo>
                  <a:lnTo>
                    <a:pt x="597" y="1276"/>
                  </a:lnTo>
                  <a:lnTo>
                    <a:pt x="605" y="1280"/>
                  </a:lnTo>
                  <a:lnTo>
                    <a:pt x="602" y="1282"/>
                  </a:lnTo>
                  <a:lnTo>
                    <a:pt x="613" y="1283"/>
                  </a:lnTo>
                  <a:lnTo>
                    <a:pt x="618" y="1289"/>
                  </a:lnTo>
                  <a:lnTo>
                    <a:pt x="617" y="1280"/>
                  </a:lnTo>
                  <a:lnTo>
                    <a:pt x="595" y="1266"/>
                  </a:lnTo>
                  <a:lnTo>
                    <a:pt x="602" y="1264"/>
                  </a:lnTo>
                  <a:lnTo>
                    <a:pt x="602" y="1258"/>
                  </a:lnTo>
                  <a:lnTo>
                    <a:pt x="605" y="1260"/>
                  </a:lnTo>
                  <a:lnTo>
                    <a:pt x="597" y="1245"/>
                  </a:lnTo>
                  <a:lnTo>
                    <a:pt x="597" y="1234"/>
                  </a:lnTo>
                  <a:lnTo>
                    <a:pt x="602" y="1234"/>
                  </a:lnTo>
                  <a:lnTo>
                    <a:pt x="600" y="1236"/>
                  </a:lnTo>
                  <a:lnTo>
                    <a:pt x="610" y="1247"/>
                  </a:lnTo>
                  <a:lnTo>
                    <a:pt x="610" y="1241"/>
                  </a:lnTo>
                  <a:lnTo>
                    <a:pt x="617" y="1245"/>
                  </a:lnTo>
                  <a:lnTo>
                    <a:pt x="614" y="1238"/>
                  </a:lnTo>
                  <a:lnTo>
                    <a:pt x="622" y="1241"/>
                  </a:lnTo>
                  <a:lnTo>
                    <a:pt x="613" y="1234"/>
                  </a:lnTo>
                  <a:lnTo>
                    <a:pt x="624" y="1227"/>
                  </a:lnTo>
                  <a:lnTo>
                    <a:pt x="633" y="1225"/>
                  </a:lnTo>
                  <a:lnTo>
                    <a:pt x="648" y="1230"/>
                  </a:lnTo>
                  <a:lnTo>
                    <a:pt x="656" y="1232"/>
                  </a:lnTo>
                  <a:lnTo>
                    <a:pt x="652" y="1237"/>
                  </a:lnTo>
                  <a:lnTo>
                    <a:pt x="650" y="1243"/>
                  </a:lnTo>
                  <a:lnTo>
                    <a:pt x="670" y="1225"/>
                  </a:lnTo>
                  <a:lnTo>
                    <a:pt x="689" y="1225"/>
                  </a:lnTo>
                  <a:lnTo>
                    <a:pt x="693" y="1221"/>
                  </a:lnTo>
                  <a:lnTo>
                    <a:pt x="680" y="1215"/>
                  </a:lnTo>
                  <a:lnTo>
                    <a:pt x="678" y="1206"/>
                  </a:lnTo>
                  <a:lnTo>
                    <a:pt x="670" y="1196"/>
                  </a:lnTo>
                  <a:lnTo>
                    <a:pt x="675" y="1190"/>
                  </a:lnTo>
                  <a:lnTo>
                    <a:pt x="676" y="1183"/>
                  </a:lnTo>
                  <a:lnTo>
                    <a:pt x="685" y="1177"/>
                  </a:lnTo>
                  <a:lnTo>
                    <a:pt x="687" y="1170"/>
                  </a:lnTo>
                  <a:lnTo>
                    <a:pt x="691" y="1145"/>
                  </a:lnTo>
                  <a:lnTo>
                    <a:pt x="693" y="1148"/>
                  </a:lnTo>
                  <a:lnTo>
                    <a:pt x="692" y="1154"/>
                  </a:lnTo>
                  <a:lnTo>
                    <a:pt x="699" y="1148"/>
                  </a:lnTo>
                  <a:lnTo>
                    <a:pt x="700" y="1135"/>
                  </a:lnTo>
                  <a:lnTo>
                    <a:pt x="701" y="1127"/>
                  </a:lnTo>
                  <a:lnTo>
                    <a:pt x="704" y="1132"/>
                  </a:lnTo>
                  <a:lnTo>
                    <a:pt x="712" y="1124"/>
                  </a:lnTo>
                  <a:lnTo>
                    <a:pt x="708" y="1115"/>
                  </a:lnTo>
                  <a:lnTo>
                    <a:pt x="714" y="1120"/>
                  </a:lnTo>
                  <a:lnTo>
                    <a:pt x="718" y="1113"/>
                  </a:lnTo>
                  <a:lnTo>
                    <a:pt x="734" y="1107"/>
                  </a:lnTo>
                  <a:lnTo>
                    <a:pt x="740" y="1113"/>
                  </a:lnTo>
                  <a:lnTo>
                    <a:pt x="731" y="1113"/>
                  </a:lnTo>
                  <a:lnTo>
                    <a:pt x="737" y="1115"/>
                  </a:lnTo>
                  <a:lnTo>
                    <a:pt x="734" y="1119"/>
                  </a:lnTo>
                  <a:lnTo>
                    <a:pt x="761" y="1122"/>
                  </a:lnTo>
                  <a:lnTo>
                    <a:pt x="764" y="1125"/>
                  </a:lnTo>
                  <a:lnTo>
                    <a:pt x="745" y="1137"/>
                  </a:lnTo>
                  <a:lnTo>
                    <a:pt x="758" y="1143"/>
                  </a:lnTo>
                  <a:lnTo>
                    <a:pt x="758" y="1154"/>
                  </a:lnTo>
                  <a:lnTo>
                    <a:pt x="766" y="1157"/>
                  </a:lnTo>
                  <a:lnTo>
                    <a:pt x="789" y="1143"/>
                  </a:lnTo>
                  <a:lnTo>
                    <a:pt x="803" y="1144"/>
                  </a:lnTo>
                  <a:lnTo>
                    <a:pt x="805" y="1135"/>
                  </a:lnTo>
                  <a:lnTo>
                    <a:pt x="783" y="1138"/>
                  </a:lnTo>
                  <a:lnTo>
                    <a:pt x="779" y="1131"/>
                  </a:lnTo>
                  <a:lnTo>
                    <a:pt x="773" y="1128"/>
                  </a:lnTo>
                  <a:lnTo>
                    <a:pt x="774" y="1125"/>
                  </a:lnTo>
                  <a:lnTo>
                    <a:pt x="769" y="1126"/>
                  </a:lnTo>
                  <a:lnTo>
                    <a:pt x="763" y="1119"/>
                  </a:lnTo>
                  <a:lnTo>
                    <a:pt x="767" y="1120"/>
                  </a:lnTo>
                  <a:lnTo>
                    <a:pt x="767" y="1117"/>
                  </a:lnTo>
                  <a:lnTo>
                    <a:pt x="773" y="1124"/>
                  </a:lnTo>
                  <a:lnTo>
                    <a:pt x="777" y="1120"/>
                  </a:lnTo>
                  <a:lnTo>
                    <a:pt x="779" y="1125"/>
                  </a:lnTo>
                  <a:lnTo>
                    <a:pt x="779" y="1120"/>
                  </a:lnTo>
                  <a:lnTo>
                    <a:pt x="783" y="1113"/>
                  </a:lnTo>
                  <a:lnTo>
                    <a:pt x="786" y="1118"/>
                  </a:lnTo>
                  <a:lnTo>
                    <a:pt x="793" y="1111"/>
                  </a:lnTo>
                  <a:lnTo>
                    <a:pt x="830" y="1100"/>
                  </a:lnTo>
                  <a:lnTo>
                    <a:pt x="843" y="1096"/>
                  </a:lnTo>
                  <a:lnTo>
                    <a:pt x="845" y="1101"/>
                  </a:lnTo>
                  <a:lnTo>
                    <a:pt x="832" y="1105"/>
                  </a:lnTo>
                  <a:lnTo>
                    <a:pt x="832" y="1108"/>
                  </a:lnTo>
                  <a:lnTo>
                    <a:pt x="823" y="1109"/>
                  </a:lnTo>
                  <a:lnTo>
                    <a:pt x="822" y="1112"/>
                  </a:lnTo>
                  <a:lnTo>
                    <a:pt x="832" y="1121"/>
                  </a:lnTo>
                  <a:lnTo>
                    <a:pt x="824" y="1124"/>
                  </a:lnTo>
                  <a:lnTo>
                    <a:pt x="817" y="1137"/>
                  </a:lnTo>
                  <a:lnTo>
                    <a:pt x="809" y="1137"/>
                  </a:lnTo>
                  <a:lnTo>
                    <a:pt x="805" y="1140"/>
                  </a:lnTo>
                  <a:lnTo>
                    <a:pt x="816" y="1151"/>
                  </a:lnTo>
                  <a:lnTo>
                    <a:pt x="819" y="1151"/>
                  </a:lnTo>
                  <a:lnTo>
                    <a:pt x="837" y="1162"/>
                  </a:lnTo>
                  <a:lnTo>
                    <a:pt x="852" y="1176"/>
                  </a:lnTo>
                  <a:lnTo>
                    <a:pt x="860" y="1182"/>
                  </a:lnTo>
                  <a:lnTo>
                    <a:pt x="874" y="1190"/>
                  </a:lnTo>
                  <a:lnTo>
                    <a:pt x="881" y="1205"/>
                  </a:lnTo>
                  <a:lnTo>
                    <a:pt x="881" y="1211"/>
                  </a:lnTo>
                  <a:lnTo>
                    <a:pt x="877" y="1214"/>
                  </a:lnTo>
                  <a:lnTo>
                    <a:pt x="861" y="1225"/>
                  </a:lnTo>
                  <a:lnTo>
                    <a:pt x="845" y="1224"/>
                  </a:lnTo>
                  <a:lnTo>
                    <a:pt x="826" y="1228"/>
                  </a:lnTo>
                  <a:lnTo>
                    <a:pt x="802" y="1221"/>
                  </a:lnTo>
                  <a:lnTo>
                    <a:pt x="797" y="1211"/>
                  </a:lnTo>
                  <a:lnTo>
                    <a:pt x="791" y="1214"/>
                  </a:lnTo>
                  <a:lnTo>
                    <a:pt x="783" y="1205"/>
                  </a:lnTo>
                  <a:lnTo>
                    <a:pt x="757" y="1206"/>
                  </a:lnTo>
                  <a:lnTo>
                    <a:pt x="741" y="1211"/>
                  </a:lnTo>
                  <a:lnTo>
                    <a:pt x="724" y="1225"/>
                  </a:lnTo>
                  <a:lnTo>
                    <a:pt x="695" y="1222"/>
                  </a:lnTo>
                  <a:lnTo>
                    <a:pt x="693" y="1225"/>
                  </a:lnTo>
                  <a:lnTo>
                    <a:pt x="695" y="1229"/>
                  </a:lnTo>
                  <a:lnTo>
                    <a:pt x="705" y="1231"/>
                  </a:lnTo>
                  <a:lnTo>
                    <a:pt x="693" y="1232"/>
                  </a:lnTo>
                  <a:lnTo>
                    <a:pt x="689" y="1234"/>
                  </a:lnTo>
                  <a:lnTo>
                    <a:pt x="693" y="1237"/>
                  </a:lnTo>
                  <a:lnTo>
                    <a:pt x="689" y="1237"/>
                  </a:lnTo>
                  <a:lnTo>
                    <a:pt x="673" y="1236"/>
                  </a:lnTo>
                  <a:lnTo>
                    <a:pt x="674" y="1238"/>
                  </a:lnTo>
                  <a:lnTo>
                    <a:pt x="659" y="1241"/>
                  </a:lnTo>
                  <a:lnTo>
                    <a:pt x="653" y="1244"/>
                  </a:lnTo>
                  <a:lnTo>
                    <a:pt x="649" y="1255"/>
                  </a:lnTo>
                  <a:lnTo>
                    <a:pt x="660" y="1254"/>
                  </a:lnTo>
                  <a:lnTo>
                    <a:pt x="657" y="1261"/>
                  </a:lnTo>
                  <a:lnTo>
                    <a:pt x="662" y="1268"/>
                  </a:lnTo>
                  <a:lnTo>
                    <a:pt x="659" y="1272"/>
                  </a:lnTo>
                  <a:lnTo>
                    <a:pt x="665" y="1276"/>
                  </a:lnTo>
                  <a:lnTo>
                    <a:pt x="657" y="1276"/>
                  </a:lnTo>
                  <a:lnTo>
                    <a:pt x="654" y="1272"/>
                  </a:lnTo>
                  <a:lnTo>
                    <a:pt x="652" y="1279"/>
                  </a:lnTo>
                  <a:lnTo>
                    <a:pt x="665" y="1283"/>
                  </a:lnTo>
                  <a:lnTo>
                    <a:pt x="663" y="1289"/>
                  </a:lnTo>
                  <a:lnTo>
                    <a:pt x="668" y="1290"/>
                  </a:lnTo>
                  <a:lnTo>
                    <a:pt x="666" y="1295"/>
                  </a:lnTo>
                  <a:lnTo>
                    <a:pt x="670" y="1299"/>
                  </a:lnTo>
                  <a:lnTo>
                    <a:pt x="668" y="1302"/>
                  </a:lnTo>
                  <a:lnTo>
                    <a:pt x="682" y="1301"/>
                  </a:lnTo>
                  <a:lnTo>
                    <a:pt x="669" y="1309"/>
                  </a:lnTo>
                  <a:lnTo>
                    <a:pt x="679" y="1307"/>
                  </a:lnTo>
                  <a:lnTo>
                    <a:pt x="679" y="1309"/>
                  </a:lnTo>
                  <a:lnTo>
                    <a:pt x="686" y="1306"/>
                  </a:lnTo>
                  <a:lnTo>
                    <a:pt x="689" y="1309"/>
                  </a:lnTo>
                  <a:lnTo>
                    <a:pt x="693" y="1308"/>
                  </a:lnTo>
                  <a:lnTo>
                    <a:pt x="696" y="1315"/>
                  </a:lnTo>
                  <a:lnTo>
                    <a:pt x="705" y="1319"/>
                  </a:lnTo>
                  <a:lnTo>
                    <a:pt x="714" y="1315"/>
                  </a:lnTo>
                  <a:lnTo>
                    <a:pt x="715" y="1305"/>
                  </a:lnTo>
                  <a:lnTo>
                    <a:pt x="720" y="1305"/>
                  </a:lnTo>
                  <a:lnTo>
                    <a:pt x="750" y="1320"/>
                  </a:lnTo>
                  <a:lnTo>
                    <a:pt x="767" y="1314"/>
                  </a:lnTo>
                  <a:lnTo>
                    <a:pt x="773" y="1308"/>
                  </a:lnTo>
                  <a:lnTo>
                    <a:pt x="779" y="1307"/>
                  </a:lnTo>
                  <a:lnTo>
                    <a:pt x="789" y="1312"/>
                  </a:lnTo>
                  <a:lnTo>
                    <a:pt x="796" y="1305"/>
                  </a:lnTo>
                  <a:lnTo>
                    <a:pt x="799" y="1308"/>
                  </a:lnTo>
                  <a:lnTo>
                    <a:pt x="795" y="1312"/>
                  </a:lnTo>
                  <a:lnTo>
                    <a:pt x="795" y="1321"/>
                  </a:lnTo>
                  <a:lnTo>
                    <a:pt x="795" y="1325"/>
                  </a:lnTo>
                  <a:lnTo>
                    <a:pt x="795" y="1345"/>
                  </a:lnTo>
                  <a:lnTo>
                    <a:pt x="780" y="1373"/>
                  </a:lnTo>
                  <a:lnTo>
                    <a:pt x="772" y="1399"/>
                  </a:lnTo>
                  <a:lnTo>
                    <a:pt x="767" y="1406"/>
                  </a:lnTo>
                  <a:lnTo>
                    <a:pt x="753" y="1411"/>
                  </a:lnTo>
                  <a:lnTo>
                    <a:pt x="745" y="1411"/>
                  </a:lnTo>
                  <a:lnTo>
                    <a:pt x="739" y="1406"/>
                  </a:lnTo>
                  <a:lnTo>
                    <a:pt x="739" y="1408"/>
                  </a:lnTo>
                  <a:lnTo>
                    <a:pt x="739" y="1410"/>
                  </a:lnTo>
                  <a:lnTo>
                    <a:pt x="737" y="1411"/>
                  </a:lnTo>
                  <a:lnTo>
                    <a:pt x="737" y="1408"/>
                  </a:lnTo>
                  <a:lnTo>
                    <a:pt x="733" y="1405"/>
                  </a:lnTo>
                  <a:lnTo>
                    <a:pt x="734" y="1403"/>
                  </a:lnTo>
                  <a:lnTo>
                    <a:pt x="739" y="1408"/>
                  </a:lnTo>
                  <a:lnTo>
                    <a:pt x="734" y="1402"/>
                  </a:lnTo>
                  <a:lnTo>
                    <a:pt x="722" y="1403"/>
                  </a:lnTo>
                  <a:lnTo>
                    <a:pt x="714" y="1405"/>
                  </a:lnTo>
                  <a:lnTo>
                    <a:pt x="718" y="1403"/>
                  </a:lnTo>
                  <a:lnTo>
                    <a:pt x="691" y="1413"/>
                  </a:lnTo>
                  <a:lnTo>
                    <a:pt x="660" y="1403"/>
                  </a:lnTo>
                  <a:lnTo>
                    <a:pt x="633" y="1400"/>
                  </a:lnTo>
                  <a:lnTo>
                    <a:pt x="629" y="1395"/>
                  </a:lnTo>
                  <a:lnTo>
                    <a:pt x="604" y="1390"/>
                  </a:lnTo>
                  <a:lnTo>
                    <a:pt x="600" y="1382"/>
                  </a:lnTo>
                  <a:lnTo>
                    <a:pt x="587" y="1378"/>
                  </a:lnTo>
                  <a:lnTo>
                    <a:pt x="571" y="1380"/>
                  </a:lnTo>
                  <a:lnTo>
                    <a:pt x="556" y="1392"/>
                  </a:lnTo>
                  <a:lnTo>
                    <a:pt x="555" y="1400"/>
                  </a:lnTo>
                  <a:lnTo>
                    <a:pt x="558" y="1409"/>
                  </a:lnTo>
                  <a:lnTo>
                    <a:pt x="553" y="1417"/>
                  </a:lnTo>
                  <a:lnTo>
                    <a:pt x="539" y="1423"/>
                  </a:lnTo>
                  <a:lnTo>
                    <a:pt x="522" y="1411"/>
                  </a:lnTo>
                  <a:lnTo>
                    <a:pt x="493" y="1405"/>
                  </a:lnTo>
                  <a:lnTo>
                    <a:pt x="485" y="1389"/>
                  </a:lnTo>
                  <a:lnTo>
                    <a:pt x="465" y="1380"/>
                  </a:lnTo>
                  <a:lnTo>
                    <a:pt x="444" y="1380"/>
                  </a:lnTo>
                  <a:lnTo>
                    <a:pt x="429" y="1373"/>
                  </a:lnTo>
                  <a:lnTo>
                    <a:pt x="425" y="1372"/>
                  </a:lnTo>
                  <a:lnTo>
                    <a:pt x="422" y="1365"/>
                  </a:lnTo>
                  <a:lnTo>
                    <a:pt x="419" y="1367"/>
                  </a:lnTo>
                  <a:lnTo>
                    <a:pt x="412" y="1364"/>
                  </a:lnTo>
                  <a:lnTo>
                    <a:pt x="407" y="1359"/>
                  </a:lnTo>
                  <a:lnTo>
                    <a:pt x="407" y="1357"/>
                  </a:lnTo>
                  <a:lnTo>
                    <a:pt x="410" y="1357"/>
                  </a:lnTo>
                  <a:lnTo>
                    <a:pt x="412" y="1352"/>
                  </a:lnTo>
                  <a:lnTo>
                    <a:pt x="422" y="1344"/>
                  </a:lnTo>
                  <a:lnTo>
                    <a:pt x="426" y="1335"/>
                  </a:lnTo>
                  <a:lnTo>
                    <a:pt x="425" y="1328"/>
                  </a:lnTo>
                  <a:lnTo>
                    <a:pt x="419" y="1325"/>
                  </a:lnTo>
                  <a:lnTo>
                    <a:pt x="416" y="1320"/>
                  </a:lnTo>
                  <a:lnTo>
                    <a:pt x="426" y="1306"/>
                  </a:lnTo>
                  <a:lnTo>
                    <a:pt x="425" y="1302"/>
                  </a:lnTo>
                  <a:lnTo>
                    <a:pt x="416" y="1308"/>
                  </a:lnTo>
                  <a:lnTo>
                    <a:pt x="414" y="1307"/>
                  </a:lnTo>
                  <a:lnTo>
                    <a:pt x="413" y="1299"/>
                  </a:lnTo>
                  <a:lnTo>
                    <a:pt x="405" y="1298"/>
                  </a:lnTo>
                  <a:lnTo>
                    <a:pt x="390" y="1305"/>
                  </a:lnTo>
                  <a:lnTo>
                    <a:pt x="379" y="1306"/>
                  </a:lnTo>
                  <a:lnTo>
                    <a:pt x="369" y="1301"/>
                  </a:lnTo>
                  <a:lnTo>
                    <a:pt x="364" y="1305"/>
                  </a:lnTo>
                  <a:lnTo>
                    <a:pt x="356" y="1301"/>
                  </a:lnTo>
                  <a:lnTo>
                    <a:pt x="341" y="1309"/>
                  </a:lnTo>
                  <a:lnTo>
                    <a:pt x="335" y="1306"/>
                  </a:lnTo>
                  <a:lnTo>
                    <a:pt x="321" y="1305"/>
                  </a:lnTo>
                  <a:lnTo>
                    <a:pt x="282" y="1313"/>
                  </a:lnTo>
                  <a:lnTo>
                    <a:pt x="266" y="1320"/>
                  </a:lnTo>
                  <a:lnTo>
                    <a:pt x="263" y="1324"/>
                  </a:lnTo>
                  <a:lnTo>
                    <a:pt x="250" y="1326"/>
                  </a:lnTo>
                  <a:lnTo>
                    <a:pt x="243" y="1334"/>
                  </a:lnTo>
                  <a:lnTo>
                    <a:pt x="232" y="1338"/>
                  </a:lnTo>
                  <a:lnTo>
                    <a:pt x="217" y="1334"/>
                  </a:lnTo>
                  <a:lnTo>
                    <a:pt x="198" y="1337"/>
                  </a:lnTo>
                  <a:lnTo>
                    <a:pt x="188" y="1332"/>
                  </a:lnTo>
                  <a:lnTo>
                    <a:pt x="182" y="1324"/>
                  </a:lnTo>
                  <a:lnTo>
                    <a:pt x="175" y="1327"/>
                  </a:lnTo>
                  <a:lnTo>
                    <a:pt x="162" y="1357"/>
                  </a:lnTo>
                  <a:lnTo>
                    <a:pt x="137" y="1372"/>
                  </a:lnTo>
                  <a:lnTo>
                    <a:pt x="127" y="1384"/>
                  </a:lnTo>
                  <a:lnTo>
                    <a:pt x="124" y="1392"/>
                  </a:lnTo>
                  <a:lnTo>
                    <a:pt x="116" y="1404"/>
                  </a:lnTo>
                  <a:lnTo>
                    <a:pt x="115" y="1417"/>
                  </a:lnTo>
                  <a:lnTo>
                    <a:pt x="117" y="1426"/>
                  </a:lnTo>
                  <a:lnTo>
                    <a:pt x="113" y="1435"/>
                  </a:lnTo>
                  <a:lnTo>
                    <a:pt x="109" y="1442"/>
                  </a:lnTo>
                  <a:lnTo>
                    <a:pt x="89" y="1457"/>
                  </a:lnTo>
                  <a:lnTo>
                    <a:pt x="70" y="1463"/>
                  </a:lnTo>
                  <a:lnTo>
                    <a:pt x="69" y="1467"/>
                  </a:lnTo>
                  <a:lnTo>
                    <a:pt x="62" y="1482"/>
                  </a:lnTo>
                  <a:lnTo>
                    <a:pt x="48" y="1494"/>
                  </a:lnTo>
                  <a:lnTo>
                    <a:pt x="42" y="1510"/>
                  </a:lnTo>
                  <a:lnTo>
                    <a:pt x="29" y="1528"/>
                  </a:lnTo>
                  <a:lnTo>
                    <a:pt x="17" y="1554"/>
                  </a:lnTo>
                  <a:lnTo>
                    <a:pt x="13" y="1555"/>
                  </a:lnTo>
                  <a:lnTo>
                    <a:pt x="10" y="1575"/>
                  </a:lnTo>
                  <a:lnTo>
                    <a:pt x="12" y="1574"/>
                  </a:lnTo>
                  <a:lnTo>
                    <a:pt x="19" y="1586"/>
                  </a:lnTo>
                  <a:lnTo>
                    <a:pt x="22" y="1593"/>
                  </a:lnTo>
                  <a:lnTo>
                    <a:pt x="17" y="1600"/>
                  </a:lnTo>
                  <a:lnTo>
                    <a:pt x="23" y="1615"/>
                  </a:lnTo>
                  <a:lnTo>
                    <a:pt x="23" y="1628"/>
                  </a:lnTo>
                  <a:lnTo>
                    <a:pt x="16" y="1651"/>
                  </a:lnTo>
                  <a:lnTo>
                    <a:pt x="16" y="1658"/>
                  </a:lnTo>
                  <a:lnTo>
                    <a:pt x="11" y="1667"/>
                  </a:lnTo>
                  <a:lnTo>
                    <a:pt x="0" y="1671"/>
                  </a:lnTo>
                  <a:lnTo>
                    <a:pt x="4" y="1674"/>
                  </a:lnTo>
                  <a:lnTo>
                    <a:pt x="16" y="1690"/>
                  </a:lnTo>
                  <a:lnTo>
                    <a:pt x="11" y="1694"/>
                  </a:lnTo>
                  <a:lnTo>
                    <a:pt x="12" y="1698"/>
                  </a:lnTo>
                  <a:lnTo>
                    <a:pt x="12" y="1708"/>
                  </a:lnTo>
                  <a:lnTo>
                    <a:pt x="25" y="1720"/>
                  </a:lnTo>
                  <a:lnTo>
                    <a:pt x="41" y="1715"/>
                  </a:lnTo>
                  <a:lnTo>
                    <a:pt x="32" y="1720"/>
                  </a:lnTo>
                  <a:lnTo>
                    <a:pt x="33" y="1727"/>
                  </a:lnTo>
                  <a:lnTo>
                    <a:pt x="37" y="1730"/>
                  </a:lnTo>
                  <a:lnTo>
                    <a:pt x="39" y="1734"/>
                  </a:lnTo>
                  <a:lnTo>
                    <a:pt x="42" y="1730"/>
                  </a:lnTo>
                  <a:lnTo>
                    <a:pt x="49" y="1742"/>
                  </a:lnTo>
                  <a:lnTo>
                    <a:pt x="55" y="1747"/>
                  </a:lnTo>
                  <a:lnTo>
                    <a:pt x="64" y="1758"/>
                  </a:lnTo>
                  <a:lnTo>
                    <a:pt x="67" y="1768"/>
                  </a:lnTo>
                  <a:lnTo>
                    <a:pt x="65" y="1769"/>
                  </a:lnTo>
                  <a:lnTo>
                    <a:pt x="70" y="1777"/>
                  </a:lnTo>
                  <a:lnTo>
                    <a:pt x="77" y="1785"/>
                  </a:lnTo>
                  <a:lnTo>
                    <a:pt x="90" y="1791"/>
                  </a:lnTo>
                  <a:lnTo>
                    <a:pt x="123" y="1818"/>
                  </a:lnTo>
                  <a:lnTo>
                    <a:pt x="149" y="1829"/>
                  </a:lnTo>
                  <a:lnTo>
                    <a:pt x="154" y="1830"/>
                  </a:lnTo>
                  <a:lnTo>
                    <a:pt x="171" y="1822"/>
                  </a:lnTo>
                  <a:lnTo>
                    <a:pt x="191" y="1818"/>
                  </a:lnTo>
                  <a:lnTo>
                    <a:pt x="214" y="1818"/>
                  </a:lnTo>
                  <a:lnTo>
                    <a:pt x="232" y="1825"/>
                  </a:lnTo>
                  <a:lnTo>
                    <a:pt x="264" y="1810"/>
                  </a:lnTo>
                  <a:lnTo>
                    <a:pt x="276" y="1810"/>
                  </a:lnTo>
                  <a:lnTo>
                    <a:pt x="280" y="1804"/>
                  </a:lnTo>
                  <a:lnTo>
                    <a:pt x="290" y="1801"/>
                  </a:lnTo>
                  <a:lnTo>
                    <a:pt x="303" y="1800"/>
                  </a:lnTo>
                  <a:lnTo>
                    <a:pt x="324" y="1799"/>
                  </a:lnTo>
                  <a:lnTo>
                    <a:pt x="334" y="1803"/>
                  </a:lnTo>
                  <a:lnTo>
                    <a:pt x="335" y="1807"/>
                  </a:lnTo>
                  <a:lnTo>
                    <a:pt x="342" y="1813"/>
                  </a:lnTo>
                  <a:lnTo>
                    <a:pt x="342" y="1823"/>
                  </a:lnTo>
                  <a:lnTo>
                    <a:pt x="354" y="1832"/>
                  </a:lnTo>
                  <a:lnTo>
                    <a:pt x="363" y="1829"/>
                  </a:lnTo>
                  <a:lnTo>
                    <a:pt x="367" y="1825"/>
                  </a:lnTo>
                  <a:lnTo>
                    <a:pt x="381" y="1829"/>
                  </a:lnTo>
                  <a:lnTo>
                    <a:pt x="383" y="1822"/>
                  </a:lnTo>
                  <a:lnTo>
                    <a:pt x="386" y="1824"/>
                  </a:lnTo>
                  <a:lnTo>
                    <a:pt x="387" y="1826"/>
                  </a:lnTo>
                  <a:lnTo>
                    <a:pt x="392" y="1826"/>
                  </a:lnTo>
                  <a:lnTo>
                    <a:pt x="394" y="1833"/>
                  </a:lnTo>
                  <a:lnTo>
                    <a:pt x="405" y="1835"/>
                  </a:lnTo>
                  <a:lnTo>
                    <a:pt x="402" y="1839"/>
                  </a:lnTo>
                  <a:lnTo>
                    <a:pt x="408" y="1845"/>
                  </a:lnTo>
                  <a:lnTo>
                    <a:pt x="405" y="1862"/>
                  </a:lnTo>
                  <a:lnTo>
                    <a:pt x="400" y="1876"/>
                  </a:lnTo>
                  <a:lnTo>
                    <a:pt x="402" y="1879"/>
                  </a:lnTo>
                  <a:lnTo>
                    <a:pt x="402" y="1883"/>
                  </a:lnTo>
                  <a:lnTo>
                    <a:pt x="400" y="1887"/>
                  </a:lnTo>
                  <a:lnTo>
                    <a:pt x="407" y="1892"/>
                  </a:lnTo>
                  <a:lnTo>
                    <a:pt x="399" y="1890"/>
                  </a:lnTo>
                  <a:lnTo>
                    <a:pt x="397" y="1901"/>
                  </a:lnTo>
                  <a:lnTo>
                    <a:pt x="392" y="1905"/>
                  </a:lnTo>
                  <a:lnTo>
                    <a:pt x="399" y="1922"/>
                  </a:lnTo>
                  <a:lnTo>
                    <a:pt x="426" y="1953"/>
                  </a:lnTo>
                  <a:lnTo>
                    <a:pt x="434" y="1961"/>
                  </a:lnTo>
                  <a:lnTo>
                    <a:pt x="439" y="1968"/>
                  </a:lnTo>
                  <a:lnTo>
                    <a:pt x="444" y="1980"/>
                  </a:lnTo>
                  <a:lnTo>
                    <a:pt x="444" y="1987"/>
                  </a:lnTo>
                  <a:lnTo>
                    <a:pt x="457" y="2017"/>
                  </a:lnTo>
                  <a:lnTo>
                    <a:pt x="458" y="2025"/>
                  </a:lnTo>
                  <a:lnTo>
                    <a:pt x="455" y="2031"/>
                  </a:lnTo>
                  <a:lnTo>
                    <a:pt x="458" y="2043"/>
                  </a:lnTo>
                  <a:lnTo>
                    <a:pt x="465" y="2051"/>
                  </a:lnTo>
                  <a:lnTo>
                    <a:pt x="465" y="2058"/>
                  </a:lnTo>
                  <a:lnTo>
                    <a:pt x="462" y="2076"/>
                  </a:lnTo>
                  <a:lnTo>
                    <a:pt x="452" y="2085"/>
                  </a:lnTo>
                  <a:lnTo>
                    <a:pt x="445" y="2099"/>
                  </a:lnTo>
                  <a:lnTo>
                    <a:pt x="434" y="2133"/>
                  </a:lnTo>
                  <a:lnTo>
                    <a:pt x="433" y="2154"/>
                  </a:lnTo>
                  <a:lnTo>
                    <a:pt x="434" y="2166"/>
                  </a:lnTo>
                  <a:lnTo>
                    <a:pt x="448" y="2187"/>
                  </a:lnTo>
                  <a:lnTo>
                    <a:pt x="474" y="2237"/>
                  </a:lnTo>
                  <a:lnTo>
                    <a:pt x="474" y="2262"/>
                  </a:lnTo>
                  <a:lnTo>
                    <a:pt x="479" y="2276"/>
                  </a:lnTo>
                  <a:lnTo>
                    <a:pt x="481" y="2288"/>
                  </a:lnTo>
                  <a:lnTo>
                    <a:pt x="486" y="2316"/>
                  </a:lnTo>
                  <a:lnTo>
                    <a:pt x="493" y="2327"/>
                  </a:lnTo>
                  <a:lnTo>
                    <a:pt x="505" y="2336"/>
                  </a:lnTo>
                  <a:lnTo>
                    <a:pt x="519" y="2370"/>
                  </a:lnTo>
                  <a:lnTo>
                    <a:pt x="531" y="2393"/>
                  </a:lnTo>
                  <a:lnTo>
                    <a:pt x="532" y="2403"/>
                  </a:lnTo>
                  <a:lnTo>
                    <a:pt x="530" y="2407"/>
                  </a:lnTo>
                  <a:lnTo>
                    <a:pt x="526" y="2407"/>
                  </a:lnTo>
                  <a:lnTo>
                    <a:pt x="526" y="2412"/>
                  </a:lnTo>
                  <a:lnTo>
                    <a:pt x="535" y="2425"/>
                  </a:lnTo>
                  <a:lnTo>
                    <a:pt x="535" y="2431"/>
                  </a:lnTo>
                  <a:lnTo>
                    <a:pt x="539" y="2431"/>
                  </a:lnTo>
                  <a:lnTo>
                    <a:pt x="539" y="2437"/>
                  </a:lnTo>
                  <a:lnTo>
                    <a:pt x="558" y="2442"/>
                  </a:lnTo>
                  <a:lnTo>
                    <a:pt x="564" y="2438"/>
                  </a:lnTo>
                  <a:lnTo>
                    <a:pt x="585" y="2437"/>
                  </a:lnTo>
                  <a:lnTo>
                    <a:pt x="595" y="2431"/>
                  </a:lnTo>
                  <a:lnTo>
                    <a:pt x="629" y="2433"/>
                  </a:lnTo>
                  <a:lnTo>
                    <a:pt x="631" y="2429"/>
                  </a:lnTo>
                  <a:lnTo>
                    <a:pt x="643" y="2431"/>
                  </a:lnTo>
                  <a:lnTo>
                    <a:pt x="643" y="2426"/>
                  </a:lnTo>
                  <a:lnTo>
                    <a:pt x="665" y="2422"/>
                  </a:lnTo>
                  <a:lnTo>
                    <a:pt x="685" y="2406"/>
                  </a:lnTo>
                  <a:lnTo>
                    <a:pt x="707" y="2380"/>
                  </a:lnTo>
                  <a:lnTo>
                    <a:pt x="727" y="2347"/>
                  </a:lnTo>
                  <a:lnTo>
                    <a:pt x="743" y="2332"/>
                  </a:lnTo>
                  <a:lnTo>
                    <a:pt x="750" y="2304"/>
                  </a:lnTo>
                  <a:lnTo>
                    <a:pt x="750" y="2293"/>
                  </a:lnTo>
                  <a:lnTo>
                    <a:pt x="747" y="2297"/>
                  </a:lnTo>
                  <a:lnTo>
                    <a:pt x="743" y="2293"/>
                  </a:lnTo>
                  <a:lnTo>
                    <a:pt x="748" y="2285"/>
                  </a:lnTo>
                  <a:lnTo>
                    <a:pt x="777" y="2272"/>
                  </a:lnTo>
                  <a:lnTo>
                    <a:pt x="786" y="2263"/>
                  </a:lnTo>
                  <a:lnTo>
                    <a:pt x="786" y="2258"/>
                  </a:lnTo>
                  <a:lnTo>
                    <a:pt x="784" y="2263"/>
                  </a:lnTo>
                  <a:lnTo>
                    <a:pt x="784" y="2259"/>
                  </a:lnTo>
                  <a:lnTo>
                    <a:pt x="787" y="2231"/>
                  </a:lnTo>
                  <a:lnTo>
                    <a:pt x="786" y="2232"/>
                  </a:lnTo>
                  <a:lnTo>
                    <a:pt x="780" y="2209"/>
                  </a:lnTo>
                  <a:lnTo>
                    <a:pt x="776" y="2206"/>
                  </a:lnTo>
                  <a:lnTo>
                    <a:pt x="776" y="2195"/>
                  </a:lnTo>
                  <a:lnTo>
                    <a:pt x="795" y="2180"/>
                  </a:lnTo>
                  <a:lnTo>
                    <a:pt x="796" y="2175"/>
                  </a:lnTo>
                  <a:lnTo>
                    <a:pt x="799" y="2179"/>
                  </a:lnTo>
                  <a:lnTo>
                    <a:pt x="805" y="2170"/>
                  </a:lnTo>
                  <a:lnTo>
                    <a:pt x="803" y="2168"/>
                  </a:lnTo>
                  <a:lnTo>
                    <a:pt x="816" y="2157"/>
                  </a:lnTo>
                  <a:lnTo>
                    <a:pt x="839" y="2149"/>
                  </a:lnTo>
                  <a:lnTo>
                    <a:pt x="850" y="2141"/>
                  </a:lnTo>
                  <a:lnTo>
                    <a:pt x="850" y="2139"/>
                  </a:lnTo>
                  <a:lnTo>
                    <a:pt x="862" y="2127"/>
                  </a:lnTo>
                  <a:lnTo>
                    <a:pt x="863" y="2122"/>
                  </a:lnTo>
                  <a:lnTo>
                    <a:pt x="861" y="2121"/>
                  </a:lnTo>
                  <a:lnTo>
                    <a:pt x="865" y="2114"/>
                  </a:lnTo>
                  <a:lnTo>
                    <a:pt x="863" y="2105"/>
                  </a:lnTo>
                  <a:lnTo>
                    <a:pt x="862" y="2105"/>
                  </a:lnTo>
                  <a:lnTo>
                    <a:pt x="861" y="2086"/>
                  </a:lnTo>
                  <a:lnTo>
                    <a:pt x="861" y="2070"/>
                  </a:lnTo>
                  <a:lnTo>
                    <a:pt x="865" y="2057"/>
                  </a:lnTo>
                  <a:lnTo>
                    <a:pt x="863" y="2049"/>
                  </a:lnTo>
                  <a:lnTo>
                    <a:pt x="855" y="2043"/>
                  </a:lnTo>
                  <a:lnTo>
                    <a:pt x="848" y="2026"/>
                  </a:lnTo>
                  <a:lnTo>
                    <a:pt x="845" y="2018"/>
                  </a:lnTo>
                  <a:lnTo>
                    <a:pt x="850" y="1999"/>
                  </a:lnTo>
                  <a:lnTo>
                    <a:pt x="839" y="1987"/>
                  </a:lnTo>
                  <a:lnTo>
                    <a:pt x="847" y="1962"/>
                  </a:lnTo>
                  <a:lnTo>
                    <a:pt x="851" y="1958"/>
                  </a:lnTo>
                  <a:lnTo>
                    <a:pt x="862" y="1934"/>
                  </a:lnTo>
                  <a:lnTo>
                    <a:pt x="878" y="1918"/>
                  </a:lnTo>
                  <a:lnTo>
                    <a:pt x="893" y="1902"/>
                  </a:lnTo>
                  <a:lnTo>
                    <a:pt x="894" y="1897"/>
                  </a:lnTo>
                  <a:lnTo>
                    <a:pt x="899" y="1896"/>
                  </a:lnTo>
                  <a:lnTo>
                    <a:pt x="929" y="1868"/>
                  </a:lnTo>
                  <a:lnTo>
                    <a:pt x="942" y="1861"/>
                  </a:lnTo>
                  <a:lnTo>
                    <a:pt x="969" y="1835"/>
                  </a:lnTo>
                  <a:lnTo>
                    <a:pt x="978" y="1819"/>
                  </a:lnTo>
                  <a:lnTo>
                    <a:pt x="987" y="1810"/>
                  </a:lnTo>
                  <a:lnTo>
                    <a:pt x="1001" y="1777"/>
                  </a:lnTo>
                  <a:lnTo>
                    <a:pt x="1005" y="1772"/>
                  </a:lnTo>
                  <a:lnTo>
                    <a:pt x="1013" y="1759"/>
                  </a:lnTo>
                  <a:lnTo>
                    <a:pt x="1017" y="1742"/>
                  </a:lnTo>
                  <a:lnTo>
                    <a:pt x="1024" y="1741"/>
                  </a:lnTo>
                  <a:lnTo>
                    <a:pt x="1019" y="1740"/>
                  </a:lnTo>
                  <a:lnTo>
                    <a:pt x="1020" y="1738"/>
                  </a:lnTo>
                  <a:lnTo>
                    <a:pt x="1019" y="1726"/>
                  </a:lnTo>
                  <a:lnTo>
                    <a:pt x="1021" y="1720"/>
                  </a:lnTo>
                  <a:lnTo>
                    <a:pt x="1013" y="1716"/>
                  </a:lnTo>
                  <a:lnTo>
                    <a:pt x="1005" y="1722"/>
                  </a:lnTo>
                  <a:lnTo>
                    <a:pt x="992" y="1725"/>
                  </a:lnTo>
                  <a:lnTo>
                    <a:pt x="964" y="1728"/>
                  </a:lnTo>
                  <a:lnTo>
                    <a:pt x="953" y="1735"/>
                  </a:lnTo>
                  <a:lnTo>
                    <a:pt x="941" y="1733"/>
                  </a:lnTo>
                  <a:lnTo>
                    <a:pt x="929" y="1739"/>
                  </a:lnTo>
                  <a:lnTo>
                    <a:pt x="922" y="1740"/>
                  </a:lnTo>
                  <a:lnTo>
                    <a:pt x="903" y="1723"/>
                  </a:lnTo>
                  <a:lnTo>
                    <a:pt x="893" y="1722"/>
                  </a:lnTo>
                  <a:lnTo>
                    <a:pt x="906" y="1715"/>
                  </a:lnTo>
                  <a:lnTo>
                    <a:pt x="904" y="1709"/>
                  </a:lnTo>
                  <a:lnTo>
                    <a:pt x="901" y="1703"/>
                  </a:lnTo>
                  <a:lnTo>
                    <a:pt x="891" y="1697"/>
                  </a:lnTo>
                  <a:lnTo>
                    <a:pt x="874" y="1676"/>
                  </a:lnTo>
                  <a:lnTo>
                    <a:pt x="863" y="1670"/>
                  </a:lnTo>
                  <a:lnTo>
                    <a:pt x="858" y="1670"/>
                  </a:lnTo>
                  <a:lnTo>
                    <a:pt x="854" y="1663"/>
                  </a:lnTo>
                  <a:lnTo>
                    <a:pt x="854" y="1668"/>
                  </a:lnTo>
                  <a:lnTo>
                    <a:pt x="851" y="1667"/>
                  </a:lnTo>
                  <a:lnTo>
                    <a:pt x="843" y="1654"/>
                  </a:lnTo>
                  <a:lnTo>
                    <a:pt x="838" y="1630"/>
                  </a:lnTo>
                  <a:lnTo>
                    <a:pt x="832" y="1622"/>
                  </a:lnTo>
                  <a:lnTo>
                    <a:pt x="816" y="1609"/>
                  </a:lnTo>
                  <a:lnTo>
                    <a:pt x="813" y="1574"/>
                  </a:lnTo>
                  <a:lnTo>
                    <a:pt x="810" y="1568"/>
                  </a:lnTo>
                  <a:lnTo>
                    <a:pt x="809" y="1560"/>
                  </a:lnTo>
                  <a:lnTo>
                    <a:pt x="790" y="1542"/>
                  </a:lnTo>
                  <a:lnTo>
                    <a:pt x="787" y="1531"/>
                  </a:lnTo>
                  <a:lnTo>
                    <a:pt x="793" y="1528"/>
                  </a:lnTo>
                  <a:lnTo>
                    <a:pt x="783" y="1520"/>
                  </a:lnTo>
                  <a:lnTo>
                    <a:pt x="766" y="1487"/>
                  </a:lnTo>
                  <a:lnTo>
                    <a:pt x="758" y="1463"/>
                  </a:lnTo>
                  <a:lnTo>
                    <a:pt x="746" y="1448"/>
                  </a:lnTo>
                  <a:lnTo>
                    <a:pt x="741" y="1435"/>
                  </a:lnTo>
                  <a:lnTo>
                    <a:pt x="745" y="1428"/>
                  </a:lnTo>
                  <a:lnTo>
                    <a:pt x="756" y="1452"/>
                  </a:lnTo>
                  <a:lnTo>
                    <a:pt x="767" y="1465"/>
                  </a:lnTo>
                  <a:lnTo>
                    <a:pt x="772" y="1463"/>
                  </a:lnTo>
                  <a:lnTo>
                    <a:pt x="778" y="1439"/>
                  </a:lnTo>
                  <a:lnTo>
                    <a:pt x="779" y="1437"/>
                  </a:lnTo>
                  <a:lnTo>
                    <a:pt x="776" y="1460"/>
                  </a:lnTo>
                  <a:lnTo>
                    <a:pt x="783" y="1461"/>
                  </a:lnTo>
                  <a:lnTo>
                    <a:pt x="810" y="1505"/>
                  </a:lnTo>
                  <a:lnTo>
                    <a:pt x="816" y="1522"/>
                  </a:lnTo>
                  <a:lnTo>
                    <a:pt x="822" y="1523"/>
                  </a:lnTo>
                  <a:lnTo>
                    <a:pt x="830" y="1531"/>
                  </a:lnTo>
                  <a:lnTo>
                    <a:pt x="841" y="1553"/>
                  </a:lnTo>
                  <a:lnTo>
                    <a:pt x="839" y="1561"/>
                  </a:lnTo>
                  <a:lnTo>
                    <a:pt x="844" y="1580"/>
                  </a:lnTo>
                  <a:lnTo>
                    <a:pt x="860" y="1591"/>
                  </a:lnTo>
                  <a:lnTo>
                    <a:pt x="868" y="1599"/>
                  </a:lnTo>
                  <a:lnTo>
                    <a:pt x="871" y="1611"/>
                  </a:lnTo>
                  <a:lnTo>
                    <a:pt x="878" y="1623"/>
                  </a:lnTo>
                  <a:lnTo>
                    <a:pt x="888" y="1630"/>
                  </a:lnTo>
                  <a:lnTo>
                    <a:pt x="894" y="1648"/>
                  </a:lnTo>
                  <a:lnTo>
                    <a:pt x="896" y="1655"/>
                  </a:lnTo>
                  <a:lnTo>
                    <a:pt x="893" y="1664"/>
                  </a:lnTo>
                  <a:lnTo>
                    <a:pt x="897" y="1668"/>
                  </a:lnTo>
                  <a:lnTo>
                    <a:pt x="903" y="1697"/>
                  </a:lnTo>
                  <a:lnTo>
                    <a:pt x="907" y="1704"/>
                  </a:lnTo>
                  <a:lnTo>
                    <a:pt x="927" y="1703"/>
                  </a:lnTo>
                  <a:lnTo>
                    <a:pt x="941" y="1694"/>
                  </a:lnTo>
                  <a:lnTo>
                    <a:pt x="955" y="1694"/>
                  </a:lnTo>
                  <a:lnTo>
                    <a:pt x="971" y="1685"/>
                  </a:lnTo>
                  <a:lnTo>
                    <a:pt x="984" y="1683"/>
                  </a:lnTo>
                  <a:lnTo>
                    <a:pt x="990" y="1677"/>
                  </a:lnTo>
                  <a:lnTo>
                    <a:pt x="997" y="1674"/>
                  </a:lnTo>
                  <a:lnTo>
                    <a:pt x="1036" y="1659"/>
                  </a:lnTo>
                  <a:lnTo>
                    <a:pt x="1038" y="1651"/>
                  </a:lnTo>
                  <a:lnTo>
                    <a:pt x="1047" y="1644"/>
                  </a:lnTo>
                  <a:lnTo>
                    <a:pt x="1065" y="1638"/>
                  </a:lnTo>
                  <a:lnTo>
                    <a:pt x="1076" y="1638"/>
                  </a:lnTo>
                  <a:lnTo>
                    <a:pt x="1085" y="1626"/>
                  </a:lnTo>
                  <a:lnTo>
                    <a:pt x="1097" y="1623"/>
                  </a:lnTo>
                  <a:lnTo>
                    <a:pt x="1103" y="1611"/>
                  </a:lnTo>
                  <a:lnTo>
                    <a:pt x="1118" y="1606"/>
                  </a:lnTo>
                  <a:lnTo>
                    <a:pt x="1117" y="1591"/>
                  </a:lnTo>
                  <a:lnTo>
                    <a:pt x="1122" y="1585"/>
                  </a:lnTo>
                  <a:lnTo>
                    <a:pt x="1125" y="1581"/>
                  </a:lnTo>
                  <a:lnTo>
                    <a:pt x="1129" y="1584"/>
                  </a:lnTo>
                  <a:lnTo>
                    <a:pt x="1146" y="1561"/>
                  </a:lnTo>
                  <a:lnTo>
                    <a:pt x="1148" y="1553"/>
                  </a:lnTo>
                  <a:lnTo>
                    <a:pt x="1140" y="1547"/>
                  </a:lnTo>
                  <a:lnTo>
                    <a:pt x="1131" y="1534"/>
                  </a:lnTo>
                  <a:lnTo>
                    <a:pt x="1105" y="1523"/>
                  </a:lnTo>
                  <a:lnTo>
                    <a:pt x="1096" y="1513"/>
                  </a:lnTo>
                  <a:lnTo>
                    <a:pt x="1096" y="1501"/>
                  </a:lnTo>
                  <a:lnTo>
                    <a:pt x="1097" y="1490"/>
                  </a:lnTo>
                  <a:lnTo>
                    <a:pt x="1092" y="1494"/>
                  </a:lnTo>
                  <a:lnTo>
                    <a:pt x="1069" y="1520"/>
                  </a:lnTo>
                  <a:lnTo>
                    <a:pt x="1069" y="1522"/>
                  </a:lnTo>
                  <a:lnTo>
                    <a:pt x="1062" y="1526"/>
                  </a:lnTo>
                  <a:lnTo>
                    <a:pt x="1043" y="1523"/>
                  </a:lnTo>
                  <a:lnTo>
                    <a:pt x="1037" y="1527"/>
                  </a:lnTo>
                  <a:lnTo>
                    <a:pt x="1030" y="1527"/>
                  </a:lnTo>
                  <a:lnTo>
                    <a:pt x="1027" y="1523"/>
                  </a:lnTo>
                  <a:lnTo>
                    <a:pt x="1024" y="1522"/>
                  </a:lnTo>
                  <a:lnTo>
                    <a:pt x="1024" y="1516"/>
                  </a:lnTo>
                  <a:lnTo>
                    <a:pt x="1026" y="1496"/>
                  </a:lnTo>
                  <a:lnTo>
                    <a:pt x="1020" y="1493"/>
                  </a:lnTo>
                  <a:lnTo>
                    <a:pt x="1014" y="1503"/>
                  </a:lnTo>
                  <a:lnTo>
                    <a:pt x="1014" y="1515"/>
                  </a:lnTo>
                  <a:lnTo>
                    <a:pt x="1005" y="1497"/>
                  </a:lnTo>
                  <a:lnTo>
                    <a:pt x="1006" y="1490"/>
                  </a:lnTo>
                  <a:lnTo>
                    <a:pt x="1004" y="1482"/>
                  </a:lnTo>
                  <a:lnTo>
                    <a:pt x="993" y="1476"/>
                  </a:lnTo>
                  <a:lnTo>
                    <a:pt x="992" y="1470"/>
                  </a:lnTo>
                  <a:lnTo>
                    <a:pt x="984" y="1463"/>
                  </a:lnTo>
                  <a:lnTo>
                    <a:pt x="978" y="1452"/>
                  </a:lnTo>
                  <a:lnTo>
                    <a:pt x="974" y="1441"/>
                  </a:lnTo>
                  <a:lnTo>
                    <a:pt x="969" y="1439"/>
                  </a:lnTo>
                  <a:lnTo>
                    <a:pt x="977" y="1434"/>
                  </a:lnTo>
                  <a:lnTo>
                    <a:pt x="974" y="1428"/>
                  </a:lnTo>
                  <a:lnTo>
                    <a:pt x="980" y="1429"/>
                  </a:lnTo>
                  <a:lnTo>
                    <a:pt x="982" y="1426"/>
                  </a:lnTo>
                  <a:lnTo>
                    <a:pt x="986" y="1418"/>
                  </a:lnTo>
                  <a:lnTo>
                    <a:pt x="997" y="1429"/>
                  </a:lnTo>
                  <a:lnTo>
                    <a:pt x="1004" y="1426"/>
                  </a:lnTo>
                  <a:lnTo>
                    <a:pt x="1012" y="1442"/>
                  </a:lnTo>
                  <a:lnTo>
                    <a:pt x="1018" y="1447"/>
                  </a:lnTo>
                  <a:lnTo>
                    <a:pt x="1025" y="1463"/>
                  </a:lnTo>
                  <a:lnTo>
                    <a:pt x="1039" y="1470"/>
                  </a:lnTo>
                  <a:lnTo>
                    <a:pt x="1044" y="1476"/>
                  </a:lnTo>
                  <a:lnTo>
                    <a:pt x="1055" y="1480"/>
                  </a:lnTo>
                  <a:lnTo>
                    <a:pt x="1057" y="1483"/>
                  </a:lnTo>
                  <a:lnTo>
                    <a:pt x="1072" y="1487"/>
                  </a:lnTo>
                  <a:lnTo>
                    <a:pt x="1098" y="1476"/>
                  </a:lnTo>
                  <a:lnTo>
                    <a:pt x="1107" y="1480"/>
                  </a:lnTo>
                  <a:lnTo>
                    <a:pt x="1114" y="1500"/>
                  </a:lnTo>
                  <a:lnTo>
                    <a:pt x="1175" y="1509"/>
                  </a:lnTo>
                  <a:lnTo>
                    <a:pt x="1177" y="1510"/>
                  </a:lnTo>
                  <a:lnTo>
                    <a:pt x="1183" y="1508"/>
                  </a:lnTo>
                  <a:lnTo>
                    <a:pt x="1213" y="1505"/>
                  </a:lnTo>
                  <a:lnTo>
                    <a:pt x="1220" y="1509"/>
                  </a:lnTo>
                  <a:lnTo>
                    <a:pt x="1222" y="1505"/>
                  </a:lnTo>
                  <a:lnTo>
                    <a:pt x="1226" y="1506"/>
                  </a:lnTo>
                  <a:lnTo>
                    <a:pt x="1248" y="1505"/>
                  </a:lnTo>
                  <a:lnTo>
                    <a:pt x="1252" y="1514"/>
                  </a:lnTo>
                  <a:lnTo>
                    <a:pt x="1258" y="1515"/>
                  </a:lnTo>
                  <a:lnTo>
                    <a:pt x="1263" y="1528"/>
                  </a:lnTo>
                  <a:lnTo>
                    <a:pt x="1271" y="1531"/>
                  </a:lnTo>
                  <a:lnTo>
                    <a:pt x="1284" y="1546"/>
                  </a:lnTo>
                  <a:lnTo>
                    <a:pt x="1296" y="1546"/>
                  </a:lnTo>
                  <a:lnTo>
                    <a:pt x="1305" y="1540"/>
                  </a:lnTo>
                  <a:lnTo>
                    <a:pt x="1304" y="1548"/>
                  </a:lnTo>
                  <a:lnTo>
                    <a:pt x="1298" y="1553"/>
                  </a:lnTo>
                  <a:lnTo>
                    <a:pt x="1284" y="1554"/>
                  </a:lnTo>
                  <a:lnTo>
                    <a:pt x="1285" y="1558"/>
                  </a:lnTo>
                  <a:lnTo>
                    <a:pt x="1306" y="1578"/>
                  </a:lnTo>
                  <a:lnTo>
                    <a:pt x="1317" y="1578"/>
                  </a:lnTo>
                  <a:lnTo>
                    <a:pt x="1328" y="1573"/>
                  </a:lnTo>
                  <a:lnTo>
                    <a:pt x="1332" y="1553"/>
                  </a:lnTo>
                  <a:lnTo>
                    <a:pt x="1342" y="1555"/>
                  </a:lnTo>
                  <a:lnTo>
                    <a:pt x="1336" y="1561"/>
                  </a:lnTo>
                  <a:lnTo>
                    <a:pt x="1341" y="1584"/>
                  </a:lnTo>
                  <a:lnTo>
                    <a:pt x="1338" y="1596"/>
                  </a:lnTo>
                  <a:lnTo>
                    <a:pt x="1341" y="1606"/>
                  </a:lnTo>
                  <a:lnTo>
                    <a:pt x="1343" y="1606"/>
                  </a:lnTo>
                  <a:lnTo>
                    <a:pt x="1342" y="1616"/>
                  </a:lnTo>
                  <a:lnTo>
                    <a:pt x="1348" y="1645"/>
                  </a:lnTo>
                  <a:lnTo>
                    <a:pt x="1354" y="1657"/>
                  </a:lnTo>
                  <a:lnTo>
                    <a:pt x="1356" y="1662"/>
                  </a:lnTo>
                  <a:lnTo>
                    <a:pt x="1358" y="1661"/>
                  </a:lnTo>
                  <a:lnTo>
                    <a:pt x="1359" y="1670"/>
                  </a:lnTo>
                  <a:lnTo>
                    <a:pt x="1371" y="1690"/>
                  </a:lnTo>
                  <a:lnTo>
                    <a:pt x="1375" y="1709"/>
                  </a:lnTo>
                  <a:lnTo>
                    <a:pt x="1385" y="1722"/>
                  </a:lnTo>
                  <a:lnTo>
                    <a:pt x="1398" y="1760"/>
                  </a:lnTo>
                  <a:lnTo>
                    <a:pt x="1409" y="1773"/>
                  </a:lnTo>
                  <a:lnTo>
                    <a:pt x="1414" y="1773"/>
                  </a:lnTo>
                  <a:lnTo>
                    <a:pt x="1420" y="1767"/>
                  </a:lnTo>
                  <a:lnTo>
                    <a:pt x="1421" y="1759"/>
                  </a:lnTo>
                  <a:lnTo>
                    <a:pt x="1434" y="1755"/>
                  </a:lnTo>
                  <a:lnTo>
                    <a:pt x="1434" y="1751"/>
                  </a:lnTo>
                  <a:lnTo>
                    <a:pt x="1439" y="1740"/>
                  </a:lnTo>
                  <a:lnTo>
                    <a:pt x="1446" y="1740"/>
                  </a:lnTo>
                  <a:lnTo>
                    <a:pt x="1446" y="1720"/>
                  </a:lnTo>
                  <a:lnTo>
                    <a:pt x="1453" y="1697"/>
                  </a:lnTo>
                  <a:lnTo>
                    <a:pt x="1450" y="1690"/>
                  </a:lnTo>
                  <a:lnTo>
                    <a:pt x="1449" y="1664"/>
                  </a:lnTo>
                  <a:lnTo>
                    <a:pt x="1453" y="1658"/>
                  </a:lnTo>
                  <a:lnTo>
                    <a:pt x="1461" y="1658"/>
                  </a:lnTo>
                  <a:lnTo>
                    <a:pt x="1467" y="1649"/>
                  </a:lnTo>
                  <a:lnTo>
                    <a:pt x="1480" y="1645"/>
                  </a:lnTo>
                  <a:lnTo>
                    <a:pt x="1484" y="1638"/>
                  </a:lnTo>
                  <a:lnTo>
                    <a:pt x="1511" y="1618"/>
                  </a:lnTo>
                  <a:lnTo>
                    <a:pt x="1523" y="1603"/>
                  </a:lnTo>
                  <a:lnTo>
                    <a:pt x="1541" y="1592"/>
                  </a:lnTo>
                  <a:lnTo>
                    <a:pt x="1552" y="1580"/>
                  </a:lnTo>
                  <a:lnTo>
                    <a:pt x="1552" y="1570"/>
                  </a:lnTo>
                  <a:lnTo>
                    <a:pt x="1566" y="1564"/>
                  </a:lnTo>
                  <a:lnTo>
                    <a:pt x="1569" y="1558"/>
                  </a:lnTo>
                  <a:lnTo>
                    <a:pt x="1571" y="1567"/>
                  </a:lnTo>
                  <a:lnTo>
                    <a:pt x="1577" y="1566"/>
                  </a:lnTo>
                  <a:lnTo>
                    <a:pt x="1577" y="1562"/>
                  </a:lnTo>
                  <a:lnTo>
                    <a:pt x="1579" y="1566"/>
                  </a:lnTo>
                  <a:lnTo>
                    <a:pt x="1580" y="1566"/>
                  </a:lnTo>
                  <a:lnTo>
                    <a:pt x="1591" y="1561"/>
                  </a:lnTo>
                  <a:lnTo>
                    <a:pt x="1592" y="1564"/>
                  </a:lnTo>
                  <a:lnTo>
                    <a:pt x="1597" y="1559"/>
                  </a:lnTo>
                  <a:lnTo>
                    <a:pt x="1601" y="1562"/>
                  </a:lnTo>
                  <a:lnTo>
                    <a:pt x="1605" y="1555"/>
                  </a:lnTo>
                  <a:lnTo>
                    <a:pt x="1605" y="1549"/>
                  </a:lnTo>
                  <a:lnTo>
                    <a:pt x="1609" y="1545"/>
                  </a:lnTo>
                  <a:lnTo>
                    <a:pt x="1612" y="1548"/>
                  </a:lnTo>
                  <a:lnTo>
                    <a:pt x="1622" y="1548"/>
                  </a:lnTo>
                  <a:lnTo>
                    <a:pt x="1624" y="1555"/>
                  </a:lnTo>
                  <a:lnTo>
                    <a:pt x="1631" y="1577"/>
                  </a:lnTo>
                  <a:lnTo>
                    <a:pt x="1642" y="1591"/>
                  </a:lnTo>
                  <a:lnTo>
                    <a:pt x="1653" y="1596"/>
                  </a:lnTo>
                  <a:lnTo>
                    <a:pt x="1654" y="1603"/>
                  </a:lnTo>
                  <a:lnTo>
                    <a:pt x="1651" y="1600"/>
                  </a:lnTo>
                  <a:lnTo>
                    <a:pt x="1650" y="1603"/>
                  </a:lnTo>
                  <a:lnTo>
                    <a:pt x="1655" y="1607"/>
                  </a:lnTo>
                  <a:lnTo>
                    <a:pt x="1656" y="1605"/>
                  </a:lnTo>
                  <a:lnTo>
                    <a:pt x="1662" y="1618"/>
                  </a:lnTo>
                  <a:lnTo>
                    <a:pt x="1666" y="1636"/>
                  </a:lnTo>
                  <a:lnTo>
                    <a:pt x="1661" y="1654"/>
                  </a:lnTo>
                  <a:lnTo>
                    <a:pt x="1666" y="1651"/>
                  </a:lnTo>
                  <a:lnTo>
                    <a:pt x="1666" y="1655"/>
                  </a:lnTo>
                  <a:lnTo>
                    <a:pt x="1676" y="1657"/>
                  </a:lnTo>
                  <a:lnTo>
                    <a:pt x="1697" y="1643"/>
                  </a:lnTo>
                  <a:lnTo>
                    <a:pt x="1697" y="1631"/>
                  </a:lnTo>
                  <a:lnTo>
                    <a:pt x="1700" y="1641"/>
                  </a:lnTo>
                  <a:lnTo>
                    <a:pt x="1713" y="1645"/>
                  </a:lnTo>
                  <a:lnTo>
                    <a:pt x="1714" y="1670"/>
                  </a:lnTo>
                  <a:lnTo>
                    <a:pt x="1720" y="1690"/>
                  </a:lnTo>
                  <a:lnTo>
                    <a:pt x="1722" y="1689"/>
                  </a:lnTo>
                  <a:lnTo>
                    <a:pt x="1726" y="1701"/>
                  </a:lnTo>
                  <a:lnTo>
                    <a:pt x="1727" y="1714"/>
                  </a:lnTo>
                  <a:lnTo>
                    <a:pt x="1725" y="1715"/>
                  </a:lnTo>
                  <a:lnTo>
                    <a:pt x="1729" y="1719"/>
                  </a:lnTo>
                  <a:lnTo>
                    <a:pt x="1725" y="1740"/>
                  </a:lnTo>
                  <a:lnTo>
                    <a:pt x="1728" y="1742"/>
                  </a:lnTo>
                  <a:lnTo>
                    <a:pt x="1722" y="1760"/>
                  </a:lnTo>
                  <a:lnTo>
                    <a:pt x="1722" y="1772"/>
                  </a:lnTo>
                  <a:lnTo>
                    <a:pt x="1728" y="1769"/>
                  </a:lnTo>
                  <a:lnTo>
                    <a:pt x="1751" y="1798"/>
                  </a:lnTo>
                  <a:lnTo>
                    <a:pt x="1755" y="1829"/>
                  </a:lnTo>
                  <a:lnTo>
                    <a:pt x="1767" y="1851"/>
                  </a:lnTo>
                  <a:lnTo>
                    <a:pt x="1798" y="1872"/>
                  </a:lnTo>
                  <a:lnTo>
                    <a:pt x="1804" y="1870"/>
                  </a:lnTo>
                  <a:lnTo>
                    <a:pt x="1809" y="1872"/>
                  </a:lnTo>
                  <a:lnTo>
                    <a:pt x="1811" y="1865"/>
                  </a:lnTo>
                  <a:lnTo>
                    <a:pt x="1798" y="1845"/>
                  </a:lnTo>
                  <a:lnTo>
                    <a:pt x="1798" y="1819"/>
                  </a:lnTo>
                  <a:lnTo>
                    <a:pt x="1792" y="1810"/>
                  </a:lnTo>
                  <a:lnTo>
                    <a:pt x="1783" y="1801"/>
                  </a:lnTo>
                  <a:lnTo>
                    <a:pt x="1780" y="1801"/>
                  </a:lnTo>
                  <a:lnTo>
                    <a:pt x="1771" y="1791"/>
                  </a:lnTo>
                  <a:lnTo>
                    <a:pt x="1760" y="1791"/>
                  </a:lnTo>
                  <a:lnTo>
                    <a:pt x="1755" y="1785"/>
                  </a:lnTo>
                  <a:lnTo>
                    <a:pt x="1745" y="1756"/>
                  </a:lnTo>
                  <a:lnTo>
                    <a:pt x="1736" y="1756"/>
                  </a:lnTo>
                  <a:lnTo>
                    <a:pt x="1735" y="1741"/>
                  </a:lnTo>
                  <a:lnTo>
                    <a:pt x="1745" y="1712"/>
                  </a:lnTo>
                  <a:lnTo>
                    <a:pt x="1747" y="1693"/>
                  </a:lnTo>
                  <a:lnTo>
                    <a:pt x="1749" y="1690"/>
                  </a:lnTo>
                  <a:lnTo>
                    <a:pt x="1760" y="1693"/>
                  </a:lnTo>
                  <a:lnTo>
                    <a:pt x="1760" y="1706"/>
                  </a:lnTo>
                  <a:lnTo>
                    <a:pt x="1774" y="1706"/>
                  </a:lnTo>
                  <a:lnTo>
                    <a:pt x="1786" y="1714"/>
                  </a:lnTo>
                  <a:lnTo>
                    <a:pt x="1790" y="1720"/>
                  </a:lnTo>
                  <a:lnTo>
                    <a:pt x="1793" y="1732"/>
                  </a:lnTo>
                  <a:lnTo>
                    <a:pt x="1800" y="1728"/>
                  </a:lnTo>
                  <a:lnTo>
                    <a:pt x="1800" y="1736"/>
                  </a:lnTo>
                  <a:lnTo>
                    <a:pt x="1813" y="1738"/>
                  </a:lnTo>
                  <a:lnTo>
                    <a:pt x="1823" y="1743"/>
                  </a:lnTo>
                  <a:lnTo>
                    <a:pt x="1818" y="1753"/>
                  </a:lnTo>
                  <a:lnTo>
                    <a:pt x="1819" y="1765"/>
                  </a:lnTo>
                  <a:lnTo>
                    <a:pt x="1823" y="1766"/>
                  </a:lnTo>
                  <a:lnTo>
                    <a:pt x="1838" y="1753"/>
                  </a:lnTo>
                  <a:lnTo>
                    <a:pt x="1836" y="1746"/>
                  </a:lnTo>
                  <a:lnTo>
                    <a:pt x="1843" y="1751"/>
                  </a:lnTo>
                  <a:lnTo>
                    <a:pt x="1842" y="1746"/>
                  </a:lnTo>
                  <a:lnTo>
                    <a:pt x="1848" y="1739"/>
                  </a:lnTo>
                  <a:lnTo>
                    <a:pt x="1856" y="1739"/>
                  </a:lnTo>
                  <a:lnTo>
                    <a:pt x="1865" y="1734"/>
                  </a:lnTo>
                  <a:lnTo>
                    <a:pt x="1881" y="1725"/>
                  </a:lnTo>
                  <a:lnTo>
                    <a:pt x="1883" y="1720"/>
                  </a:lnTo>
                  <a:lnTo>
                    <a:pt x="1883" y="1708"/>
                  </a:lnTo>
                  <a:lnTo>
                    <a:pt x="1885" y="1702"/>
                  </a:lnTo>
                  <a:lnTo>
                    <a:pt x="1878" y="1663"/>
                  </a:lnTo>
                  <a:lnTo>
                    <a:pt x="1871" y="1658"/>
                  </a:lnTo>
                  <a:lnTo>
                    <a:pt x="1869" y="1651"/>
                  </a:lnTo>
                  <a:lnTo>
                    <a:pt x="1861" y="1649"/>
                  </a:lnTo>
                  <a:lnTo>
                    <a:pt x="1851" y="1637"/>
                  </a:lnTo>
                  <a:lnTo>
                    <a:pt x="1842" y="1628"/>
                  </a:lnTo>
                  <a:lnTo>
                    <a:pt x="1840" y="1622"/>
                  </a:lnTo>
                  <a:lnTo>
                    <a:pt x="1831" y="1613"/>
                  </a:lnTo>
                  <a:lnTo>
                    <a:pt x="1831" y="1606"/>
                  </a:lnTo>
                  <a:lnTo>
                    <a:pt x="1835" y="1592"/>
                  </a:lnTo>
                  <a:lnTo>
                    <a:pt x="1845" y="1581"/>
                  </a:lnTo>
                  <a:lnTo>
                    <a:pt x="1856" y="1571"/>
                  </a:lnTo>
                  <a:lnTo>
                    <a:pt x="1864" y="1568"/>
                  </a:lnTo>
                  <a:lnTo>
                    <a:pt x="1868" y="1566"/>
                  </a:lnTo>
                  <a:lnTo>
                    <a:pt x="1869" y="1568"/>
                  </a:lnTo>
                  <a:lnTo>
                    <a:pt x="1874" y="1564"/>
                  </a:lnTo>
                  <a:lnTo>
                    <a:pt x="1883" y="1570"/>
                  </a:lnTo>
                  <a:lnTo>
                    <a:pt x="1890" y="1566"/>
                  </a:lnTo>
                  <a:lnTo>
                    <a:pt x="1890" y="1577"/>
                  </a:lnTo>
                  <a:lnTo>
                    <a:pt x="1896" y="1587"/>
                  </a:lnTo>
                  <a:lnTo>
                    <a:pt x="1901" y="1585"/>
                  </a:lnTo>
                  <a:lnTo>
                    <a:pt x="1897" y="1577"/>
                  </a:lnTo>
                  <a:lnTo>
                    <a:pt x="1901" y="1570"/>
                  </a:lnTo>
                  <a:lnTo>
                    <a:pt x="1939" y="1561"/>
                  </a:lnTo>
                  <a:lnTo>
                    <a:pt x="1941" y="1549"/>
                  </a:lnTo>
                  <a:lnTo>
                    <a:pt x="1947" y="1555"/>
                  </a:lnTo>
                  <a:lnTo>
                    <a:pt x="1947" y="1546"/>
                  </a:lnTo>
                  <a:lnTo>
                    <a:pt x="1954" y="1554"/>
                  </a:lnTo>
                  <a:lnTo>
                    <a:pt x="1959" y="1553"/>
                  </a:lnTo>
                  <a:lnTo>
                    <a:pt x="1957" y="1551"/>
                  </a:lnTo>
                  <a:lnTo>
                    <a:pt x="1959" y="1551"/>
                  </a:lnTo>
                  <a:lnTo>
                    <a:pt x="1961" y="1553"/>
                  </a:lnTo>
                  <a:lnTo>
                    <a:pt x="1963" y="1551"/>
                  </a:lnTo>
                  <a:lnTo>
                    <a:pt x="1966" y="1547"/>
                  </a:lnTo>
                  <a:lnTo>
                    <a:pt x="1966" y="1549"/>
                  </a:lnTo>
                  <a:lnTo>
                    <a:pt x="1972" y="1546"/>
                  </a:lnTo>
                  <a:lnTo>
                    <a:pt x="1976" y="1548"/>
                  </a:lnTo>
                  <a:lnTo>
                    <a:pt x="1989" y="1544"/>
                  </a:lnTo>
                  <a:lnTo>
                    <a:pt x="1999" y="1534"/>
                  </a:lnTo>
                  <a:lnTo>
                    <a:pt x="2006" y="1532"/>
                  </a:lnTo>
                  <a:lnTo>
                    <a:pt x="2007" y="1531"/>
                  </a:lnTo>
                  <a:lnTo>
                    <a:pt x="2007" y="1532"/>
                  </a:lnTo>
                  <a:lnTo>
                    <a:pt x="2014" y="1525"/>
                  </a:lnTo>
                  <a:lnTo>
                    <a:pt x="2014" y="1520"/>
                  </a:lnTo>
                  <a:lnTo>
                    <a:pt x="2022" y="1518"/>
                  </a:lnTo>
                  <a:lnTo>
                    <a:pt x="2032" y="1503"/>
                  </a:lnTo>
                  <a:lnTo>
                    <a:pt x="2034" y="1505"/>
                  </a:lnTo>
                  <a:lnTo>
                    <a:pt x="2039" y="1490"/>
                  </a:lnTo>
                  <a:lnTo>
                    <a:pt x="2037" y="1484"/>
                  </a:lnTo>
                  <a:lnTo>
                    <a:pt x="2041" y="1482"/>
                  </a:lnTo>
                  <a:lnTo>
                    <a:pt x="2043" y="1487"/>
                  </a:lnTo>
                  <a:lnTo>
                    <a:pt x="2059" y="1457"/>
                  </a:lnTo>
                  <a:lnTo>
                    <a:pt x="2064" y="1460"/>
                  </a:lnTo>
                  <a:lnTo>
                    <a:pt x="2067" y="1445"/>
                  </a:lnTo>
                  <a:lnTo>
                    <a:pt x="2065" y="1442"/>
                  </a:lnTo>
                  <a:lnTo>
                    <a:pt x="2071" y="1441"/>
                  </a:lnTo>
                  <a:lnTo>
                    <a:pt x="2071" y="1438"/>
                  </a:lnTo>
                  <a:lnTo>
                    <a:pt x="2071" y="1435"/>
                  </a:lnTo>
                  <a:lnTo>
                    <a:pt x="2065" y="1436"/>
                  </a:lnTo>
                  <a:lnTo>
                    <a:pt x="2073" y="1430"/>
                  </a:lnTo>
                  <a:lnTo>
                    <a:pt x="2061" y="1423"/>
                  </a:lnTo>
                  <a:lnTo>
                    <a:pt x="2047" y="1426"/>
                  </a:lnTo>
                  <a:lnTo>
                    <a:pt x="2072" y="1411"/>
                  </a:lnTo>
                  <a:lnTo>
                    <a:pt x="2061" y="1400"/>
                  </a:lnTo>
                  <a:lnTo>
                    <a:pt x="2053" y="1395"/>
                  </a:lnTo>
                  <a:lnTo>
                    <a:pt x="2046" y="1395"/>
                  </a:lnTo>
                  <a:lnTo>
                    <a:pt x="2053" y="1392"/>
                  </a:lnTo>
                  <a:lnTo>
                    <a:pt x="2072" y="1399"/>
                  </a:lnTo>
                  <a:lnTo>
                    <a:pt x="2057" y="1382"/>
                  </a:lnTo>
                  <a:lnTo>
                    <a:pt x="2047" y="1352"/>
                  </a:lnTo>
                  <a:lnTo>
                    <a:pt x="2032" y="1342"/>
                  </a:lnTo>
                  <a:lnTo>
                    <a:pt x="2039" y="1331"/>
                  </a:lnTo>
                  <a:lnTo>
                    <a:pt x="2046" y="1325"/>
                  </a:lnTo>
                  <a:lnTo>
                    <a:pt x="2047" y="1319"/>
                  </a:lnTo>
                  <a:lnTo>
                    <a:pt x="2053" y="1321"/>
                  </a:lnTo>
                  <a:lnTo>
                    <a:pt x="2057" y="1314"/>
                  </a:lnTo>
                  <a:lnTo>
                    <a:pt x="2057" y="1312"/>
                  </a:lnTo>
                  <a:lnTo>
                    <a:pt x="2069" y="1309"/>
                  </a:lnTo>
                  <a:lnTo>
                    <a:pt x="2072" y="1305"/>
                  </a:lnTo>
                  <a:lnTo>
                    <a:pt x="2076" y="1305"/>
                  </a:lnTo>
                  <a:lnTo>
                    <a:pt x="2078" y="1308"/>
                  </a:lnTo>
                  <a:lnTo>
                    <a:pt x="2083" y="1298"/>
                  </a:lnTo>
                  <a:lnTo>
                    <a:pt x="2067" y="1296"/>
                  </a:lnTo>
                  <a:lnTo>
                    <a:pt x="2057" y="1289"/>
                  </a:lnTo>
                  <a:lnTo>
                    <a:pt x="2037" y="1302"/>
                  </a:lnTo>
                  <a:lnTo>
                    <a:pt x="2030" y="1299"/>
                  </a:lnTo>
                  <a:lnTo>
                    <a:pt x="2026" y="1289"/>
                  </a:lnTo>
                  <a:lnTo>
                    <a:pt x="2015" y="1283"/>
                  </a:lnTo>
                  <a:lnTo>
                    <a:pt x="2008" y="1276"/>
                  </a:lnTo>
                  <a:lnTo>
                    <a:pt x="2009" y="1272"/>
                  </a:lnTo>
                  <a:lnTo>
                    <a:pt x="2014" y="1263"/>
                  </a:lnTo>
                  <a:lnTo>
                    <a:pt x="2021" y="1264"/>
                  </a:lnTo>
                  <a:lnTo>
                    <a:pt x="2031" y="1261"/>
                  </a:lnTo>
                  <a:lnTo>
                    <a:pt x="2037" y="1251"/>
                  </a:lnTo>
                  <a:lnTo>
                    <a:pt x="2051" y="1244"/>
                  </a:lnTo>
                  <a:lnTo>
                    <a:pt x="2061" y="1230"/>
                  </a:lnTo>
                  <a:lnTo>
                    <a:pt x="2072" y="1227"/>
                  </a:lnTo>
                  <a:lnTo>
                    <a:pt x="2077" y="1238"/>
                  </a:lnTo>
                  <a:lnTo>
                    <a:pt x="2064" y="1256"/>
                  </a:lnTo>
                  <a:lnTo>
                    <a:pt x="2070" y="1260"/>
                  </a:lnTo>
                  <a:lnTo>
                    <a:pt x="2067" y="1266"/>
                  </a:lnTo>
                  <a:lnTo>
                    <a:pt x="2061" y="1270"/>
                  </a:lnTo>
                  <a:lnTo>
                    <a:pt x="2064" y="1272"/>
                  </a:lnTo>
                  <a:lnTo>
                    <a:pt x="2095" y="1251"/>
                  </a:lnTo>
                  <a:lnTo>
                    <a:pt x="2109" y="1249"/>
                  </a:lnTo>
                  <a:lnTo>
                    <a:pt x="2113" y="1255"/>
                  </a:lnTo>
                  <a:lnTo>
                    <a:pt x="2125" y="1256"/>
                  </a:lnTo>
                  <a:lnTo>
                    <a:pt x="2122" y="1270"/>
                  </a:lnTo>
                  <a:lnTo>
                    <a:pt x="2124" y="1272"/>
                  </a:lnTo>
                  <a:lnTo>
                    <a:pt x="2118" y="1276"/>
                  </a:lnTo>
                  <a:lnTo>
                    <a:pt x="2115" y="1285"/>
                  </a:lnTo>
                  <a:lnTo>
                    <a:pt x="2122" y="1283"/>
                  </a:lnTo>
                  <a:lnTo>
                    <a:pt x="2119" y="1286"/>
                  </a:lnTo>
                  <a:lnTo>
                    <a:pt x="2122" y="1290"/>
                  </a:lnTo>
                  <a:lnTo>
                    <a:pt x="2128" y="1289"/>
                  </a:lnTo>
                  <a:lnTo>
                    <a:pt x="2128" y="1286"/>
                  </a:lnTo>
                  <a:lnTo>
                    <a:pt x="2141" y="1290"/>
                  </a:lnTo>
                  <a:lnTo>
                    <a:pt x="2147" y="1307"/>
                  </a:lnTo>
                  <a:lnTo>
                    <a:pt x="2143" y="1305"/>
                  </a:lnTo>
                  <a:lnTo>
                    <a:pt x="2135" y="1308"/>
                  </a:lnTo>
                  <a:lnTo>
                    <a:pt x="2137" y="1313"/>
                  </a:lnTo>
                  <a:lnTo>
                    <a:pt x="2141" y="1309"/>
                  </a:lnTo>
                  <a:lnTo>
                    <a:pt x="2144" y="1325"/>
                  </a:lnTo>
                  <a:lnTo>
                    <a:pt x="2137" y="1342"/>
                  </a:lnTo>
                  <a:lnTo>
                    <a:pt x="2141" y="1344"/>
                  </a:lnTo>
                  <a:lnTo>
                    <a:pt x="2141" y="1347"/>
                  </a:lnTo>
                  <a:lnTo>
                    <a:pt x="2137" y="1346"/>
                  </a:lnTo>
                  <a:lnTo>
                    <a:pt x="2136" y="1351"/>
                  </a:lnTo>
                  <a:lnTo>
                    <a:pt x="2147" y="1350"/>
                  </a:lnTo>
                  <a:lnTo>
                    <a:pt x="2153" y="1345"/>
                  </a:lnTo>
                  <a:lnTo>
                    <a:pt x="2151" y="1347"/>
                  </a:lnTo>
                  <a:lnTo>
                    <a:pt x="2153" y="1348"/>
                  </a:lnTo>
                  <a:lnTo>
                    <a:pt x="2155" y="1342"/>
                  </a:lnTo>
                  <a:lnTo>
                    <a:pt x="2156" y="1346"/>
                  </a:lnTo>
                  <a:lnTo>
                    <a:pt x="2161" y="1340"/>
                  </a:lnTo>
                  <a:lnTo>
                    <a:pt x="2168" y="1342"/>
                  </a:lnTo>
                  <a:lnTo>
                    <a:pt x="2171" y="1337"/>
                  </a:lnTo>
                  <a:lnTo>
                    <a:pt x="2176" y="1338"/>
                  </a:lnTo>
                  <a:lnTo>
                    <a:pt x="2182" y="1334"/>
                  </a:lnTo>
                  <a:lnTo>
                    <a:pt x="2187" y="1321"/>
                  </a:lnTo>
                  <a:lnTo>
                    <a:pt x="2182" y="1295"/>
                  </a:lnTo>
                  <a:lnTo>
                    <a:pt x="2169" y="1275"/>
                  </a:lnTo>
                  <a:lnTo>
                    <a:pt x="2155" y="1263"/>
                  </a:lnTo>
                  <a:lnTo>
                    <a:pt x="2155" y="1251"/>
                  </a:lnTo>
                  <a:lnTo>
                    <a:pt x="2169" y="1244"/>
                  </a:lnTo>
                  <a:lnTo>
                    <a:pt x="2188" y="1229"/>
                  </a:lnTo>
                  <a:lnTo>
                    <a:pt x="2188" y="1216"/>
                  </a:lnTo>
                  <a:lnTo>
                    <a:pt x="2203" y="1199"/>
                  </a:lnTo>
                  <a:lnTo>
                    <a:pt x="2205" y="1198"/>
                  </a:lnTo>
                  <a:lnTo>
                    <a:pt x="2203" y="1195"/>
                  </a:lnTo>
                  <a:lnTo>
                    <a:pt x="2212" y="1195"/>
                  </a:lnTo>
                  <a:lnTo>
                    <a:pt x="2220" y="1178"/>
                  </a:lnTo>
                  <a:lnTo>
                    <a:pt x="2223" y="1185"/>
                  </a:lnTo>
                  <a:lnTo>
                    <a:pt x="2228" y="1182"/>
                  </a:lnTo>
                  <a:lnTo>
                    <a:pt x="2228" y="1190"/>
                  </a:lnTo>
                  <a:lnTo>
                    <a:pt x="2241" y="1193"/>
                  </a:lnTo>
                  <a:lnTo>
                    <a:pt x="2253" y="1190"/>
                  </a:lnTo>
                  <a:lnTo>
                    <a:pt x="2267" y="1178"/>
                  </a:lnTo>
                  <a:lnTo>
                    <a:pt x="2313" y="1121"/>
                  </a:lnTo>
                  <a:lnTo>
                    <a:pt x="2320" y="1105"/>
                  </a:lnTo>
                  <a:lnTo>
                    <a:pt x="2332" y="1086"/>
                  </a:lnTo>
                  <a:lnTo>
                    <a:pt x="2346" y="1070"/>
                  </a:lnTo>
                  <a:lnTo>
                    <a:pt x="2351" y="1035"/>
                  </a:lnTo>
                  <a:lnTo>
                    <a:pt x="2349" y="1020"/>
                  </a:lnTo>
                  <a:lnTo>
                    <a:pt x="2353" y="1003"/>
                  </a:lnTo>
                  <a:lnTo>
                    <a:pt x="2363" y="984"/>
                  </a:lnTo>
                  <a:lnTo>
                    <a:pt x="2358" y="979"/>
                  </a:lnTo>
                  <a:lnTo>
                    <a:pt x="2359" y="973"/>
                  </a:lnTo>
                  <a:lnTo>
                    <a:pt x="2358" y="966"/>
                  </a:lnTo>
                  <a:lnTo>
                    <a:pt x="2362" y="957"/>
                  </a:lnTo>
                  <a:lnTo>
                    <a:pt x="2346" y="946"/>
                  </a:lnTo>
                  <a:lnTo>
                    <a:pt x="2338" y="932"/>
                  </a:lnTo>
                  <a:lnTo>
                    <a:pt x="2322" y="932"/>
                  </a:lnTo>
                  <a:lnTo>
                    <a:pt x="2322" y="944"/>
                  </a:lnTo>
                  <a:lnTo>
                    <a:pt x="2317" y="951"/>
                  </a:lnTo>
                  <a:lnTo>
                    <a:pt x="2317" y="944"/>
                  </a:lnTo>
                  <a:lnTo>
                    <a:pt x="2313" y="947"/>
                  </a:lnTo>
                  <a:lnTo>
                    <a:pt x="2300" y="951"/>
                  </a:lnTo>
                  <a:lnTo>
                    <a:pt x="2306" y="943"/>
                  </a:lnTo>
                  <a:lnTo>
                    <a:pt x="2301" y="937"/>
                  </a:lnTo>
                  <a:lnTo>
                    <a:pt x="2306" y="932"/>
                  </a:lnTo>
                  <a:lnTo>
                    <a:pt x="2299" y="934"/>
                  </a:lnTo>
                  <a:lnTo>
                    <a:pt x="2299" y="941"/>
                  </a:lnTo>
                  <a:lnTo>
                    <a:pt x="2293" y="946"/>
                  </a:lnTo>
                  <a:lnTo>
                    <a:pt x="2293" y="924"/>
                  </a:lnTo>
                  <a:lnTo>
                    <a:pt x="2278" y="925"/>
                  </a:lnTo>
                  <a:lnTo>
                    <a:pt x="2271" y="920"/>
                  </a:lnTo>
                  <a:lnTo>
                    <a:pt x="2272" y="915"/>
                  </a:lnTo>
                  <a:lnTo>
                    <a:pt x="2307" y="884"/>
                  </a:lnTo>
                  <a:lnTo>
                    <a:pt x="2330" y="853"/>
                  </a:lnTo>
                  <a:lnTo>
                    <a:pt x="2346" y="839"/>
                  </a:lnTo>
                  <a:lnTo>
                    <a:pt x="2353" y="826"/>
                  </a:lnTo>
                  <a:lnTo>
                    <a:pt x="2375" y="803"/>
                  </a:lnTo>
                  <a:lnTo>
                    <a:pt x="2388" y="795"/>
                  </a:lnTo>
                  <a:lnTo>
                    <a:pt x="2423" y="792"/>
                  </a:lnTo>
                  <a:lnTo>
                    <a:pt x="2431" y="801"/>
                  </a:lnTo>
                  <a:lnTo>
                    <a:pt x="2437" y="792"/>
                  </a:lnTo>
                  <a:lnTo>
                    <a:pt x="2453" y="798"/>
                  </a:lnTo>
                  <a:lnTo>
                    <a:pt x="2465" y="794"/>
                  </a:lnTo>
                  <a:lnTo>
                    <a:pt x="2469" y="798"/>
                  </a:lnTo>
                  <a:lnTo>
                    <a:pt x="2473" y="798"/>
                  </a:lnTo>
                  <a:lnTo>
                    <a:pt x="2472" y="792"/>
                  </a:lnTo>
                  <a:lnTo>
                    <a:pt x="2476" y="791"/>
                  </a:lnTo>
                  <a:lnTo>
                    <a:pt x="2475" y="785"/>
                  </a:lnTo>
                  <a:lnTo>
                    <a:pt x="2479" y="784"/>
                  </a:lnTo>
                  <a:lnTo>
                    <a:pt x="2502" y="792"/>
                  </a:lnTo>
                  <a:lnTo>
                    <a:pt x="2511" y="788"/>
                  </a:lnTo>
                  <a:lnTo>
                    <a:pt x="2521" y="796"/>
                  </a:lnTo>
                  <a:lnTo>
                    <a:pt x="2506" y="803"/>
                  </a:lnTo>
                  <a:lnTo>
                    <a:pt x="2511" y="809"/>
                  </a:lnTo>
                  <a:lnTo>
                    <a:pt x="2527" y="804"/>
                  </a:lnTo>
                  <a:lnTo>
                    <a:pt x="2532" y="807"/>
                  </a:lnTo>
                  <a:lnTo>
                    <a:pt x="2544" y="798"/>
                  </a:lnTo>
                  <a:lnTo>
                    <a:pt x="2563" y="801"/>
                  </a:lnTo>
                  <a:lnTo>
                    <a:pt x="2566" y="800"/>
                  </a:lnTo>
                  <a:lnTo>
                    <a:pt x="2565" y="795"/>
                  </a:lnTo>
                  <a:lnTo>
                    <a:pt x="2552" y="791"/>
                  </a:lnTo>
                  <a:lnTo>
                    <a:pt x="2554" y="788"/>
                  </a:lnTo>
                  <a:lnTo>
                    <a:pt x="2552" y="781"/>
                  </a:lnTo>
                  <a:lnTo>
                    <a:pt x="2554" y="781"/>
                  </a:lnTo>
                  <a:lnTo>
                    <a:pt x="2561" y="766"/>
                  </a:lnTo>
                  <a:lnTo>
                    <a:pt x="2578" y="752"/>
                  </a:lnTo>
                  <a:lnTo>
                    <a:pt x="2597" y="724"/>
                  </a:lnTo>
                  <a:lnTo>
                    <a:pt x="2623" y="717"/>
                  </a:lnTo>
                  <a:lnTo>
                    <a:pt x="2636" y="724"/>
                  </a:lnTo>
                  <a:lnTo>
                    <a:pt x="2644" y="716"/>
                  </a:lnTo>
                  <a:lnTo>
                    <a:pt x="2642" y="727"/>
                  </a:lnTo>
                  <a:lnTo>
                    <a:pt x="2637" y="736"/>
                  </a:lnTo>
                  <a:lnTo>
                    <a:pt x="2638" y="740"/>
                  </a:lnTo>
                  <a:lnTo>
                    <a:pt x="2636" y="746"/>
                  </a:lnTo>
                  <a:lnTo>
                    <a:pt x="2644" y="745"/>
                  </a:lnTo>
                  <a:lnTo>
                    <a:pt x="2641" y="758"/>
                  </a:lnTo>
                  <a:lnTo>
                    <a:pt x="2674" y="725"/>
                  </a:lnTo>
                  <a:lnTo>
                    <a:pt x="2680" y="724"/>
                  </a:lnTo>
                  <a:lnTo>
                    <a:pt x="2683" y="729"/>
                  </a:lnTo>
                  <a:lnTo>
                    <a:pt x="2687" y="724"/>
                  </a:lnTo>
                  <a:lnTo>
                    <a:pt x="2683" y="720"/>
                  </a:lnTo>
                  <a:lnTo>
                    <a:pt x="2683" y="710"/>
                  </a:lnTo>
                  <a:lnTo>
                    <a:pt x="2691" y="697"/>
                  </a:lnTo>
                  <a:lnTo>
                    <a:pt x="2704" y="692"/>
                  </a:lnTo>
                  <a:lnTo>
                    <a:pt x="2713" y="698"/>
                  </a:lnTo>
                  <a:lnTo>
                    <a:pt x="2712" y="700"/>
                  </a:lnTo>
                  <a:lnTo>
                    <a:pt x="2700" y="707"/>
                  </a:lnTo>
                  <a:lnTo>
                    <a:pt x="2697" y="724"/>
                  </a:lnTo>
                  <a:lnTo>
                    <a:pt x="2695" y="729"/>
                  </a:lnTo>
                  <a:lnTo>
                    <a:pt x="2695" y="738"/>
                  </a:lnTo>
                  <a:lnTo>
                    <a:pt x="2691" y="743"/>
                  </a:lnTo>
                  <a:lnTo>
                    <a:pt x="2694" y="749"/>
                  </a:lnTo>
                  <a:lnTo>
                    <a:pt x="2667" y="762"/>
                  </a:lnTo>
                  <a:lnTo>
                    <a:pt x="2664" y="769"/>
                  </a:lnTo>
                  <a:lnTo>
                    <a:pt x="2645" y="789"/>
                  </a:lnTo>
                  <a:lnTo>
                    <a:pt x="2615" y="830"/>
                  </a:lnTo>
                  <a:lnTo>
                    <a:pt x="2600" y="839"/>
                  </a:lnTo>
                  <a:lnTo>
                    <a:pt x="2592" y="839"/>
                  </a:lnTo>
                  <a:lnTo>
                    <a:pt x="2595" y="847"/>
                  </a:lnTo>
                  <a:lnTo>
                    <a:pt x="2591" y="859"/>
                  </a:lnTo>
                  <a:lnTo>
                    <a:pt x="2577" y="869"/>
                  </a:lnTo>
                  <a:lnTo>
                    <a:pt x="2573" y="902"/>
                  </a:lnTo>
                  <a:lnTo>
                    <a:pt x="2573" y="924"/>
                  </a:lnTo>
                  <a:lnTo>
                    <a:pt x="2591" y="1015"/>
                  </a:lnTo>
                  <a:lnTo>
                    <a:pt x="2612" y="992"/>
                  </a:lnTo>
                  <a:lnTo>
                    <a:pt x="2617" y="965"/>
                  </a:lnTo>
                  <a:lnTo>
                    <a:pt x="2634" y="959"/>
                  </a:lnTo>
                  <a:lnTo>
                    <a:pt x="2637" y="962"/>
                  </a:lnTo>
                  <a:lnTo>
                    <a:pt x="2637" y="939"/>
                  </a:lnTo>
                  <a:lnTo>
                    <a:pt x="2652" y="925"/>
                  </a:lnTo>
                  <a:lnTo>
                    <a:pt x="2661" y="927"/>
                  </a:lnTo>
                  <a:lnTo>
                    <a:pt x="2669" y="921"/>
                  </a:lnTo>
                  <a:lnTo>
                    <a:pt x="2662" y="900"/>
                  </a:lnTo>
                  <a:lnTo>
                    <a:pt x="2667" y="889"/>
                  </a:lnTo>
                  <a:lnTo>
                    <a:pt x="2674" y="882"/>
                  </a:lnTo>
                  <a:lnTo>
                    <a:pt x="2671" y="878"/>
                  </a:lnTo>
                  <a:lnTo>
                    <a:pt x="2681" y="874"/>
                  </a:lnTo>
                  <a:lnTo>
                    <a:pt x="2677" y="882"/>
                  </a:lnTo>
                  <a:lnTo>
                    <a:pt x="2682" y="888"/>
                  </a:lnTo>
                  <a:lnTo>
                    <a:pt x="2687" y="881"/>
                  </a:lnTo>
                  <a:lnTo>
                    <a:pt x="2686" y="872"/>
                  </a:lnTo>
                  <a:lnTo>
                    <a:pt x="2678" y="868"/>
                  </a:lnTo>
                  <a:lnTo>
                    <a:pt x="2678" y="856"/>
                  </a:lnTo>
                  <a:lnTo>
                    <a:pt x="2686" y="839"/>
                  </a:lnTo>
                  <a:lnTo>
                    <a:pt x="2677" y="834"/>
                  </a:lnTo>
                  <a:lnTo>
                    <a:pt x="2670" y="840"/>
                  </a:lnTo>
                  <a:lnTo>
                    <a:pt x="2668" y="836"/>
                  </a:lnTo>
                  <a:lnTo>
                    <a:pt x="2669" y="827"/>
                  </a:lnTo>
                  <a:lnTo>
                    <a:pt x="2681" y="803"/>
                  </a:lnTo>
                  <a:lnTo>
                    <a:pt x="2686" y="803"/>
                  </a:lnTo>
                  <a:lnTo>
                    <a:pt x="2690" y="779"/>
                  </a:lnTo>
                  <a:lnTo>
                    <a:pt x="2697" y="776"/>
                  </a:lnTo>
                  <a:lnTo>
                    <a:pt x="2700" y="779"/>
                  </a:lnTo>
                  <a:lnTo>
                    <a:pt x="2706" y="774"/>
                  </a:lnTo>
                  <a:lnTo>
                    <a:pt x="2713" y="781"/>
                  </a:lnTo>
                  <a:lnTo>
                    <a:pt x="2716" y="769"/>
                  </a:lnTo>
                  <a:lnTo>
                    <a:pt x="2729" y="761"/>
                  </a:lnTo>
                  <a:lnTo>
                    <a:pt x="2730" y="763"/>
                  </a:lnTo>
                  <a:lnTo>
                    <a:pt x="2730" y="781"/>
                  </a:lnTo>
                  <a:lnTo>
                    <a:pt x="2741" y="763"/>
                  </a:lnTo>
                  <a:lnTo>
                    <a:pt x="2759" y="756"/>
                  </a:lnTo>
                  <a:lnTo>
                    <a:pt x="2777" y="761"/>
                  </a:lnTo>
                  <a:lnTo>
                    <a:pt x="2792" y="777"/>
                  </a:lnTo>
                  <a:lnTo>
                    <a:pt x="2794" y="762"/>
                  </a:lnTo>
                  <a:lnTo>
                    <a:pt x="2818" y="748"/>
                  </a:lnTo>
                  <a:lnTo>
                    <a:pt x="2817" y="743"/>
                  </a:lnTo>
                  <a:lnTo>
                    <a:pt x="2823" y="744"/>
                  </a:lnTo>
                  <a:lnTo>
                    <a:pt x="2821" y="739"/>
                  </a:lnTo>
                  <a:lnTo>
                    <a:pt x="2833" y="732"/>
                  </a:lnTo>
                  <a:lnTo>
                    <a:pt x="2838" y="723"/>
                  </a:lnTo>
                  <a:lnTo>
                    <a:pt x="2844" y="725"/>
                  </a:lnTo>
                  <a:lnTo>
                    <a:pt x="2860" y="716"/>
                  </a:lnTo>
                  <a:lnTo>
                    <a:pt x="2862" y="708"/>
                  </a:lnTo>
                  <a:lnTo>
                    <a:pt x="2894" y="697"/>
                  </a:lnTo>
                  <a:lnTo>
                    <a:pt x="2890" y="686"/>
                  </a:lnTo>
                  <a:lnTo>
                    <a:pt x="2897" y="695"/>
                  </a:lnTo>
                  <a:lnTo>
                    <a:pt x="2899" y="692"/>
                  </a:lnTo>
                  <a:lnTo>
                    <a:pt x="2921" y="703"/>
                  </a:lnTo>
                  <a:lnTo>
                    <a:pt x="2928" y="690"/>
                  </a:lnTo>
                  <a:lnTo>
                    <a:pt x="2921" y="680"/>
                  </a:lnTo>
                  <a:lnTo>
                    <a:pt x="2927" y="680"/>
                  </a:lnTo>
                  <a:lnTo>
                    <a:pt x="2918" y="665"/>
                  </a:lnTo>
                  <a:lnTo>
                    <a:pt x="2916" y="649"/>
                  </a:lnTo>
                  <a:lnTo>
                    <a:pt x="2910" y="648"/>
                  </a:lnTo>
                  <a:lnTo>
                    <a:pt x="2914" y="646"/>
                  </a:lnTo>
                  <a:lnTo>
                    <a:pt x="2910" y="636"/>
                  </a:lnTo>
                  <a:lnTo>
                    <a:pt x="2908" y="640"/>
                  </a:lnTo>
                  <a:lnTo>
                    <a:pt x="2898" y="635"/>
                  </a:lnTo>
                  <a:lnTo>
                    <a:pt x="2897" y="623"/>
                  </a:lnTo>
                  <a:lnTo>
                    <a:pt x="2909" y="623"/>
                  </a:lnTo>
                  <a:lnTo>
                    <a:pt x="2914" y="629"/>
                  </a:lnTo>
                  <a:lnTo>
                    <a:pt x="2933" y="614"/>
                  </a:lnTo>
                  <a:lnTo>
                    <a:pt x="2935" y="611"/>
                  </a:lnTo>
                  <a:lnTo>
                    <a:pt x="2946" y="595"/>
                  </a:lnTo>
                  <a:lnTo>
                    <a:pt x="2937" y="582"/>
                  </a:lnTo>
                  <a:lnTo>
                    <a:pt x="2936" y="574"/>
                  </a:lnTo>
                  <a:lnTo>
                    <a:pt x="2946" y="572"/>
                  </a:lnTo>
                  <a:lnTo>
                    <a:pt x="2946" y="565"/>
                  </a:lnTo>
                  <a:lnTo>
                    <a:pt x="2947" y="565"/>
                  </a:lnTo>
                  <a:lnTo>
                    <a:pt x="2951" y="572"/>
                  </a:lnTo>
                  <a:lnTo>
                    <a:pt x="2957" y="565"/>
                  </a:lnTo>
                  <a:lnTo>
                    <a:pt x="2957" y="574"/>
                  </a:lnTo>
                  <a:lnTo>
                    <a:pt x="2950" y="575"/>
                  </a:lnTo>
                  <a:lnTo>
                    <a:pt x="2957" y="594"/>
                  </a:lnTo>
                  <a:lnTo>
                    <a:pt x="2987" y="593"/>
                  </a:lnTo>
                  <a:lnTo>
                    <a:pt x="2995" y="597"/>
                  </a:lnTo>
                  <a:lnTo>
                    <a:pt x="2995" y="613"/>
                  </a:lnTo>
                  <a:lnTo>
                    <a:pt x="3003" y="621"/>
                  </a:lnTo>
                  <a:lnTo>
                    <a:pt x="3011" y="623"/>
                  </a:lnTo>
                  <a:lnTo>
                    <a:pt x="3009" y="621"/>
                  </a:lnTo>
                  <a:lnTo>
                    <a:pt x="3014" y="620"/>
                  </a:lnTo>
                  <a:lnTo>
                    <a:pt x="3013" y="622"/>
                  </a:lnTo>
                  <a:lnTo>
                    <a:pt x="3022" y="627"/>
                  </a:lnTo>
                  <a:lnTo>
                    <a:pt x="3025" y="634"/>
                  </a:lnTo>
                  <a:lnTo>
                    <a:pt x="3028" y="632"/>
                  </a:lnTo>
                  <a:lnTo>
                    <a:pt x="3031" y="636"/>
                  </a:lnTo>
                  <a:lnTo>
                    <a:pt x="3034" y="628"/>
                  </a:lnTo>
                  <a:lnTo>
                    <a:pt x="3033" y="638"/>
                  </a:lnTo>
                  <a:lnTo>
                    <a:pt x="3039" y="640"/>
                  </a:lnTo>
                  <a:lnTo>
                    <a:pt x="3041" y="634"/>
                  </a:lnTo>
                  <a:lnTo>
                    <a:pt x="3038" y="632"/>
                  </a:lnTo>
                  <a:lnTo>
                    <a:pt x="3050" y="634"/>
                  </a:lnTo>
                  <a:lnTo>
                    <a:pt x="3040" y="626"/>
                  </a:lnTo>
                  <a:lnTo>
                    <a:pt x="3044" y="622"/>
                  </a:lnTo>
                  <a:lnTo>
                    <a:pt x="3038" y="621"/>
                  </a:lnTo>
                  <a:lnTo>
                    <a:pt x="3053" y="611"/>
                  </a:lnTo>
                  <a:lnTo>
                    <a:pt x="3045" y="604"/>
                  </a:lnTo>
                  <a:close/>
                  <a:moveTo>
                    <a:pt x="779" y="2096"/>
                  </a:moveTo>
                  <a:lnTo>
                    <a:pt x="785" y="2109"/>
                  </a:lnTo>
                  <a:lnTo>
                    <a:pt x="779" y="2104"/>
                  </a:lnTo>
                  <a:lnTo>
                    <a:pt x="776" y="2105"/>
                  </a:lnTo>
                  <a:lnTo>
                    <a:pt x="774" y="2099"/>
                  </a:lnTo>
                  <a:lnTo>
                    <a:pt x="766" y="2078"/>
                  </a:lnTo>
                  <a:lnTo>
                    <a:pt x="770" y="2068"/>
                  </a:lnTo>
                  <a:lnTo>
                    <a:pt x="770" y="2049"/>
                  </a:lnTo>
                  <a:lnTo>
                    <a:pt x="765" y="2042"/>
                  </a:lnTo>
                  <a:lnTo>
                    <a:pt x="766" y="2037"/>
                  </a:lnTo>
                  <a:lnTo>
                    <a:pt x="773" y="2042"/>
                  </a:lnTo>
                  <a:lnTo>
                    <a:pt x="777" y="2059"/>
                  </a:lnTo>
                  <a:lnTo>
                    <a:pt x="780" y="2065"/>
                  </a:lnTo>
                  <a:lnTo>
                    <a:pt x="777" y="2078"/>
                  </a:lnTo>
                  <a:lnTo>
                    <a:pt x="779" y="2096"/>
                  </a:lnTo>
                  <a:close/>
                  <a:moveTo>
                    <a:pt x="454" y="1682"/>
                  </a:moveTo>
                  <a:lnTo>
                    <a:pt x="457" y="1680"/>
                  </a:lnTo>
                  <a:lnTo>
                    <a:pt x="461" y="1680"/>
                  </a:lnTo>
                  <a:lnTo>
                    <a:pt x="467" y="1682"/>
                  </a:lnTo>
                  <a:lnTo>
                    <a:pt x="471" y="1690"/>
                  </a:lnTo>
                  <a:lnTo>
                    <a:pt x="484" y="1693"/>
                  </a:lnTo>
                  <a:lnTo>
                    <a:pt x="485" y="1700"/>
                  </a:lnTo>
                  <a:lnTo>
                    <a:pt x="478" y="1702"/>
                  </a:lnTo>
                  <a:lnTo>
                    <a:pt x="471" y="1707"/>
                  </a:lnTo>
                  <a:lnTo>
                    <a:pt x="457" y="1687"/>
                  </a:lnTo>
                  <a:lnTo>
                    <a:pt x="454" y="1682"/>
                  </a:lnTo>
                  <a:close/>
                  <a:moveTo>
                    <a:pt x="713" y="2005"/>
                  </a:moveTo>
                  <a:lnTo>
                    <a:pt x="704" y="1998"/>
                  </a:lnTo>
                  <a:lnTo>
                    <a:pt x="698" y="1988"/>
                  </a:lnTo>
                  <a:lnTo>
                    <a:pt x="698" y="1978"/>
                  </a:lnTo>
                  <a:lnTo>
                    <a:pt x="695" y="1969"/>
                  </a:lnTo>
                  <a:lnTo>
                    <a:pt x="698" y="1942"/>
                  </a:lnTo>
                  <a:lnTo>
                    <a:pt x="702" y="1959"/>
                  </a:lnTo>
                  <a:lnTo>
                    <a:pt x="707" y="1981"/>
                  </a:lnTo>
                  <a:lnTo>
                    <a:pt x="705" y="1988"/>
                  </a:lnTo>
                  <a:lnTo>
                    <a:pt x="715" y="1997"/>
                  </a:lnTo>
                  <a:lnTo>
                    <a:pt x="715" y="2004"/>
                  </a:lnTo>
                  <a:lnTo>
                    <a:pt x="724" y="2021"/>
                  </a:lnTo>
                  <a:lnTo>
                    <a:pt x="722" y="2024"/>
                  </a:lnTo>
                  <a:lnTo>
                    <a:pt x="715" y="2021"/>
                  </a:lnTo>
                  <a:lnTo>
                    <a:pt x="715" y="2014"/>
                  </a:lnTo>
                  <a:lnTo>
                    <a:pt x="713" y="2005"/>
                  </a:lnTo>
                  <a:close/>
                  <a:moveTo>
                    <a:pt x="726" y="1870"/>
                  </a:moveTo>
                  <a:lnTo>
                    <a:pt x="718" y="1878"/>
                  </a:lnTo>
                  <a:lnTo>
                    <a:pt x="715" y="1876"/>
                  </a:lnTo>
                  <a:lnTo>
                    <a:pt x="715" y="1871"/>
                  </a:lnTo>
                  <a:lnTo>
                    <a:pt x="726" y="1861"/>
                  </a:lnTo>
                  <a:lnTo>
                    <a:pt x="726" y="1870"/>
                  </a:lnTo>
                  <a:close/>
                  <a:moveTo>
                    <a:pt x="757" y="1924"/>
                  </a:moveTo>
                  <a:lnTo>
                    <a:pt x="764" y="1927"/>
                  </a:lnTo>
                  <a:lnTo>
                    <a:pt x="753" y="1930"/>
                  </a:lnTo>
                  <a:lnTo>
                    <a:pt x="750" y="1936"/>
                  </a:lnTo>
                  <a:lnTo>
                    <a:pt x="750" y="1932"/>
                  </a:lnTo>
                  <a:lnTo>
                    <a:pt x="746" y="1933"/>
                  </a:lnTo>
                  <a:lnTo>
                    <a:pt x="741" y="1927"/>
                  </a:lnTo>
                  <a:lnTo>
                    <a:pt x="740" y="1932"/>
                  </a:lnTo>
                  <a:lnTo>
                    <a:pt x="734" y="1934"/>
                  </a:lnTo>
                  <a:lnTo>
                    <a:pt x="733" y="1924"/>
                  </a:lnTo>
                  <a:lnTo>
                    <a:pt x="734" y="1908"/>
                  </a:lnTo>
                  <a:lnTo>
                    <a:pt x="735" y="1896"/>
                  </a:lnTo>
                  <a:lnTo>
                    <a:pt x="746" y="1890"/>
                  </a:lnTo>
                  <a:lnTo>
                    <a:pt x="753" y="1892"/>
                  </a:lnTo>
                  <a:lnTo>
                    <a:pt x="756" y="1889"/>
                  </a:lnTo>
                  <a:lnTo>
                    <a:pt x="767" y="1890"/>
                  </a:lnTo>
                  <a:lnTo>
                    <a:pt x="769" y="1898"/>
                  </a:lnTo>
                  <a:lnTo>
                    <a:pt x="778" y="1897"/>
                  </a:lnTo>
                  <a:lnTo>
                    <a:pt x="770" y="1901"/>
                  </a:lnTo>
                  <a:lnTo>
                    <a:pt x="767" y="1905"/>
                  </a:lnTo>
                  <a:lnTo>
                    <a:pt x="770" y="1908"/>
                  </a:lnTo>
                  <a:lnTo>
                    <a:pt x="757" y="1924"/>
                  </a:lnTo>
                  <a:close/>
                  <a:moveTo>
                    <a:pt x="1052" y="1305"/>
                  </a:moveTo>
                  <a:lnTo>
                    <a:pt x="1027" y="1309"/>
                  </a:lnTo>
                  <a:lnTo>
                    <a:pt x="1013" y="1303"/>
                  </a:lnTo>
                  <a:lnTo>
                    <a:pt x="1005" y="1295"/>
                  </a:lnTo>
                  <a:lnTo>
                    <a:pt x="991" y="1290"/>
                  </a:lnTo>
                  <a:lnTo>
                    <a:pt x="986" y="1274"/>
                  </a:lnTo>
                  <a:lnTo>
                    <a:pt x="986" y="1261"/>
                  </a:lnTo>
                  <a:lnTo>
                    <a:pt x="992" y="1263"/>
                  </a:lnTo>
                  <a:lnTo>
                    <a:pt x="997" y="1242"/>
                  </a:lnTo>
                  <a:lnTo>
                    <a:pt x="1001" y="1237"/>
                  </a:lnTo>
                  <a:lnTo>
                    <a:pt x="1008" y="1238"/>
                  </a:lnTo>
                  <a:lnTo>
                    <a:pt x="1006" y="1234"/>
                  </a:lnTo>
                  <a:lnTo>
                    <a:pt x="997" y="1232"/>
                  </a:lnTo>
                  <a:lnTo>
                    <a:pt x="987" y="1216"/>
                  </a:lnTo>
                  <a:lnTo>
                    <a:pt x="980" y="1209"/>
                  </a:lnTo>
                  <a:lnTo>
                    <a:pt x="978" y="1206"/>
                  </a:lnTo>
                  <a:lnTo>
                    <a:pt x="967" y="1184"/>
                  </a:lnTo>
                  <a:lnTo>
                    <a:pt x="967" y="1167"/>
                  </a:lnTo>
                  <a:lnTo>
                    <a:pt x="966" y="1173"/>
                  </a:lnTo>
                  <a:lnTo>
                    <a:pt x="961" y="1162"/>
                  </a:lnTo>
                  <a:lnTo>
                    <a:pt x="953" y="1153"/>
                  </a:lnTo>
                  <a:lnTo>
                    <a:pt x="964" y="1138"/>
                  </a:lnTo>
                  <a:lnTo>
                    <a:pt x="965" y="1128"/>
                  </a:lnTo>
                  <a:lnTo>
                    <a:pt x="967" y="1130"/>
                  </a:lnTo>
                  <a:lnTo>
                    <a:pt x="968" y="1120"/>
                  </a:lnTo>
                  <a:lnTo>
                    <a:pt x="966" y="1117"/>
                  </a:lnTo>
                  <a:lnTo>
                    <a:pt x="972" y="1118"/>
                  </a:lnTo>
                  <a:lnTo>
                    <a:pt x="975" y="1127"/>
                  </a:lnTo>
                  <a:lnTo>
                    <a:pt x="982" y="1118"/>
                  </a:lnTo>
                  <a:lnTo>
                    <a:pt x="990" y="1115"/>
                  </a:lnTo>
                  <a:lnTo>
                    <a:pt x="982" y="1111"/>
                  </a:lnTo>
                  <a:lnTo>
                    <a:pt x="1008" y="1106"/>
                  </a:lnTo>
                  <a:lnTo>
                    <a:pt x="1018" y="1096"/>
                  </a:lnTo>
                  <a:lnTo>
                    <a:pt x="1031" y="1101"/>
                  </a:lnTo>
                  <a:lnTo>
                    <a:pt x="1043" y="1099"/>
                  </a:lnTo>
                  <a:lnTo>
                    <a:pt x="1051" y="1105"/>
                  </a:lnTo>
                  <a:lnTo>
                    <a:pt x="1063" y="1125"/>
                  </a:lnTo>
                  <a:lnTo>
                    <a:pt x="1073" y="1133"/>
                  </a:lnTo>
                  <a:lnTo>
                    <a:pt x="1075" y="1138"/>
                  </a:lnTo>
                  <a:lnTo>
                    <a:pt x="1072" y="1138"/>
                  </a:lnTo>
                  <a:lnTo>
                    <a:pt x="1073" y="1143"/>
                  </a:lnTo>
                  <a:lnTo>
                    <a:pt x="1036" y="1137"/>
                  </a:lnTo>
                  <a:lnTo>
                    <a:pt x="1032" y="1140"/>
                  </a:lnTo>
                  <a:lnTo>
                    <a:pt x="1024" y="1140"/>
                  </a:lnTo>
                  <a:lnTo>
                    <a:pt x="1021" y="1145"/>
                  </a:lnTo>
                  <a:lnTo>
                    <a:pt x="1026" y="1154"/>
                  </a:lnTo>
                  <a:lnTo>
                    <a:pt x="1005" y="1154"/>
                  </a:lnTo>
                  <a:lnTo>
                    <a:pt x="1019" y="1166"/>
                  </a:lnTo>
                  <a:lnTo>
                    <a:pt x="1024" y="1183"/>
                  </a:lnTo>
                  <a:lnTo>
                    <a:pt x="1043" y="1191"/>
                  </a:lnTo>
                  <a:lnTo>
                    <a:pt x="1040" y="1209"/>
                  </a:lnTo>
                  <a:lnTo>
                    <a:pt x="1045" y="1222"/>
                  </a:lnTo>
                  <a:lnTo>
                    <a:pt x="1044" y="1211"/>
                  </a:lnTo>
                  <a:lnTo>
                    <a:pt x="1055" y="1205"/>
                  </a:lnTo>
                  <a:lnTo>
                    <a:pt x="1059" y="1206"/>
                  </a:lnTo>
                  <a:lnTo>
                    <a:pt x="1064" y="1215"/>
                  </a:lnTo>
                  <a:lnTo>
                    <a:pt x="1073" y="1224"/>
                  </a:lnTo>
                  <a:lnTo>
                    <a:pt x="1066" y="1230"/>
                  </a:lnTo>
                  <a:lnTo>
                    <a:pt x="1070" y="1231"/>
                  </a:lnTo>
                  <a:lnTo>
                    <a:pt x="1066" y="1234"/>
                  </a:lnTo>
                  <a:lnTo>
                    <a:pt x="1049" y="1230"/>
                  </a:lnTo>
                  <a:lnTo>
                    <a:pt x="1046" y="1224"/>
                  </a:lnTo>
                  <a:lnTo>
                    <a:pt x="1044" y="1238"/>
                  </a:lnTo>
                  <a:lnTo>
                    <a:pt x="1046" y="1247"/>
                  </a:lnTo>
                  <a:lnTo>
                    <a:pt x="1053" y="1244"/>
                  </a:lnTo>
                  <a:lnTo>
                    <a:pt x="1057" y="1247"/>
                  </a:lnTo>
                  <a:lnTo>
                    <a:pt x="1053" y="1249"/>
                  </a:lnTo>
                  <a:lnTo>
                    <a:pt x="1062" y="1253"/>
                  </a:lnTo>
                  <a:lnTo>
                    <a:pt x="1053" y="1258"/>
                  </a:lnTo>
                  <a:lnTo>
                    <a:pt x="1064" y="1264"/>
                  </a:lnTo>
                  <a:lnTo>
                    <a:pt x="1059" y="1274"/>
                  </a:lnTo>
                  <a:lnTo>
                    <a:pt x="1062" y="1294"/>
                  </a:lnTo>
                  <a:lnTo>
                    <a:pt x="1064" y="1305"/>
                  </a:lnTo>
                  <a:lnTo>
                    <a:pt x="1052" y="13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itle 5"/>
          <p:cNvSpPr>
            <a:spLocks noGrp="1"/>
          </p:cNvSpPr>
          <p:nvPr>
            <p:ph type="title"/>
          </p:nvPr>
        </p:nvSpPr>
        <p:spPr>
          <a:xfrm>
            <a:off x="593378" y="107950"/>
            <a:ext cx="7913255" cy="828050"/>
          </a:xfrm>
        </p:spPr>
        <p:txBody>
          <a:bodyPr/>
          <a:lstStyle/>
          <a:p>
            <a:r>
              <a:rPr lang="en-US" dirty="0" err="1" smtClean="0"/>
              <a:t>Bnef</a:t>
            </a:r>
            <a:r>
              <a:rPr lang="en-US" dirty="0" smtClean="0"/>
              <a:t>: 200 </a:t>
            </a:r>
            <a:r>
              <a:rPr lang="en-US" dirty="0" smtClean="0"/>
              <a:t>experts across six continents</a:t>
            </a:r>
            <a:endParaRPr lang="en-US" dirty="0"/>
          </a:p>
        </p:txBody>
      </p:sp>
      <p:sp>
        <p:nvSpPr>
          <p:cNvPr id="351" name="Freeform 308"/>
          <p:cNvSpPr>
            <a:spLocks/>
          </p:cNvSpPr>
          <p:nvPr/>
        </p:nvSpPr>
        <p:spPr bwMode="auto">
          <a:xfrm>
            <a:off x="1520246" y="3612657"/>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308"/>
          <p:cNvSpPr>
            <a:spLocks/>
          </p:cNvSpPr>
          <p:nvPr/>
        </p:nvSpPr>
        <p:spPr bwMode="auto">
          <a:xfrm>
            <a:off x="2854100" y="3531560"/>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4" name="TextBox 353"/>
          <p:cNvSpPr txBox="1"/>
          <p:nvPr/>
        </p:nvSpPr>
        <p:spPr>
          <a:xfrm>
            <a:off x="1203984" y="3778101"/>
            <a:ext cx="1165558" cy="178272"/>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San </a:t>
            </a:r>
            <a:br>
              <a:rPr lang="en-US" sz="1200" b="1" dirty="0" smtClean="0">
                <a:solidFill>
                  <a:schemeClr val="tx1">
                    <a:lumMod val="75000"/>
                    <a:lumOff val="25000"/>
                  </a:schemeClr>
                </a:solidFill>
              </a:rPr>
            </a:br>
            <a:r>
              <a:rPr lang="en-US" sz="1200" b="1" dirty="0" smtClean="0">
                <a:solidFill>
                  <a:schemeClr val="tx1">
                    <a:lumMod val="75000"/>
                    <a:lumOff val="25000"/>
                  </a:schemeClr>
                </a:solidFill>
              </a:rPr>
              <a:t>Francisco</a:t>
            </a:r>
          </a:p>
        </p:txBody>
      </p:sp>
      <p:sp>
        <p:nvSpPr>
          <p:cNvPr id="355" name="TextBox 354"/>
          <p:cNvSpPr txBox="1"/>
          <p:nvPr/>
        </p:nvSpPr>
        <p:spPr>
          <a:xfrm>
            <a:off x="3076439" y="3758243"/>
            <a:ext cx="1525222" cy="237690"/>
          </a:xfrm>
          <a:prstGeom prst="rect">
            <a:avLst/>
          </a:prstGeom>
          <a:noFill/>
        </p:spPr>
        <p:txBody>
          <a:bodyPr wrap="square" lIns="0" tIns="0" rIns="0" bIns="0" rtlCol="0">
            <a:noAutofit/>
          </a:bodyPr>
          <a:lstStyle/>
          <a:p>
            <a:pPr marL="0" indent="0">
              <a:buNone/>
            </a:pPr>
            <a:r>
              <a:rPr lang="en-US" sz="1200" b="1" dirty="0">
                <a:solidFill>
                  <a:schemeClr val="tx1">
                    <a:lumMod val="75000"/>
                    <a:lumOff val="25000"/>
                  </a:schemeClr>
                </a:solidFill>
              </a:rPr>
              <a:t>Washington DC</a:t>
            </a:r>
          </a:p>
        </p:txBody>
      </p:sp>
      <p:grpSp>
        <p:nvGrpSpPr>
          <p:cNvPr id="368" name="Group 367"/>
          <p:cNvGrpSpPr/>
          <p:nvPr/>
        </p:nvGrpSpPr>
        <p:grpSpPr>
          <a:xfrm>
            <a:off x="3572395" y="5395429"/>
            <a:ext cx="1797874" cy="329936"/>
            <a:chOff x="3572395" y="5351833"/>
            <a:chExt cx="1797874" cy="329936"/>
          </a:xfrm>
        </p:grpSpPr>
        <p:sp>
          <p:nvSpPr>
            <p:cNvPr id="353"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3" name="TextBox 362"/>
            <p:cNvSpPr txBox="1"/>
            <p:nvPr/>
          </p:nvSpPr>
          <p:spPr>
            <a:xfrm>
              <a:off x="3845047" y="5444079"/>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Sao Paulo</a:t>
              </a:r>
              <a:endParaRPr lang="en-US" sz="1200" b="1" dirty="0">
                <a:solidFill>
                  <a:schemeClr val="tx1">
                    <a:lumMod val="75000"/>
                    <a:lumOff val="25000"/>
                  </a:schemeClr>
                </a:solidFill>
              </a:endParaRPr>
            </a:p>
          </p:txBody>
        </p:sp>
      </p:grpSp>
      <p:grpSp>
        <p:nvGrpSpPr>
          <p:cNvPr id="369" name="Group 368"/>
          <p:cNvGrpSpPr/>
          <p:nvPr/>
        </p:nvGrpSpPr>
        <p:grpSpPr>
          <a:xfrm>
            <a:off x="5421732" y="5732493"/>
            <a:ext cx="1797874" cy="329936"/>
            <a:chOff x="3572395" y="5351833"/>
            <a:chExt cx="1797874" cy="329936"/>
          </a:xfrm>
        </p:grpSpPr>
        <p:sp>
          <p:nvSpPr>
            <p:cNvPr id="370"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1" name="TextBox 370"/>
            <p:cNvSpPr txBox="1"/>
            <p:nvPr/>
          </p:nvSpPr>
          <p:spPr>
            <a:xfrm>
              <a:off x="3845047" y="5444079"/>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Cape Town</a:t>
              </a:r>
              <a:endParaRPr lang="en-US" sz="1200" b="1" dirty="0">
                <a:solidFill>
                  <a:schemeClr val="tx1">
                    <a:lumMod val="75000"/>
                    <a:lumOff val="25000"/>
                  </a:schemeClr>
                </a:solidFill>
              </a:endParaRPr>
            </a:p>
          </p:txBody>
        </p:sp>
      </p:grpSp>
      <p:grpSp>
        <p:nvGrpSpPr>
          <p:cNvPr id="372" name="Group 371"/>
          <p:cNvGrpSpPr/>
          <p:nvPr/>
        </p:nvGrpSpPr>
        <p:grpSpPr>
          <a:xfrm>
            <a:off x="9088669" y="5725365"/>
            <a:ext cx="898543" cy="329936"/>
            <a:chOff x="3572395" y="5351833"/>
            <a:chExt cx="898543" cy="329936"/>
          </a:xfrm>
        </p:grpSpPr>
        <p:sp>
          <p:nvSpPr>
            <p:cNvPr id="373"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4" name="TextBox 373"/>
            <p:cNvSpPr txBox="1"/>
            <p:nvPr/>
          </p:nvSpPr>
          <p:spPr>
            <a:xfrm>
              <a:off x="3845047" y="5444079"/>
              <a:ext cx="625891"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Sydney</a:t>
              </a:r>
              <a:endParaRPr lang="en-US" sz="1200" b="1" dirty="0">
                <a:solidFill>
                  <a:schemeClr val="tx1">
                    <a:lumMod val="75000"/>
                    <a:lumOff val="25000"/>
                  </a:schemeClr>
                </a:solidFill>
              </a:endParaRPr>
            </a:p>
          </p:txBody>
        </p:sp>
      </p:grpSp>
      <p:grpSp>
        <p:nvGrpSpPr>
          <p:cNvPr id="387" name="Group 386"/>
          <p:cNvGrpSpPr/>
          <p:nvPr/>
        </p:nvGrpSpPr>
        <p:grpSpPr>
          <a:xfrm>
            <a:off x="7779740" y="4665673"/>
            <a:ext cx="1797874" cy="329936"/>
            <a:chOff x="3572395" y="5351833"/>
            <a:chExt cx="1797874" cy="329936"/>
          </a:xfrm>
        </p:grpSpPr>
        <p:sp>
          <p:nvSpPr>
            <p:cNvPr id="388"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9" name="TextBox 388"/>
            <p:cNvSpPr txBox="1"/>
            <p:nvPr/>
          </p:nvSpPr>
          <p:spPr>
            <a:xfrm>
              <a:off x="3845047" y="5444079"/>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Singapore</a:t>
              </a:r>
              <a:endParaRPr lang="en-US" sz="1200" b="1" dirty="0">
                <a:solidFill>
                  <a:schemeClr val="tx1">
                    <a:lumMod val="75000"/>
                    <a:lumOff val="25000"/>
                  </a:schemeClr>
                </a:solidFill>
              </a:endParaRPr>
            </a:p>
          </p:txBody>
        </p:sp>
      </p:grpSp>
      <p:grpSp>
        <p:nvGrpSpPr>
          <p:cNvPr id="390" name="Group 389"/>
          <p:cNvGrpSpPr/>
          <p:nvPr/>
        </p:nvGrpSpPr>
        <p:grpSpPr>
          <a:xfrm>
            <a:off x="5188094" y="3317813"/>
            <a:ext cx="1797874" cy="329936"/>
            <a:chOff x="3572395" y="5351833"/>
            <a:chExt cx="1797874" cy="329936"/>
          </a:xfrm>
        </p:grpSpPr>
        <p:sp>
          <p:nvSpPr>
            <p:cNvPr id="391"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2" name="TextBox 391"/>
            <p:cNvSpPr txBox="1"/>
            <p:nvPr/>
          </p:nvSpPr>
          <p:spPr>
            <a:xfrm>
              <a:off x="3845047" y="5444079"/>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Zurich</a:t>
              </a:r>
              <a:endParaRPr lang="en-US" sz="1200" b="1" dirty="0">
                <a:solidFill>
                  <a:schemeClr val="tx1">
                    <a:lumMod val="75000"/>
                    <a:lumOff val="25000"/>
                  </a:schemeClr>
                </a:solidFill>
              </a:endParaRPr>
            </a:p>
          </p:txBody>
        </p:sp>
      </p:grpSp>
      <p:grpSp>
        <p:nvGrpSpPr>
          <p:cNvPr id="393" name="Group 392"/>
          <p:cNvGrpSpPr/>
          <p:nvPr/>
        </p:nvGrpSpPr>
        <p:grpSpPr>
          <a:xfrm>
            <a:off x="5269493" y="3131765"/>
            <a:ext cx="1797874" cy="329936"/>
            <a:chOff x="3572395" y="5351833"/>
            <a:chExt cx="1797874" cy="329936"/>
          </a:xfrm>
        </p:grpSpPr>
        <p:sp>
          <p:nvSpPr>
            <p:cNvPr id="394"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5" name="TextBox 394"/>
            <p:cNvSpPr txBox="1"/>
            <p:nvPr/>
          </p:nvSpPr>
          <p:spPr>
            <a:xfrm>
              <a:off x="3845047" y="5444079"/>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Munich</a:t>
              </a:r>
              <a:endParaRPr lang="en-US" sz="1200" b="1" dirty="0">
                <a:solidFill>
                  <a:schemeClr val="tx1">
                    <a:lumMod val="75000"/>
                    <a:lumOff val="25000"/>
                  </a:schemeClr>
                </a:solidFill>
              </a:endParaRPr>
            </a:p>
          </p:txBody>
        </p:sp>
      </p:grpSp>
      <p:grpSp>
        <p:nvGrpSpPr>
          <p:cNvPr id="396" name="Group 395"/>
          <p:cNvGrpSpPr/>
          <p:nvPr/>
        </p:nvGrpSpPr>
        <p:grpSpPr>
          <a:xfrm>
            <a:off x="4882644" y="2890969"/>
            <a:ext cx="1732696" cy="453453"/>
            <a:chOff x="3648677" y="5367810"/>
            <a:chExt cx="1732696" cy="453453"/>
          </a:xfrm>
        </p:grpSpPr>
        <p:sp>
          <p:nvSpPr>
            <p:cNvPr id="397" name="Freeform 308"/>
            <p:cNvSpPr>
              <a:spLocks/>
            </p:cNvSpPr>
            <p:nvPr/>
          </p:nvSpPr>
          <p:spPr bwMode="auto">
            <a:xfrm>
              <a:off x="3648677" y="5508526"/>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8" name="TextBox 397"/>
            <p:cNvSpPr txBox="1"/>
            <p:nvPr/>
          </p:nvSpPr>
          <p:spPr>
            <a:xfrm>
              <a:off x="3856151" y="5367810"/>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London</a:t>
              </a:r>
              <a:endParaRPr lang="en-US" sz="1200" b="1" dirty="0">
                <a:solidFill>
                  <a:schemeClr val="tx1">
                    <a:lumMod val="75000"/>
                    <a:lumOff val="25000"/>
                  </a:schemeClr>
                </a:solidFill>
              </a:endParaRPr>
            </a:p>
          </p:txBody>
        </p:sp>
      </p:grpSp>
      <p:grpSp>
        <p:nvGrpSpPr>
          <p:cNvPr id="399" name="Group 398"/>
          <p:cNvGrpSpPr/>
          <p:nvPr/>
        </p:nvGrpSpPr>
        <p:grpSpPr>
          <a:xfrm>
            <a:off x="7033935" y="3978922"/>
            <a:ext cx="1797874" cy="329936"/>
            <a:chOff x="3572395" y="5351833"/>
            <a:chExt cx="1797874" cy="329936"/>
          </a:xfrm>
        </p:grpSpPr>
        <p:sp>
          <p:nvSpPr>
            <p:cNvPr id="400"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1" name="TextBox 400"/>
            <p:cNvSpPr txBox="1"/>
            <p:nvPr/>
          </p:nvSpPr>
          <p:spPr>
            <a:xfrm>
              <a:off x="3845047" y="5444079"/>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New Delhi</a:t>
              </a:r>
              <a:endParaRPr lang="en-US" sz="1200" b="1" dirty="0">
                <a:solidFill>
                  <a:schemeClr val="tx1">
                    <a:lumMod val="75000"/>
                    <a:lumOff val="25000"/>
                  </a:schemeClr>
                </a:solidFill>
              </a:endParaRPr>
            </a:p>
          </p:txBody>
        </p:sp>
      </p:grpSp>
      <p:grpSp>
        <p:nvGrpSpPr>
          <p:cNvPr id="402" name="Group 401"/>
          <p:cNvGrpSpPr/>
          <p:nvPr/>
        </p:nvGrpSpPr>
        <p:grpSpPr>
          <a:xfrm>
            <a:off x="8063501" y="4057848"/>
            <a:ext cx="1797874" cy="329936"/>
            <a:chOff x="3572395" y="5351833"/>
            <a:chExt cx="1797874" cy="329936"/>
          </a:xfrm>
        </p:grpSpPr>
        <p:sp>
          <p:nvSpPr>
            <p:cNvPr id="403"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4" name="TextBox 403"/>
            <p:cNvSpPr txBox="1"/>
            <p:nvPr/>
          </p:nvSpPr>
          <p:spPr>
            <a:xfrm>
              <a:off x="3845047" y="5444079"/>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Hong </a:t>
              </a:r>
              <a:br>
                <a:rPr lang="en-US" sz="1200" b="1" dirty="0" smtClean="0">
                  <a:solidFill>
                    <a:schemeClr val="tx1">
                      <a:lumMod val="75000"/>
                      <a:lumOff val="25000"/>
                    </a:schemeClr>
                  </a:solidFill>
                </a:rPr>
              </a:br>
              <a:r>
                <a:rPr lang="en-US" sz="1200" b="1" dirty="0" smtClean="0">
                  <a:solidFill>
                    <a:schemeClr val="tx1">
                      <a:lumMod val="75000"/>
                      <a:lumOff val="25000"/>
                    </a:schemeClr>
                  </a:solidFill>
                </a:rPr>
                <a:t>Kong</a:t>
              </a:r>
              <a:endParaRPr lang="en-US" sz="1200" b="1" dirty="0">
                <a:solidFill>
                  <a:schemeClr val="tx1">
                    <a:lumMod val="75000"/>
                    <a:lumOff val="25000"/>
                  </a:schemeClr>
                </a:solidFill>
              </a:endParaRPr>
            </a:p>
          </p:txBody>
        </p:sp>
      </p:grpSp>
      <p:grpSp>
        <p:nvGrpSpPr>
          <p:cNvPr id="405" name="Group 404"/>
          <p:cNvGrpSpPr/>
          <p:nvPr/>
        </p:nvGrpSpPr>
        <p:grpSpPr>
          <a:xfrm>
            <a:off x="9007704" y="3526386"/>
            <a:ext cx="1797874" cy="329936"/>
            <a:chOff x="3572395" y="5351833"/>
            <a:chExt cx="1797874" cy="329936"/>
          </a:xfrm>
        </p:grpSpPr>
        <p:sp>
          <p:nvSpPr>
            <p:cNvPr id="406"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7" name="TextBox 406"/>
            <p:cNvSpPr txBox="1"/>
            <p:nvPr/>
          </p:nvSpPr>
          <p:spPr>
            <a:xfrm>
              <a:off x="3845047" y="5444079"/>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Tokyo</a:t>
              </a:r>
              <a:endParaRPr lang="en-US" sz="1200" b="1" dirty="0">
                <a:solidFill>
                  <a:schemeClr val="tx1">
                    <a:lumMod val="75000"/>
                    <a:lumOff val="25000"/>
                  </a:schemeClr>
                </a:solidFill>
              </a:endParaRPr>
            </a:p>
          </p:txBody>
        </p:sp>
      </p:grpSp>
      <p:grpSp>
        <p:nvGrpSpPr>
          <p:cNvPr id="408" name="Group 407"/>
          <p:cNvGrpSpPr/>
          <p:nvPr/>
        </p:nvGrpSpPr>
        <p:grpSpPr>
          <a:xfrm>
            <a:off x="8165792" y="3382262"/>
            <a:ext cx="860438" cy="415361"/>
            <a:chOff x="3572395" y="5249209"/>
            <a:chExt cx="860438" cy="415361"/>
          </a:xfrm>
        </p:grpSpPr>
        <p:sp>
          <p:nvSpPr>
            <p:cNvPr id="409"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 name="TextBox 409"/>
            <p:cNvSpPr txBox="1"/>
            <p:nvPr/>
          </p:nvSpPr>
          <p:spPr>
            <a:xfrm>
              <a:off x="3834916" y="5249209"/>
              <a:ext cx="597917"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Beijing</a:t>
              </a:r>
              <a:endParaRPr lang="en-US" sz="1200" b="1" dirty="0">
                <a:solidFill>
                  <a:schemeClr val="tx1">
                    <a:lumMod val="75000"/>
                    <a:lumOff val="25000"/>
                  </a:schemeClr>
                </a:solidFill>
              </a:endParaRPr>
            </a:p>
          </p:txBody>
        </p:sp>
      </p:grpSp>
      <p:grpSp>
        <p:nvGrpSpPr>
          <p:cNvPr id="411" name="Group 410"/>
          <p:cNvGrpSpPr/>
          <p:nvPr/>
        </p:nvGrpSpPr>
        <p:grpSpPr>
          <a:xfrm>
            <a:off x="8428845" y="3636143"/>
            <a:ext cx="1752585" cy="405895"/>
            <a:chOff x="3572395" y="5351833"/>
            <a:chExt cx="1752585" cy="405895"/>
          </a:xfrm>
        </p:grpSpPr>
        <p:sp>
          <p:nvSpPr>
            <p:cNvPr id="412" name="Freeform 308"/>
            <p:cNvSpPr>
              <a:spLocks/>
            </p:cNvSpPr>
            <p:nvPr/>
          </p:nvSpPr>
          <p:spPr bwMode="auto">
            <a:xfrm>
              <a:off x="3572395" y="5351833"/>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3" name="TextBox 412"/>
            <p:cNvSpPr txBox="1"/>
            <p:nvPr/>
          </p:nvSpPr>
          <p:spPr>
            <a:xfrm>
              <a:off x="3799758" y="5520038"/>
              <a:ext cx="1525222"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Seoul</a:t>
              </a:r>
              <a:endParaRPr lang="en-US" sz="1200" b="1" dirty="0">
                <a:solidFill>
                  <a:schemeClr val="tx1">
                    <a:lumMod val="75000"/>
                    <a:lumOff val="25000"/>
                  </a:schemeClr>
                </a:solidFill>
              </a:endParaRPr>
            </a:p>
          </p:txBody>
        </p:sp>
      </p:grpSp>
      <p:sp>
        <p:nvSpPr>
          <p:cNvPr id="414" name="Freeform 308"/>
          <p:cNvSpPr>
            <a:spLocks/>
          </p:cNvSpPr>
          <p:nvPr/>
        </p:nvSpPr>
        <p:spPr bwMode="auto">
          <a:xfrm>
            <a:off x="2753618" y="3613639"/>
            <a:ext cx="242888" cy="312737"/>
          </a:xfrm>
          <a:custGeom>
            <a:avLst/>
            <a:gdLst>
              <a:gd name="T0" fmla="*/ 1416 w 1416"/>
              <a:gd name="T1" fmla="*/ 708 h 1828"/>
              <a:gd name="T2" fmla="*/ 708 w 1416"/>
              <a:gd name="T3" fmla="*/ 1828 h 1828"/>
              <a:gd name="T4" fmla="*/ 0 w 1416"/>
              <a:gd name="T5" fmla="*/ 708 h 1828"/>
              <a:gd name="T6" fmla="*/ 708 w 1416"/>
              <a:gd name="T7" fmla="*/ 0 h 1828"/>
              <a:gd name="T8" fmla="*/ 1416 w 1416"/>
              <a:gd name="T9" fmla="*/ 708 h 1828"/>
            </a:gdLst>
            <a:ahLst/>
            <a:cxnLst>
              <a:cxn ang="0">
                <a:pos x="T0" y="T1"/>
              </a:cxn>
              <a:cxn ang="0">
                <a:pos x="T2" y="T3"/>
              </a:cxn>
              <a:cxn ang="0">
                <a:pos x="T4" y="T5"/>
              </a:cxn>
              <a:cxn ang="0">
                <a:pos x="T6" y="T7"/>
              </a:cxn>
              <a:cxn ang="0">
                <a:pos x="T8" y="T9"/>
              </a:cxn>
            </a:cxnLst>
            <a:rect l="0" t="0" r="r" b="b"/>
            <a:pathLst>
              <a:path w="1416" h="1828">
                <a:moveTo>
                  <a:pt x="1416" y="708"/>
                </a:moveTo>
                <a:cubicBezTo>
                  <a:pt x="1416" y="1099"/>
                  <a:pt x="708" y="1828"/>
                  <a:pt x="708" y="1828"/>
                </a:cubicBezTo>
                <a:cubicBezTo>
                  <a:pt x="708" y="1828"/>
                  <a:pt x="0" y="1099"/>
                  <a:pt x="0" y="708"/>
                </a:cubicBezTo>
                <a:cubicBezTo>
                  <a:pt x="0" y="317"/>
                  <a:pt x="317" y="0"/>
                  <a:pt x="708" y="0"/>
                </a:cubicBezTo>
                <a:cubicBezTo>
                  <a:pt x="1099" y="0"/>
                  <a:pt x="1416" y="317"/>
                  <a:pt x="1416" y="7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5" name="TextBox 414"/>
          <p:cNvSpPr txBox="1"/>
          <p:nvPr/>
        </p:nvSpPr>
        <p:spPr>
          <a:xfrm>
            <a:off x="3171487" y="3567315"/>
            <a:ext cx="845353" cy="237690"/>
          </a:xfrm>
          <a:prstGeom prst="rect">
            <a:avLst/>
          </a:prstGeom>
          <a:noFill/>
        </p:spPr>
        <p:txBody>
          <a:bodyPr wrap="square" lIns="0" tIns="0" rIns="0" bIns="0" rtlCol="0">
            <a:noAutofit/>
          </a:bodyPr>
          <a:lstStyle/>
          <a:p>
            <a:pPr marL="0" indent="0">
              <a:buNone/>
            </a:pPr>
            <a:r>
              <a:rPr lang="en-US" sz="1200" b="1" dirty="0" smtClean="0">
                <a:solidFill>
                  <a:schemeClr val="tx1">
                    <a:lumMod val="75000"/>
                    <a:lumOff val="25000"/>
                  </a:schemeClr>
                </a:solidFill>
              </a:rPr>
              <a:t>New York</a:t>
            </a:r>
            <a:endParaRPr lang="en-US" sz="1200" b="1" dirty="0">
              <a:solidFill>
                <a:schemeClr val="tx1">
                  <a:lumMod val="75000"/>
                  <a:lumOff val="25000"/>
                </a:schemeClr>
              </a:solidFill>
            </a:endParaRPr>
          </a:p>
        </p:txBody>
      </p:sp>
      <p:grpSp>
        <p:nvGrpSpPr>
          <p:cNvPr id="5" name="Group 4"/>
          <p:cNvGrpSpPr/>
          <p:nvPr/>
        </p:nvGrpSpPr>
        <p:grpSpPr>
          <a:xfrm>
            <a:off x="1623393" y="2833130"/>
            <a:ext cx="1248798" cy="509563"/>
            <a:chOff x="4535594" y="1409047"/>
            <a:chExt cx="1248798" cy="509563"/>
          </a:xfrm>
        </p:grpSpPr>
        <p:sp>
          <p:nvSpPr>
            <p:cNvPr id="45" name="Rounded Rectangle 44"/>
            <p:cNvSpPr/>
            <p:nvPr/>
          </p:nvSpPr>
          <p:spPr>
            <a:xfrm>
              <a:off x="4785909" y="1494361"/>
              <a:ext cx="998483" cy="3829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228600" indent="0">
                <a:lnSpc>
                  <a:spcPct val="85000"/>
                </a:lnSpc>
                <a:spcBef>
                  <a:spcPts val="0"/>
                </a:spcBef>
                <a:buNone/>
              </a:pPr>
              <a:r>
                <a:rPr lang="en-US" sz="1100" b="1" dirty="0">
                  <a:solidFill>
                    <a:schemeClr val="bg1"/>
                  </a:solidFill>
                </a:rPr>
                <a:t>North America</a:t>
              </a:r>
            </a:p>
          </p:txBody>
        </p:sp>
        <p:grpSp>
          <p:nvGrpSpPr>
            <p:cNvPr id="438" name="Group 437"/>
            <p:cNvGrpSpPr/>
            <p:nvPr/>
          </p:nvGrpSpPr>
          <p:grpSpPr>
            <a:xfrm>
              <a:off x="4535594" y="1409047"/>
              <a:ext cx="509883" cy="509563"/>
              <a:chOff x="3489107" y="1654084"/>
              <a:chExt cx="509883" cy="509563"/>
            </a:xfrm>
          </p:grpSpPr>
          <p:grpSp>
            <p:nvGrpSpPr>
              <p:cNvPr id="439" name="Group 438"/>
              <p:cNvGrpSpPr/>
              <p:nvPr/>
            </p:nvGrpSpPr>
            <p:grpSpPr>
              <a:xfrm>
                <a:off x="3489107" y="1654084"/>
                <a:ext cx="509883" cy="509563"/>
                <a:chOff x="6599768" y="1415990"/>
                <a:chExt cx="4265530" cy="4262865"/>
              </a:xfrm>
            </p:grpSpPr>
            <p:sp>
              <p:nvSpPr>
                <p:cNvPr id="441" name="Donut 440"/>
                <p:cNvSpPr/>
                <p:nvPr/>
              </p:nvSpPr>
              <p:spPr>
                <a:xfrm>
                  <a:off x="6602433" y="1415990"/>
                  <a:ext cx="4262865" cy="4262865"/>
                </a:xfrm>
                <a:prstGeom prst="donut">
                  <a:avLst>
                    <a:gd name="adj" fmla="val 20212"/>
                  </a:avLst>
                </a:prstGeom>
                <a:gradFill flip="none" rotWithShape="1">
                  <a:gsLst>
                    <a:gs pos="0">
                      <a:srgbClr val="D3D3D3"/>
                    </a:gs>
                    <a:gs pos="100000">
                      <a:srgbClr val="F5F5F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42" name="Straight Connector 441"/>
                <p:cNvCxnSpPr/>
                <p:nvPr/>
              </p:nvCxnSpPr>
              <p:spPr>
                <a:xfrm>
                  <a:off x="6599768" y="3547418"/>
                  <a:ext cx="4263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7675615" y="1714462"/>
                  <a:ext cx="2102779" cy="36421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H="1">
                  <a:off x="7695417" y="1722953"/>
                  <a:ext cx="2091812" cy="362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0" name="Oval 439"/>
              <p:cNvSpPr/>
              <p:nvPr/>
            </p:nvSpPr>
            <p:spPr>
              <a:xfrm>
                <a:off x="3591113" y="1753238"/>
                <a:ext cx="308824" cy="308824"/>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ctr" anchorCtr="0" compatLnSpc="1">
                <a:prstTxWarp prst="textNoShape">
                  <a:avLst/>
                </a:prstTxWarp>
              </a:bodyPr>
              <a:lstStyle/>
              <a:p>
                <a:pPr marL="0" indent="0" algn="ctr" defTabSz="914400">
                  <a:buClrTx/>
                  <a:buFontTx/>
                  <a:buNone/>
                </a:pPr>
                <a:r>
                  <a:rPr lang="en-US" b="1" dirty="0" smtClean="0">
                    <a:solidFill>
                      <a:schemeClr val="accent1"/>
                    </a:solidFill>
                  </a:rPr>
                  <a:t>40</a:t>
                </a:r>
                <a:endParaRPr lang="en-US" b="1" dirty="0">
                  <a:solidFill>
                    <a:schemeClr val="accent1"/>
                  </a:solidFill>
                </a:endParaRPr>
              </a:p>
            </p:txBody>
          </p:sp>
        </p:grpSp>
      </p:grpSp>
      <p:grpSp>
        <p:nvGrpSpPr>
          <p:cNvPr id="455" name="Group 454"/>
          <p:cNvGrpSpPr/>
          <p:nvPr/>
        </p:nvGrpSpPr>
        <p:grpSpPr>
          <a:xfrm>
            <a:off x="2012415" y="5092171"/>
            <a:ext cx="1248798" cy="509563"/>
            <a:chOff x="4535594" y="1409047"/>
            <a:chExt cx="1248798" cy="509563"/>
          </a:xfrm>
        </p:grpSpPr>
        <p:sp>
          <p:nvSpPr>
            <p:cNvPr id="456" name="Rounded Rectangle 455"/>
            <p:cNvSpPr/>
            <p:nvPr/>
          </p:nvSpPr>
          <p:spPr>
            <a:xfrm>
              <a:off x="4785909" y="1494361"/>
              <a:ext cx="998483" cy="3829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228600" indent="0">
                <a:lnSpc>
                  <a:spcPct val="85000"/>
                </a:lnSpc>
                <a:spcBef>
                  <a:spcPts val="0"/>
                </a:spcBef>
                <a:buNone/>
              </a:pPr>
              <a:r>
                <a:rPr lang="en-US" sz="1100" b="1" dirty="0" smtClean="0">
                  <a:solidFill>
                    <a:schemeClr val="bg1"/>
                  </a:solidFill>
                </a:rPr>
                <a:t>South</a:t>
              </a:r>
              <a:br>
                <a:rPr lang="en-US" sz="1100" b="1" dirty="0" smtClean="0">
                  <a:solidFill>
                    <a:schemeClr val="bg1"/>
                  </a:solidFill>
                </a:rPr>
              </a:br>
              <a:r>
                <a:rPr lang="en-US" sz="1100" b="1" dirty="0" smtClean="0">
                  <a:solidFill>
                    <a:schemeClr val="bg1"/>
                  </a:solidFill>
                </a:rPr>
                <a:t>America</a:t>
              </a:r>
              <a:endParaRPr lang="en-US" sz="1100" b="1" dirty="0">
                <a:solidFill>
                  <a:schemeClr val="bg1"/>
                </a:solidFill>
              </a:endParaRPr>
            </a:p>
          </p:txBody>
        </p:sp>
        <p:grpSp>
          <p:nvGrpSpPr>
            <p:cNvPr id="457" name="Group 456"/>
            <p:cNvGrpSpPr/>
            <p:nvPr/>
          </p:nvGrpSpPr>
          <p:grpSpPr>
            <a:xfrm>
              <a:off x="4535594" y="1409047"/>
              <a:ext cx="509883" cy="509563"/>
              <a:chOff x="3489107" y="1654084"/>
              <a:chExt cx="509883" cy="509563"/>
            </a:xfrm>
          </p:grpSpPr>
          <p:grpSp>
            <p:nvGrpSpPr>
              <p:cNvPr id="458" name="Group 457"/>
              <p:cNvGrpSpPr/>
              <p:nvPr/>
            </p:nvGrpSpPr>
            <p:grpSpPr>
              <a:xfrm>
                <a:off x="3489107" y="1654084"/>
                <a:ext cx="509883" cy="509563"/>
                <a:chOff x="6599768" y="1415990"/>
                <a:chExt cx="4265530" cy="4262865"/>
              </a:xfrm>
            </p:grpSpPr>
            <p:sp>
              <p:nvSpPr>
                <p:cNvPr id="460" name="Donut 459"/>
                <p:cNvSpPr/>
                <p:nvPr/>
              </p:nvSpPr>
              <p:spPr>
                <a:xfrm>
                  <a:off x="6602433" y="1415990"/>
                  <a:ext cx="4262865" cy="4262865"/>
                </a:xfrm>
                <a:prstGeom prst="donut">
                  <a:avLst>
                    <a:gd name="adj" fmla="val 20212"/>
                  </a:avLst>
                </a:prstGeom>
                <a:gradFill flip="none" rotWithShape="1">
                  <a:gsLst>
                    <a:gs pos="0">
                      <a:srgbClr val="D3D3D3"/>
                    </a:gs>
                    <a:gs pos="100000">
                      <a:srgbClr val="F5F5F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61" name="Straight Connector 460"/>
                <p:cNvCxnSpPr/>
                <p:nvPr/>
              </p:nvCxnSpPr>
              <p:spPr>
                <a:xfrm>
                  <a:off x="6599768" y="3547418"/>
                  <a:ext cx="4263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7675615" y="1714462"/>
                  <a:ext cx="2102779" cy="36421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flipH="1">
                  <a:off x="7695417" y="1722953"/>
                  <a:ext cx="2091812" cy="362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9" name="Oval 458"/>
              <p:cNvSpPr/>
              <p:nvPr/>
            </p:nvSpPr>
            <p:spPr>
              <a:xfrm>
                <a:off x="3591113" y="1753238"/>
                <a:ext cx="308824" cy="308824"/>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ctr" anchorCtr="0" compatLnSpc="1">
                <a:prstTxWarp prst="textNoShape">
                  <a:avLst/>
                </a:prstTxWarp>
              </a:bodyPr>
              <a:lstStyle/>
              <a:p>
                <a:pPr marL="0" indent="0" algn="ctr" defTabSz="914400">
                  <a:buClrTx/>
                  <a:buFontTx/>
                  <a:buNone/>
                </a:pPr>
                <a:r>
                  <a:rPr lang="en-US" b="1" dirty="0" smtClean="0">
                    <a:solidFill>
                      <a:schemeClr val="accent1"/>
                    </a:solidFill>
                  </a:rPr>
                  <a:t>5</a:t>
                </a:r>
                <a:endParaRPr lang="en-US" b="1" dirty="0">
                  <a:solidFill>
                    <a:schemeClr val="accent1"/>
                  </a:solidFill>
                </a:endParaRPr>
              </a:p>
            </p:txBody>
          </p:sp>
        </p:grpSp>
      </p:grpSp>
      <p:grpSp>
        <p:nvGrpSpPr>
          <p:cNvPr id="464" name="Group 463"/>
          <p:cNvGrpSpPr/>
          <p:nvPr/>
        </p:nvGrpSpPr>
        <p:grpSpPr>
          <a:xfrm>
            <a:off x="5752120" y="2455091"/>
            <a:ext cx="1248798" cy="509563"/>
            <a:chOff x="4535594" y="1409047"/>
            <a:chExt cx="1248798" cy="509563"/>
          </a:xfrm>
        </p:grpSpPr>
        <p:sp>
          <p:nvSpPr>
            <p:cNvPr id="465" name="Rounded Rectangle 464"/>
            <p:cNvSpPr/>
            <p:nvPr/>
          </p:nvSpPr>
          <p:spPr>
            <a:xfrm>
              <a:off x="4785909" y="1494361"/>
              <a:ext cx="998483" cy="3829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228600" indent="0">
                <a:lnSpc>
                  <a:spcPct val="85000"/>
                </a:lnSpc>
                <a:spcBef>
                  <a:spcPts val="0"/>
                </a:spcBef>
                <a:buNone/>
              </a:pPr>
              <a:r>
                <a:rPr lang="en-US" sz="1100" b="1" dirty="0" smtClean="0">
                  <a:solidFill>
                    <a:schemeClr val="bg1"/>
                  </a:solidFill>
                </a:rPr>
                <a:t>Europe</a:t>
              </a:r>
              <a:endParaRPr lang="en-US" sz="1100" b="1" dirty="0">
                <a:solidFill>
                  <a:schemeClr val="bg1"/>
                </a:solidFill>
              </a:endParaRPr>
            </a:p>
          </p:txBody>
        </p:sp>
        <p:grpSp>
          <p:nvGrpSpPr>
            <p:cNvPr id="466" name="Group 465"/>
            <p:cNvGrpSpPr/>
            <p:nvPr/>
          </p:nvGrpSpPr>
          <p:grpSpPr>
            <a:xfrm>
              <a:off x="4535594" y="1409047"/>
              <a:ext cx="509883" cy="509563"/>
              <a:chOff x="3489107" y="1654084"/>
              <a:chExt cx="509883" cy="509563"/>
            </a:xfrm>
          </p:grpSpPr>
          <p:grpSp>
            <p:nvGrpSpPr>
              <p:cNvPr id="467" name="Group 466"/>
              <p:cNvGrpSpPr/>
              <p:nvPr/>
            </p:nvGrpSpPr>
            <p:grpSpPr>
              <a:xfrm>
                <a:off x="3489107" y="1654084"/>
                <a:ext cx="509883" cy="509563"/>
                <a:chOff x="6599768" y="1415990"/>
                <a:chExt cx="4265530" cy="4262865"/>
              </a:xfrm>
            </p:grpSpPr>
            <p:sp>
              <p:nvSpPr>
                <p:cNvPr id="469" name="Donut 468"/>
                <p:cNvSpPr/>
                <p:nvPr/>
              </p:nvSpPr>
              <p:spPr>
                <a:xfrm>
                  <a:off x="6602433" y="1415990"/>
                  <a:ext cx="4262865" cy="4262865"/>
                </a:xfrm>
                <a:prstGeom prst="donut">
                  <a:avLst>
                    <a:gd name="adj" fmla="val 20212"/>
                  </a:avLst>
                </a:prstGeom>
                <a:gradFill flip="none" rotWithShape="1">
                  <a:gsLst>
                    <a:gs pos="0">
                      <a:srgbClr val="D3D3D3"/>
                    </a:gs>
                    <a:gs pos="100000">
                      <a:srgbClr val="F5F5F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0" name="Straight Connector 469"/>
                <p:cNvCxnSpPr/>
                <p:nvPr/>
              </p:nvCxnSpPr>
              <p:spPr>
                <a:xfrm>
                  <a:off x="6599768" y="3547418"/>
                  <a:ext cx="4263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7675615" y="1714462"/>
                  <a:ext cx="2102779" cy="36421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flipH="1">
                  <a:off x="7695417" y="1722953"/>
                  <a:ext cx="2091812" cy="362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8" name="Oval 467"/>
              <p:cNvSpPr/>
              <p:nvPr/>
            </p:nvSpPr>
            <p:spPr>
              <a:xfrm>
                <a:off x="3591113" y="1753238"/>
                <a:ext cx="308824" cy="308824"/>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ctr" anchorCtr="0" compatLnSpc="1">
                <a:prstTxWarp prst="textNoShape">
                  <a:avLst/>
                </a:prstTxWarp>
              </a:bodyPr>
              <a:lstStyle/>
              <a:p>
                <a:pPr marL="0" indent="0" algn="ctr" defTabSz="914400">
                  <a:buClrTx/>
                  <a:buFontTx/>
                  <a:buNone/>
                </a:pPr>
                <a:r>
                  <a:rPr lang="en-US" b="1" dirty="0" smtClean="0">
                    <a:solidFill>
                      <a:schemeClr val="accent1"/>
                    </a:solidFill>
                  </a:rPr>
                  <a:t>90</a:t>
                </a:r>
                <a:endParaRPr lang="en-US" b="1" dirty="0">
                  <a:solidFill>
                    <a:schemeClr val="accent1"/>
                  </a:solidFill>
                </a:endParaRPr>
              </a:p>
            </p:txBody>
          </p:sp>
        </p:grpSp>
      </p:grpSp>
      <p:grpSp>
        <p:nvGrpSpPr>
          <p:cNvPr id="473" name="Group 472"/>
          <p:cNvGrpSpPr/>
          <p:nvPr/>
        </p:nvGrpSpPr>
        <p:grpSpPr>
          <a:xfrm>
            <a:off x="5572492" y="4645701"/>
            <a:ext cx="1248798" cy="509563"/>
            <a:chOff x="4535594" y="1409047"/>
            <a:chExt cx="1248798" cy="509563"/>
          </a:xfrm>
        </p:grpSpPr>
        <p:sp>
          <p:nvSpPr>
            <p:cNvPr id="474" name="Rounded Rectangle 473"/>
            <p:cNvSpPr/>
            <p:nvPr/>
          </p:nvSpPr>
          <p:spPr>
            <a:xfrm>
              <a:off x="4785909" y="1494361"/>
              <a:ext cx="998483" cy="3829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228600" indent="0">
                <a:lnSpc>
                  <a:spcPct val="85000"/>
                </a:lnSpc>
                <a:spcBef>
                  <a:spcPts val="0"/>
                </a:spcBef>
                <a:buNone/>
              </a:pPr>
              <a:r>
                <a:rPr lang="en-US" sz="1100" b="1" dirty="0" smtClean="0">
                  <a:solidFill>
                    <a:schemeClr val="bg1"/>
                  </a:solidFill>
                </a:rPr>
                <a:t>Africa</a:t>
              </a:r>
              <a:endParaRPr lang="en-US" sz="1100" b="1" dirty="0">
                <a:solidFill>
                  <a:schemeClr val="bg1"/>
                </a:solidFill>
              </a:endParaRPr>
            </a:p>
          </p:txBody>
        </p:sp>
        <p:grpSp>
          <p:nvGrpSpPr>
            <p:cNvPr id="475" name="Group 474"/>
            <p:cNvGrpSpPr/>
            <p:nvPr/>
          </p:nvGrpSpPr>
          <p:grpSpPr>
            <a:xfrm>
              <a:off x="4535594" y="1409047"/>
              <a:ext cx="509883" cy="509563"/>
              <a:chOff x="3489107" y="1654084"/>
              <a:chExt cx="509883" cy="509563"/>
            </a:xfrm>
          </p:grpSpPr>
          <p:grpSp>
            <p:nvGrpSpPr>
              <p:cNvPr id="476" name="Group 475"/>
              <p:cNvGrpSpPr/>
              <p:nvPr/>
            </p:nvGrpSpPr>
            <p:grpSpPr>
              <a:xfrm>
                <a:off x="3489107" y="1654084"/>
                <a:ext cx="509883" cy="509563"/>
                <a:chOff x="6599768" y="1415990"/>
                <a:chExt cx="4265530" cy="4262865"/>
              </a:xfrm>
            </p:grpSpPr>
            <p:sp>
              <p:nvSpPr>
                <p:cNvPr id="478" name="Donut 477"/>
                <p:cNvSpPr/>
                <p:nvPr/>
              </p:nvSpPr>
              <p:spPr>
                <a:xfrm>
                  <a:off x="6602433" y="1415990"/>
                  <a:ext cx="4262865" cy="4262865"/>
                </a:xfrm>
                <a:prstGeom prst="donut">
                  <a:avLst>
                    <a:gd name="adj" fmla="val 20212"/>
                  </a:avLst>
                </a:prstGeom>
                <a:gradFill flip="none" rotWithShape="1">
                  <a:gsLst>
                    <a:gs pos="0">
                      <a:srgbClr val="D3D3D3"/>
                    </a:gs>
                    <a:gs pos="100000">
                      <a:srgbClr val="F5F5F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9" name="Straight Connector 478"/>
                <p:cNvCxnSpPr/>
                <p:nvPr/>
              </p:nvCxnSpPr>
              <p:spPr>
                <a:xfrm>
                  <a:off x="6599768" y="3547418"/>
                  <a:ext cx="4263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7675615" y="1714462"/>
                  <a:ext cx="2102779" cy="36421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flipH="1">
                  <a:off x="7695417" y="1722953"/>
                  <a:ext cx="2091812" cy="362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7" name="Oval 476"/>
              <p:cNvSpPr/>
              <p:nvPr/>
            </p:nvSpPr>
            <p:spPr>
              <a:xfrm>
                <a:off x="3591113" y="1753238"/>
                <a:ext cx="308824" cy="308824"/>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ctr" anchorCtr="0" compatLnSpc="1">
                <a:prstTxWarp prst="textNoShape">
                  <a:avLst/>
                </a:prstTxWarp>
              </a:bodyPr>
              <a:lstStyle/>
              <a:p>
                <a:pPr marL="0" indent="0" algn="ctr" defTabSz="914400">
                  <a:buClrTx/>
                  <a:buFontTx/>
                  <a:buNone/>
                </a:pPr>
                <a:r>
                  <a:rPr lang="en-US" b="1" dirty="0" smtClean="0">
                    <a:solidFill>
                      <a:schemeClr val="accent1"/>
                    </a:solidFill>
                  </a:rPr>
                  <a:t>30</a:t>
                </a:r>
                <a:endParaRPr lang="en-US" b="1" dirty="0">
                  <a:solidFill>
                    <a:schemeClr val="accent1"/>
                  </a:solidFill>
                </a:endParaRPr>
              </a:p>
            </p:txBody>
          </p:sp>
        </p:grpSp>
      </p:grpSp>
      <p:grpSp>
        <p:nvGrpSpPr>
          <p:cNvPr id="482" name="Group 481"/>
          <p:cNvGrpSpPr/>
          <p:nvPr/>
        </p:nvGrpSpPr>
        <p:grpSpPr>
          <a:xfrm>
            <a:off x="8217684" y="2794818"/>
            <a:ext cx="1248798" cy="509563"/>
            <a:chOff x="4535594" y="1409047"/>
            <a:chExt cx="1248798" cy="509563"/>
          </a:xfrm>
        </p:grpSpPr>
        <p:sp>
          <p:nvSpPr>
            <p:cNvPr id="483" name="Rounded Rectangle 482"/>
            <p:cNvSpPr/>
            <p:nvPr/>
          </p:nvSpPr>
          <p:spPr>
            <a:xfrm>
              <a:off x="4785909" y="1494361"/>
              <a:ext cx="998483" cy="3829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228600" indent="0">
                <a:lnSpc>
                  <a:spcPct val="85000"/>
                </a:lnSpc>
                <a:spcBef>
                  <a:spcPts val="0"/>
                </a:spcBef>
                <a:buNone/>
              </a:pPr>
              <a:r>
                <a:rPr lang="en-US" sz="1100" b="1" dirty="0" smtClean="0">
                  <a:solidFill>
                    <a:schemeClr val="bg1"/>
                  </a:solidFill>
                </a:rPr>
                <a:t>Asia</a:t>
              </a:r>
              <a:br>
                <a:rPr lang="en-US" sz="1100" b="1" dirty="0" smtClean="0">
                  <a:solidFill>
                    <a:schemeClr val="bg1"/>
                  </a:solidFill>
                </a:rPr>
              </a:br>
              <a:r>
                <a:rPr lang="en-US" sz="1100" b="1" dirty="0" smtClean="0">
                  <a:solidFill>
                    <a:schemeClr val="bg1"/>
                  </a:solidFill>
                </a:rPr>
                <a:t>Pacific</a:t>
              </a:r>
              <a:endParaRPr lang="en-US" sz="1100" b="1" dirty="0">
                <a:solidFill>
                  <a:schemeClr val="bg1"/>
                </a:solidFill>
              </a:endParaRPr>
            </a:p>
          </p:txBody>
        </p:sp>
        <p:grpSp>
          <p:nvGrpSpPr>
            <p:cNvPr id="484" name="Group 483"/>
            <p:cNvGrpSpPr/>
            <p:nvPr/>
          </p:nvGrpSpPr>
          <p:grpSpPr>
            <a:xfrm>
              <a:off x="4535594" y="1409047"/>
              <a:ext cx="509883" cy="509563"/>
              <a:chOff x="3489107" y="1654084"/>
              <a:chExt cx="509883" cy="509563"/>
            </a:xfrm>
          </p:grpSpPr>
          <p:grpSp>
            <p:nvGrpSpPr>
              <p:cNvPr id="485" name="Group 484"/>
              <p:cNvGrpSpPr/>
              <p:nvPr/>
            </p:nvGrpSpPr>
            <p:grpSpPr>
              <a:xfrm>
                <a:off x="3489107" y="1654084"/>
                <a:ext cx="509883" cy="509563"/>
                <a:chOff x="6599768" y="1415990"/>
                <a:chExt cx="4265530" cy="4262865"/>
              </a:xfrm>
            </p:grpSpPr>
            <p:sp>
              <p:nvSpPr>
                <p:cNvPr id="487" name="Donut 486"/>
                <p:cNvSpPr/>
                <p:nvPr/>
              </p:nvSpPr>
              <p:spPr>
                <a:xfrm>
                  <a:off x="6602433" y="1415990"/>
                  <a:ext cx="4262865" cy="4262865"/>
                </a:xfrm>
                <a:prstGeom prst="donut">
                  <a:avLst>
                    <a:gd name="adj" fmla="val 20212"/>
                  </a:avLst>
                </a:prstGeom>
                <a:gradFill flip="none" rotWithShape="1">
                  <a:gsLst>
                    <a:gs pos="0">
                      <a:srgbClr val="D3D3D3"/>
                    </a:gs>
                    <a:gs pos="100000">
                      <a:srgbClr val="F5F5F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88" name="Straight Connector 487"/>
                <p:cNvCxnSpPr/>
                <p:nvPr/>
              </p:nvCxnSpPr>
              <p:spPr>
                <a:xfrm>
                  <a:off x="6599768" y="3547418"/>
                  <a:ext cx="4263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7675615" y="1714462"/>
                  <a:ext cx="2102779" cy="36421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flipH="1">
                  <a:off x="7695417" y="1722953"/>
                  <a:ext cx="2091812" cy="362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6" name="Oval 485"/>
              <p:cNvSpPr/>
              <p:nvPr/>
            </p:nvSpPr>
            <p:spPr>
              <a:xfrm>
                <a:off x="3591113" y="1753238"/>
                <a:ext cx="308824" cy="308824"/>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ctr" anchorCtr="0" compatLnSpc="1">
                <a:prstTxWarp prst="textNoShape">
                  <a:avLst/>
                </a:prstTxWarp>
              </a:bodyPr>
              <a:lstStyle/>
              <a:p>
                <a:pPr marL="0" indent="0" algn="ctr" defTabSz="914400">
                  <a:buClrTx/>
                  <a:buFontTx/>
                  <a:buNone/>
                </a:pPr>
                <a:r>
                  <a:rPr lang="en-US" b="1" dirty="0" smtClean="0">
                    <a:solidFill>
                      <a:schemeClr val="accent1"/>
                    </a:solidFill>
                  </a:rPr>
                  <a:t>35</a:t>
                </a:r>
                <a:endParaRPr lang="en-US" b="1" dirty="0">
                  <a:solidFill>
                    <a:schemeClr val="accent1"/>
                  </a:solidFill>
                </a:endParaRPr>
              </a:p>
            </p:txBody>
          </p:sp>
        </p:grpSp>
      </p:grpSp>
    </p:spTree>
    <p:extLst>
      <p:ext uri="{BB962C8B-B14F-4D97-AF65-F5344CB8AC3E}">
        <p14:creationId xmlns:p14="http://schemas.microsoft.com/office/powerpoint/2010/main" val="4132890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198"/>
          <p:cNvSpPr/>
          <p:nvPr/>
        </p:nvSpPr>
        <p:spPr>
          <a:xfrm>
            <a:off x="0" y="1651475"/>
            <a:ext cx="10691813" cy="1408281"/>
          </a:xfrm>
          <a:prstGeom prst="rect">
            <a:avLst/>
          </a:prstGeom>
          <a:gradFill flip="none" rotWithShape="1">
            <a:gsLst>
              <a:gs pos="0">
                <a:srgbClr val="CDCDCD"/>
              </a:gs>
              <a:gs pos="100000">
                <a:srgbClr val="F0F0F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1" name="Straight Connector 200"/>
          <p:cNvCxnSpPr/>
          <p:nvPr/>
        </p:nvCxnSpPr>
        <p:spPr>
          <a:xfrm>
            <a:off x="6029158" y="1509382"/>
            <a:ext cx="0" cy="17236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3275264" y="1480141"/>
            <a:ext cx="0" cy="17236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2" name="Group 201"/>
          <p:cNvGrpSpPr/>
          <p:nvPr/>
        </p:nvGrpSpPr>
        <p:grpSpPr>
          <a:xfrm>
            <a:off x="0" y="4179962"/>
            <a:ext cx="10691813" cy="1840749"/>
            <a:chOff x="-10266" y="4650931"/>
            <a:chExt cx="10702079" cy="1080120"/>
          </a:xfrm>
        </p:grpSpPr>
        <p:sp>
          <p:nvSpPr>
            <p:cNvPr id="193" name="Rectangle 192"/>
            <p:cNvSpPr/>
            <p:nvPr/>
          </p:nvSpPr>
          <p:spPr>
            <a:xfrm>
              <a:off x="-10266" y="4800268"/>
              <a:ext cx="10702079" cy="868366"/>
            </a:xfrm>
            <a:prstGeom prst="rect">
              <a:avLst/>
            </a:prstGeom>
            <a:gradFill flip="none" rotWithShape="1">
              <a:gsLst>
                <a:gs pos="0">
                  <a:srgbClr val="CDCDCD"/>
                </a:gs>
                <a:gs pos="100000">
                  <a:srgbClr val="F0F0F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4" name="Straight Connector 193"/>
            <p:cNvCxnSpPr/>
            <p:nvPr/>
          </p:nvCxnSpPr>
          <p:spPr>
            <a:xfrm>
              <a:off x="7067340" y="4650931"/>
              <a:ext cx="0" cy="10801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607448" y="4650931"/>
              <a:ext cx="0" cy="10801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 name="Slide Number Placeholder 2"/>
          <p:cNvSpPr txBox="1">
            <a:spLocks/>
          </p:cNvSpPr>
          <p:nvPr/>
        </p:nvSpPr>
        <p:spPr>
          <a:xfrm>
            <a:off x="9079080" y="7006699"/>
            <a:ext cx="802632" cy="402483"/>
          </a:xfrm>
          <a:prstGeom prst="rect">
            <a:avLst/>
          </a:prstGeom>
        </p:spPr>
        <p:txBody>
          <a:bodyPr vert="horz" lIns="100796" tIns="50398" rIns="100796" bIns="50398" rtlCol="0" anchor="ctr"/>
          <a:lstStyle>
            <a:defPPr>
              <a:defRPr lang="en-US"/>
            </a:defPPr>
            <a:lvl1pPr marL="0" algn="r" defTabSz="457200" rtl="0" eaLnBrk="1" latinLnBrk="0" hangingPunct="1">
              <a:defRPr sz="10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2" dirty="0"/>
          </a:p>
        </p:txBody>
      </p:sp>
      <p:sp>
        <p:nvSpPr>
          <p:cNvPr id="52" name="Rectangle 51"/>
          <p:cNvSpPr/>
          <p:nvPr/>
        </p:nvSpPr>
        <p:spPr>
          <a:xfrm>
            <a:off x="4170623" y="6364296"/>
            <a:ext cx="2350565" cy="7713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GB" sz="1600" b="1" dirty="0" smtClean="0">
                <a:solidFill>
                  <a:schemeClr val="accent5"/>
                </a:solidFill>
              </a:rPr>
              <a:t>Europe, Middle East </a:t>
            </a:r>
            <a:br>
              <a:rPr lang="en-GB" sz="1600" b="1" dirty="0" smtClean="0">
                <a:solidFill>
                  <a:schemeClr val="accent5"/>
                </a:solidFill>
              </a:rPr>
            </a:br>
            <a:r>
              <a:rPr lang="en-GB" sz="1600" b="1" dirty="0" smtClean="0">
                <a:solidFill>
                  <a:schemeClr val="accent5"/>
                </a:solidFill>
              </a:rPr>
              <a:t>&amp; Africa</a:t>
            </a:r>
            <a:endParaRPr lang="en-GB" sz="1600" b="1" dirty="0">
              <a:solidFill>
                <a:schemeClr val="accent5"/>
              </a:solidFill>
            </a:endParaRPr>
          </a:p>
        </p:txBody>
      </p:sp>
      <p:sp>
        <p:nvSpPr>
          <p:cNvPr id="53" name="Rectangle 52"/>
          <p:cNvSpPr/>
          <p:nvPr/>
        </p:nvSpPr>
        <p:spPr>
          <a:xfrm>
            <a:off x="8180575" y="6246778"/>
            <a:ext cx="1781591" cy="7713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GB" sz="1600" b="1" dirty="0" smtClean="0">
                <a:solidFill>
                  <a:schemeClr val="accent2"/>
                </a:solidFill>
              </a:rPr>
              <a:t>Asia Pacific</a:t>
            </a:r>
            <a:endParaRPr lang="en-GB" sz="1600" b="1" dirty="0">
              <a:solidFill>
                <a:schemeClr val="accent2"/>
              </a:solidFill>
            </a:endParaRPr>
          </a:p>
        </p:txBody>
      </p:sp>
      <p:sp>
        <p:nvSpPr>
          <p:cNvPr id="54" name="Rectangle 53"/>
          <p:cNvSpPr/>
          <p:nvPr/>
        </p:nvSpPr>
        <p:spPr>
          <a:xfrm>
            <a:off x="1140306" y="6293785"/>
            <a:ext cx="1735097" cy="7713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GB" sz="1600" b="1" dirty="0" smtClean="0">
                <a:solidFill>
                  <a:schemeClr val="accent1"/>
                </a:solidFill>
              </a:rPr>
              <a:t>Americas</a:t>
            </a:r>
            <a:endParaRPr lang="en-GB" sz="1600" b="1" dirty="0">
              <a:solidFill>
                <a:schemeClr val="accent1"/>
              </a:solidFill>
            </a:endParaRPr>
          </a:p>
        </p:txBody>
      </p:sp>
      <p:sp>
        <p:nvSpPr>
          <p:cNvPr id="29" name="Title 5"/>
          <p:cNvSpPr>
            <a:spLocks noGrp="1"/>
          </p:cNvSpPr>
          <p:nvPr>
            <p:ph type="title"/>
          </p:nvPr>
        </p:nvSpPr>
        <p:spPr/>
        <p:txBody>
          <a:bodyPr/>
          <a:lstStyle/>
          <a:p>
            <a:r>
              <a:rPr lang="en-GB" dirty="0" smtClean="0"/>
              <a:t>Products to help you understand </a:t>
            </a:r>
            <a:br>
              <a:rPr lang="en-GB" dirty="0" smtClean="0"/>
            </a:br>
            <a:r>
              <a:rPr lang="en-GB" dirty="0" smtClean="0"/>
              <a:t>the future of energy </a:t>
            </a:r>
            <a:endParaRPr lang="en-GB" dirty="0"/>
          </a:p>
        </p:txBody>
      </p:sp>
      <p:grpSp>
        <p:nvGrpSpPr>
          <p:cNvPr id="31" name="Group 30"/>
          <p:cNvGrpSpPr/>
          <p:nvPr/>
        </p:nvGrpSpPr>
        <p:grpSpPr>
          <a:xfrm>
            <a:off x="979594" y="1881698"/>
            <a:ext cx="554412" cy="553253"/>
            <a:chOff x="5459413" y="1395413"/>
            <a:chExt cx="1519237" cy="1516062"/>
          </a:xfrm>
          <a:solidFill>
            <a:schemeClr val="accent1"/>
          </a:solidFill>
        </p:grpSpPr>
        <p:sp>
          <p:nvSpPr>
            <p:cNvPr id="32" name="Oval 47"/>
            <p:cNvSpPr>
              <a:spLocks noChangeArrowheads="1"/>
            </p:cNvSpPr>
            <p:nvPr/>
          </p:nvSpPr>
          <p:spPr bwMode="auto">
            <a:xfrm>
              <a:off x="5829300" y="1766888"/>
              <a:ext cx="779462" cy="774700"/>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3" name="Freeform 48"/>
            <p:cNvSpPr>
              <a:spLocks/>
            </p:cNvSpPr>
            <p:nvPr/>
          </p:nvSpPr>
          <p:spPr bwMode="auto">
            <a:xfrm>
              <a:off x="5459413" y="2090738"/>
              <a:ext cx="265112" cy="125412"/>
            </a:xfrm>
            <a:custGeom>
              <a:avLst/>
              <a:gdLst>
                <a:gd name="T0" fmla="*/ 70 w 70"/>
                <a:gd name="T1" fmla="*/ 17 h 33"/>
                <a:gd name="T2" fmla="*/ 70 w 70"/>
                <a:gd name="T3" fmla="*/ 16 h 33"/>
                <a:gd name="T4" fmla="*/ 54 w 70"/>
                <a:gd name="T5" fmla="*/ 0 h 33"/>
                <a:gd name="T6" fmla="*/ 16 w 70"/>
                <a:gd name="T7" fmla="*/ 0 h 33"/>
                <a:gd name="T8" fmla="*/ 0 w 70"/>
                <a:gd name="T9" fmla="*/ 16 h 33"/>
                <a:gd name="T10" fmla="*/ 0 w 70"/>
                <a:gd name="T11" fmla="*/ 17 h 33"/>
                <a:gd name="T12" fmla="*/ 16 w 70"/>
                <a:gd name="T13" fmla="*/ 33 h 33"/>
                <a:gd name="T14" fmla="*/ 54 w 70"/>
                <a:gd name="T15" fmla="*/ 33 h 33"/>
                <a:gd name="T16" fmla="*/ 70 w 70"/>
                <a:gd name="T1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17"/>
                  </a:moveTo>
                  <a:cubicBezTo>
                    <a:pt x="70" y="16"/>
                    <a:pt x="70" y="16"/>
                    <a:pt x="70" y="16"/>
                  </a:cubicBezTo>
                  <a:cubicBezTo>
                    <a:pt x="70" y="7"/>
                    <a:pt x="63" y="0"/>
                    <a:pt x="54" y="0"/>
                  </a:cubicBezTo>
                  <a:cubicBezTo>
                    <a:pt x="16" y="0"/>
                    <a:pt x="16" y="0"/>
                    <a:pt x="16" y="0"/>
                  </a:cubicBezTo>
                  <a:cubicBezTo>
                    <a:pt x="8" y="0"/>
                    <a:pt x="0" y="7"/>
                    <a:pt x="0" y="16"/>
                  </a:cubicBezTo>
                  <a:cubicBezTo>
                    <a:pt x="0" y="17"/>
                    <a:pt x="0" y="17"/>
                    <a:pt x="0" y="17"/>
                  </a:cubicBezTo>
                  <a:cubicBezTo>
                    <a:pt x="0" y="26"/>
                    <a:pt x="8" y="33"/>
                    <a:pt x="16" y="33"/>
                  </a:cubicBezTo>
                  <a:cubicBezTo>
                    <a:pt x="54" y="33"/>
                    <a:pt x="54" y="33"/>
                    <a:pt x="54" y="33"/>
                  </a:cubicBezTo>
                  <a:cubicBezTo>
                    <a:pt x="63" y="33"/>
                    <a:pt x="70" y="26"/>
                    <a:pt x="70" y="17"/>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9"/>
            <p:cNvSpPr>
              <a:spLocks/>
            </p:cNvSpPr>
            <p:nvPr/>
          </p:nvSpPr>
          <p:spPr bwMode="auto">
            <a:xfrm>
              <a:off x="6713538" y="2090738"/>
              <a:ext cx="265112" cy="125412"/>
            </a:xfrm>
            <a:custGeom>
              <a:avLst/>
              <a:gdLst>
                <a:gd name="T0" fmla="*/ 54 w 70"/>
                <a:gd name="T1" fmla="*/ 0 h 33"/>
                <a:gd name="T2" fmla="*/ 16 w 70"/>
                <a:gd name="T3" fmla="*/ 0 h 33"/>
                <a:gd name="T4" fmla="*/ 0 w 70"/>
                <a:gd name="T5" fmla="*/ 16 h 33"/>
                <a:gd name="T6" fmla="*/ 0 w 70"/>
                <a:gd name="T7" fmla="*/ 17 h 33"/>
                <a:gd name="T8" fmla="*/ 16 w 70"/>
                <a:gd name="T9" fmla="*/ 33 h 33"/>
                <a:gd name="T10" fmla="*/ 54 w 70"/>
                <a:gd name="T11" fmla="*/ 33 h 33"/>
                <a:gd name="T12" fmla="*/ 70 w 70"/>
                <a:gd name="T13" fmla="*/ 17 h 33"/>
                <a:gd name="T14" fmla="*/ 70 w 70"/>
                <a:gd name="T15" fmla="*/ 16 h 33"/>
                <a:gd name="T16" fmla="*/ 54 w 70"/>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54" y="0"/>
                  </a:moveTo>
                  <a:cubicBezTo>
                    <a:pt x="16" y="0"/>
                    <a:pt x="16" y="0"/>
                    <a:pt x="16" y="0"/>
                  </a:cubicBezTo>
                  <a:cubicBezTo>
                    <a:pt x="7" y="0"/>
                    <a:pt x="0" y="7"/>
                    <a:pt x="0" y="16"/>
                  </a:cubicBezTo>
                  <a:cubicBezTo>
                    <a:pt x="0" y="17"/>
                    <a:pt x="0" y="17"/>
                    <a:pt x="0" y="17"/>
                  </a:cubicBezTo>
                  <a:cubicBezTo>
                    <a:pt x="0" y="26"/>
                    <a:pt x="7" y="33"/>
                    <a:pt x="16" y="33"/>
                  </a:cubicBezTo>
                  <a:cubicBezTo>
                    <a:pt x="54" y="33"/>
                    <a:pt x="54" y="33"/>
                    <a:pt x="54" y="33"/>
                  </a:cubicBezTo>
                  <a:cubicBezTo>
                    <a:pt x="63" y="33"/>
                    <a:pt x="70" y="26"/>
                    <a:pt x="70" y="17"/>
                  </a:cubicBezTo>
                  <a:cubicBezTo>
                    <a:pt x="70" y="16"/>
                    <a:pt x="70" y="16"/>
                    <a:pt x="70" y="16"/>
                  </a:cubicBezTo>
                  <a:cubicBezTo>
                    <a:pt x="70" y="7"/>
                    <a:pt x="63" y="0"/>
                    <a:pt x="54" y="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50"/>
            <p:cNvSpPr>
              <a:spLocks/>
            </p:cNvSpPr>
            <p:nvPr/>
          </p:nvSpPr>
          <p:spPr bwMode="auto">
            <a:xfrm>
              <a:off x="6426200" y="1479550"/>
              <a:ext cx="212725" cy="263525"/>
            </a:xfrm>
            <a:custGeom>
              <a:avLst/>
              <a:gdLst>
                <a:gd name="T0" fmla="*/ 46 w 56"/>
                <a:gd name="T1" fmla="*/ 5 h 70"/>
                <a:gd name="T2" fmla="*/ 45 w 56"/>
                <a:gd name="T3" fmla="*/ 5 h 70"/>
                <a:gd name="T4" fmla="*/ 23 w 56"/>
                <a:gd name="T5" fmla="*/ 11 h 70"/>
                <a:gd name="T6" fmla="*/ 4 w 56"/>
                <a:gd name="T7" fmla="*/ 43 h 70"/>
                <a:gd name="T8" fmla="*/ 10 w 56"/>
                <a:gd name="T9" fmla="*/ 65 h 70"/>
                <a:gd name="T10" fmla="*/ 11 w 56"/>
                <a:gd name="T11" fmla="*/ 65 h 70"/>
                <a:gd name="T12" fmla="*/ 33 w 56"/>
                <a:gd name="T13" fmla="*/ 59 h 70"/>
                <a:gd name="T14" fmla="*/ 52 w 56"/>
                <a:gd name="T15" fmla="*/ 27 h 70"/>
                <a:gd name="T16" fmla="*/ 46 w 56"/>
                <a:gd name="T17"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0">
                  <a:moveTo>
                    <a:pt x="46" y="5"/>
                  </a:moveTo>
                  <a:cubicBezTo>
                    <a:pt x="45" y="5"/>
                    <a:pt x="45" y="5"/>
                    <a:pt x="45" y="5"/>
                  </a:cubicBezTo>
                  <a:cubicBezTo>
                    <a:pt x="37" y="0"/>
                    <a:pt x="28" y="3"/>
                    <a:pt x="23" y="11"/>
                  </a:cubicBezTo>
                  <a:cubicBezTo>
                    <a:pt x="4" y="43"/>
                    <a:pt x="4" y="43"/>
                    <a:pt x="4" y="43"/>
                  </a:cubicBezTo>
                  <a:cubicBezTo>
                    <a:pt x="0" y="51"/>
                    <a:pt x="3" y="61"/>
                    <a:pt x="10" y="65"/>
                  </a:cubicBezTo>
                  <a:cubicBezTo>
                    <a:pt x="11" y="65"/>
                    <a:pt x="11" y="65"/>
                    <a:pt x="11" y="65"/>
                  </a:cubicBezTo>
                  <a:cubicBezTo>
                    <a:pt x="19" y="70"/>
                    <a:pt x="28" y="67"/>
                    <a:pt x="33" y="59"/>
                  </a:cubicBezTo>
                  <a:cubicBezTo>
                    <a:pt x="52" y="27"/>
                    <a:pt x="52" y="27"/>
                    <a:pt x="52" y="27"/>
                  </a:cubicBezTo>
                  <a:cubicBezTo>
                    <a:pt x="56" y="19"/>
                    <a:pt x="53" y="9"/>
                    <a:pt x="46" y="5"/>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1"/>
            <p:cNvSpPr>
              <a:spLocks/>
            </p:cNvSpPr>
            <p:nvPr/>
          </p:nvSpPr>
          <p:spPr bwMode="auto">
            <a:xfrm>
              <a:off x="5799138" y="2566988"/>
              <a:ext cx="212725" cy="261937"/>
            </a:xfrm>
            <a:custGeom>
              <a:avLst/>
              <a:gdLst>
                <a:gd name="T0" fmla="*/ 46 w 56"/>
                <a:gd name="T1" fmla="*/ 4 h 69"/>
                <a:gd name="T2" fmla="*/ 45 w 56"/>
                <a:gd name="T3" fmla="*/ 4 h 69"/>
                <a:gd name="T4" fmla="*/ 23 w 56"/>
                <a:gd name="T5" fmla="*/ 10 h 69"/>
                <a:gd name="T6" fmla="*/ 5 w 56"/>
                <a:gd name="T7" fmla="*/ 42 h 69"/>
                <a:gd name="T8" fmla="*/ 10 w 56"/>
                <a:gd name="T9" fmla="*/ 64 h 69"/>
                <a:gd name="T10" fmla="*/ 11 w 56"/>
                <a:gd name="T11" fmla="*/ 65 h 69"/>
                <a:gd name="T12" fmla="*/ 33 w 56"/>
                <a:gd name="T13" fmla="*/ 59 h 69"/>
                <a:gd name="T14" fmla="*/ 52 w 56"/>
                <a:gd name="T15" fmla="*/ 26 h 69"/>
                <a:gd name="T16" fmla="*/ 46 w 56"/>
                <a:gd name="T17"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9">
                  <a:moveTo>
                    <a:pt x="46" y="4"/>
                  </a:moveTo>
                  <a:cubicBezTo>
                    <a:pt x="45" y="4"/>
                    <a:pt x="45" y="4"/>
                    <a:pt x="45" y="4"/>
                  </a:cubicBezTo>
                  <a:cubicBezTo>
                    <a:pt x="38" y="0"/>
                    <a:pt x="28" y="2"/>
                    <a:pt x="23" y="10"/>
                  </a:cubicBezTo>
                  <a:cubicBezTo>
                    <a:pt x="5" y="42"/>
                    <a:pt x="5" y="42"/>
                    <a:pt x="5" y="42"/>
                  </a:cubicBezTo>
                  <a:cubicBezTo>
                    <a:pt x="0" y="50"/>
                    <a:pt x="3" y="60"/>
                    <a:pt x="10" y="64"/>
                  </a:cubicBezTo>
                  <a:cubicBezTo>
                    <a:pt x="11" y="65"/>
                    <a:pt x="11" y="65"/>
                    <a:pt x="11" y="65"/>
                  </a:cubicBezTo>
                  <a:cubicBezTo>
                    <a:pt x="19" y="69"/>
                    <a:pt x="29" y="66"/>
                    <a:pt x="33" y="59"/>
                  </a:cubicBezTo>
                  <a:cubicBezTo>
                    <a:pt x="52" y="26"/>
                    <a:pt x="52" y="26"/>
                    <a:pt x="52" y="26"/>
                  </a:cubicBezTo>
                  <a:cubicBezTo>
                    <a:pt x="56" y="19"/>
                    <a:pt x="54" y="9"/>
                    <a:pt x="46" y="4"/>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2"/>
            <p:cNvSpPr>
              <a:spLocks/>
            </p:cNvSpPr>
            <p:nvPr/>
          </p:nvSpPr>
          <p:spPr bwMode="auto">
            <a:xfrm>
              <a:off x="6426200" y="2566988"/>
              <a:ext cx="212725" cy="261937"/>
            </a:xfrm>
            <a:custGeom>
              <a:avLst/>
              <a:gdLst>
                <a:gd name="T0" fmla="*/ 33 w 56"/>
                <a:gd name="T1" fmla="*/ 10 h 69"/>
                <a:gd name="T2" fmla="*/ 11 w 56"/>
                <a:gd name="T3" fmla="*/ 4 h 69"/>
                <a:gd name="T4" fmla="*/ 10 w 56"/>
                <a:gd name="T5" fmla="*/ 4 h 69"/>
                <a:gd name="T6" fmla="*/ 4 w 56"/>
                <a:gd name="T7" fmla="*/ 26 h 69"/>
                <a:gd name="T8" fmla="*/ 23 w 56"/>
                <a:gd name="T9" fmla="*/ 59 h 69"/>
                <a:gd name="T10" fmla="*/ 45 w 56"/>
                <a:gd name="T11" fmla="*/ 65 h 69"/>
                <a:gd name="T12" fmla="*/ 46 w 56"/>
                <a:gd name="T13" fmla="*/ 64 h 69"/>
                <a:gd name="T14" fmla="*/ 52 w 56"/>
                <a:gd name="T15" fmla="*/ 42 h 69"/>
                <a:gd name="T16" fmla="*/ 33 w 56"/>
                <a:gd name="T17"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9">
                  <a:moveTo>
                    <a:pt x="33" y="10"/>
                  </a:moveTo>
                  <a:cubicBezTo>
                    <a:pt x="28" y="2"/>
                    <a:pt x="19" y="0"/>
                    <a:pt x="11" y="4"/>
                  </a:cubicBezTo>
                  <a:cubicBezTo>
                    <a:pt x="10" y="4"/>
                    <a:pt x="10" y="4"/>
                    <a:pt x="10" y="4"/>
                  </a:cubicBezTo>
                  <a:cubicBezTo>
                    <a:pt x="3" y="9"/>
                    <a:pt x="0" y="19"/>
                    <a:pt x="4" y="26"/>
                  </a:cubicBezTo>
                  <a:cubicBezTo>
                    <a:pt x="23" y="59"/>
                    <a:pt x="23" y="59"/>
                    <a:pt x="23" y="59"/>
                  </a:cubicBezTo>
                  <a:cubicBezTo>
                    <a:pt x="28" y="66"/>
                    <a:pt x="37" y="69"/>
                    <a:pt x="45" y="65"/>
                  </a:cubicBezTo>
                  <a:cubicBezTo>
                    <a:pt x="46" y="64"/>
                    <a:pt x="46" y="64"/>
                    <a:pt x="46" y="64"/>
                  </a:cubicBezTo>
                  <a:cubicBezTo>
                    <a:pt x="53" y="60"/>
                    <a:pt x="56" y="50"/>
                    <a:pt x="52" y="42"/>
                  </a:cubicBezTo>
                  <a:lnTo>
                    <a:pt x="33" y="1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8" name="Freeform 53"/>
            <p:cNvSpPr>
              <a:spLocks/>
            </p:cNvSpPr>
            <p:nvPr/>
          </p:nvSpPr>
          <p:spPr bwMode="auto">
            <a:xfrm>
              <a:off x="5799138" y="1479550"/>
              <a:ext cx="212725" cy="263525"/>
            </a:xfrm>
            <a:custGeom>
              <a:avLst/>
              <a:gdLst>
                <a:gd name="T0" fmla="*/ 23 w 56"/>
                <a:gd name="T1" fmla="*/ 59 h 70"/>
                <a:gd name="T2" fmla="*/ 45 w 56"/>
                <a:gd name="T3" fmla="*/ 65 h 70"/>
                <a:gd name="T4" fmla="*/ 46 w 56"/>
                <a:gd name="T5" fmla="*/ 65 h 70"/>
                <a:gd name="T6" fmla="*/ 52 w 56"/>
                <a:gd name="T7" fmla="*/ 43 h 70"/>
                <a:gd name="T8" fmla="*/ 33 w 56"/>
                <a:gd name="T9" fmla="*/ 11 h 70"/>
                <a:gd name="T10" fmla="*/ 11 w 56"/>
                <a:gd name="T11" fmla="*/ 5 h 70"/>
                <a:gd name="T12" fmla="*/ 10 w 56"/>
                <a:gd name="T13" fmla="*/ 5 h 70"/>
                <a:gd name="T14" fmla="*/ 5 w 56"/>
                <a:gd name="T15" fmla="*/ 27 h 70"/>
                <a:gd name="T16" fmla="*/ 23 w 56"/>
                <a:gd name="T17"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0">
                  <a:moveTo>
                    <a:pt x="23" y="59"/>
                  </a:moveTo>
                  <a:cubicBezTo>
                    <a:pt x="28" y="67"/>
                    <a:pt x="38" y="70"/>
                    <a:pt x="45" y="65"/>
                  </a:cubicBezTo>
                  <a:cubicBezTo>
                    <a:pt x="46" y="65"/>
                    <a:pt x="46" y="65"/>
                    <a:pt x="46" y="65"/>
                  </a:cubicBezTo>
                  <a:cubicBezTo>
                    <a:pt x="54" y="61"/>
                    <a:pt x="56" y="51"/>
                    <a:pt x="52" y="43"/>
                  </a:cubicBezTo>
                  <a:cubicBezTo>
                    <a:pt x="33" y="11"/>
                    <a:pt x="33" y="11"/>
                    <a:pt x="33" y="11"/>
                  </a:cubicBezTo>
                  <a:cubicBezTo>
                    <a:pt x="29" y="3"/>
                    <a:pt x="19" y="0"/>
                    <a:pt x="11" y="5"/>
                  </a:cubicBezTo>
                  <a:cubicBezTo>
                    <a:pt x="10" y="5"/>
                    <a:pt x="10" y="5"/>
                    <a:pt x="10" y="5"/>
                  </a:cubicBezTo>
                  <a:cubicBezTo>
                    <a:pt x="3" y="9"/>
                    <a:pt x="0" y="19"/>
                    <a:pt x="5" y="27"/>
                  </a:cubicBezTo>
                  <a:lnTo>
                    <a:pt x="23" y="59"/>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9" name="Freeform 54"/>
            <p:cNvSpPr>
              <a:spLocks/>
            </p:cNvSpPr>
            <p:nvPr/>
          </p:nvSpPr>
          <p:spPr bwMode="auto">
            <a:xfrm>
              <a:off x="5546725" y="1736725"/>
              <a:ext cx="260350" cy="211137"/>
            </a:xfrm>
            <a:custGeom>
              <a:avLst/>
              <a:gdLst>
                <a:gd name="T0" fmla="*/ 59 w 69"/>
                <a:gd name="T1" fmla="*/ 23 h 56"/>
                <a:gd name="T2" fmla="*/ 26 w 69"/>
                <a:gd name="T3" fmla="*/ 4 h 56"/>
                <a:gd name="T4" fmla="*/ 5 w 69"/>
                <a:gd name="T5" fmla="*/ 10 h 56"/>
                <a:gd name="T6" fmla="*/ 4 w 69"/>
                <a:gd name="T7" fmla="*/ 11 h 56"/>
                <a:gd name="T8" fmla="*/ 10 w 69"/>
                <a:gd name="T9" fmla="*/ 33 h 56"/>
                <a:gd name="T10" fmla="*/ 43 w 69"/>
                <a:gd name="T11" fmla="*/ 51 h 56"/>
                <a:gd name="T12" fmla="*/ 64 w 69"/>
                <a:gd name="T13" fmla="*/ 45 h 56"/>
                <a:gd name="T14" fmla="*/ 65 w 69"/>
                <a:gd name="T15" fmla="*/ 45 h 56"/>
                <a:gd name="T16" fmla="*/ 59 w 69"/>
                <a:gd name="T1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6">
                  <a:moveTo>
                    <a:pt x="59" y="23"/>
                  </a:moveTo>
                  <a:cubicBezTo>
                    <a:pt x="26" y="4"/>
                    <a:pt x="26" y="4"/>
                    <a:pt x="26" y="4"/>
                  </a:cubicBezTo>
                  <a:cubicBezTo>
                    <a:pt x="19" y="0"/>
                    <a:pt x="9" y="2"/>
                    <a:pt x="5" y="10"/>
                  </a:cubicBezTo>
                  <a:cubicBezTo>
                    <a:pt x="4" y="11"/>
                    <a:pt x="4" y="11"/>
                    <a:pt x="4" y="11"/>
                  </a:cubicBezTo>
                  <a:cubicBezTo>
                    <a:pt x="0" y="18"/>
                    <a:pt x="2" y="28"/>
                    <a:pt x="10" y="33"/>
                  </a:cubicBezTo>
                  <a:cubicBezTo>
                    <a:pt x="43" y="51"/>
                    <a:pt x="43" y="51"/>
                    <a:pt x="43" y="51"/>
                  </a:cubicBezTo>
                  <a:cubicBezTo>
                    <a:pt x="50" y="56"/>
                    <a:pt x="60" y="53"/>
                    <a:pt x="64" y="45"/>
                  </a:cubicBezTo>
                  <a:cubicBezTo>
                    <a:pt x="65" y="45"/>
                    <a:pt x="65" y="45"/>
                    <a:pt x="65" y="45"/>
                  </a:cubicBezTo>
                  <a:cubicBezTo>
                    <a:pt x="69" y="37"/>
                    <a:pt x="67" y="27"/>
                    <a:pt x="59" y="23"/>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1" name="Freeform 55"/>
            <p:cNvSpPr>
              <a:spLocks/>
            </p:cNvSpPr>
            <p:nvPr/>
          </p:nvSpPr>
          <p:spPr bwMode="auto">
            <a:xfrm>
              <a:off x="6630988" y="2363788"/>
              <a:ext cx="260350" cy="211137"/>
            </a:xfrm>
            <a:custGeom>
              <a:avLst/>
              <a:gdLst>
                <a:gd name="T0" fmla="*/ 59 w 69"/>
                <a:gd name="T1" fmla="*/ 23 h 56"/>
                <a:gd name="T2" fmla="*/ 27 w 69"/>
                <a:gd name="T3" fmla="*/ 4 h 56"/>
                <a:gd name="T4" fmla="*/ 5 w 69"/>
                <a:gd name="T5" fmla="*/ 10 h 56"/>
                <a:gd name="T6" fmla="*/ 4 w 69"/>
                <a:gd name="T7" fmla="*/ 10 h 56"/>
                <a:gd name="T8" fmla="*/ 10 w 69"/>
                <a:gd name="T9" fmla="*/ 32 h 56"/>
                <a:gd name="T10" fmla="*/ 43 w 69"/>
                <a:gd name="T11" fmla="*/ 51 h 56"/>
                <a:gd name="T12" fmla="*/ 65 w 69"/>
                <a:gd name="T13" fmla="*/ 45 h 56"/>
                <a:gd name="T14" fmla="*/ 65 w 69"/>
                <a:gd name="T15" fmla="*/ 45 h 56"/>
                <a:gd name="T16" fmla="*/ 59 w 69"/>
                <a:gd name="T1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6">
                  <a:moveTo>
                    <a:pt x="59" y="23"/>
                  </a:moveTo>
                  <a:cubicBezTo>
                    <a:pt x="27" y="4"/>
                    <a:pt x="27" y="4"/>
                    <a:pt x="27" y="4"/>
                  </a:cubicBezTo>
                  <a:cubicBezTo>
                    <a:pt x="19" y="0"/>
                    <a:pt x="9" y="2"/>
                    <a:pt x="5" y="10"/>
                  </a:cubicBezTo>
                  <a:cubicBezTo>
                    <a:pt x="4" y="10"/>
                    <a:pt x="4" y="10"/>
                    <a:pt x="4" y="10"/>
                  </a:cubicBezTo>
                  <a:cubicBezTo>
                    <a:pt x="0" y="18"/>
                    <a:pt x="3" y="28"/>
                    <a:pt x="10" y="32"/>
                  </a:cubicBezTo>
                  <a:cubicBezTo>
                    <a:pt x="43" y="51"/>
                    <a:pt x="43" y="51"/>
                    <a:pt x="43" y="51"/>
                  </a:cubicBezTo>
                  <a:cubicBezTo>
                    <a:pt x="50" y="56"/>
                    <a:pt x="60" y="53"/>
                    <a:pt x="65" y="45"/>
                  </a:cubicBezTo>
                  <a:cubicBezTo>
                    <a:pt x="65" y="45"/>
                    <a:pt x="65" y="45"/>
                    <a:pt x="65" y="45"/>
                  </a:cubicBezTo>
                  <a:cubicBezTo>
                    <a:pt x="69" y="37"/>
                    <a:pt x="67" y="27"/>
                    <a:pt x="59" y="23"/>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2" name="Freeform 56"/>
            <p:cNvSpPr>
              <a:spLocks/>
            </p:cNvSpPr>
            <p:nvPr/>
          </p:nvSpPr>
          <p:spPr bwMode="auto">
            <a:xfrm>
              <a:off x="5546725" y="2363788"/>
              <a:ext cx="260350" cy="211137"/>
            </a:xfrm>
            <a:custGeom>
              <a:avLst/>
              <a:gdLst>
                <a:gd name="T0" fmla="*/ 64 w 69"/>
                <a:gd name="T1" fmla="*/ 10 h 56"/>
                <a:gd name="T2" fmla="*/ 43 w 69"/>
                <a:gd name="T3" fmla="*/ 4 h 56"/>
                <a:gd name="T4" fmla="*/ 10 w 69"/>
                <a:gd name="T5" fmla="*/ 23 h 56"/>
                <a:gd name="T6" fmla="*/ 4 w 69"/>
                <a:gd name="T7" fmla="*/ 45 h 56"/>
                <a:gd name="T8" fmla="*/ 5 w 69"/>
                <a:gd name="T9" fmla="*/ 45 h 56"/>
                <a:gd name="T10" fmla="*/ 26 w 69"/>
                <a:gd name="T11" fmla="*/ 51 h 56"/>
                <a:gd name="T12" fmla="*/ 59 w 69"/>
                <a:gd name="T13" fmla="*/ 32 h 56"/>
                <a:gd name="T14" fmla="*/ 65 w 69"/>
                <a:gd name="T15" fmla="*/ 10 h 56"/>
                <a:gd name="T16" fmla="*/ 64 w 69"/>
                <a:gd name="T17"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6">
                  <a:moveTo>
                    <a:pt x="64" y="10"/>
                  </a:moveTo>
                  <a:cubicBezTo>
                    <a:pt x="60" y="2"/>
                    <a:pt x="50" y="0"/>
                    <a:pt x="43" y="4"/>
                  </a:cubicBezTo>
                  <a:cubicBezTo>
                    <a:pt x="10" y="23"/>
                    <a:pt x="10" y="23"/>
                    <a:pt x="10" y="23"/>
                  </a:cubicBezTo>
                  <a:cubicBezTo>
                    <a:pt x="2" y="27"/>
                    <a:pt x="0" y="37"/>
                    <a:pt x="4" y="45"/>
                  </a:cubicBezTo>
                  <a:cubicBezTo>
                    <a:pt x="5" y="45"/>
                    <a:pt x="5" y="45"/>
                    <a:pt x="5" y="45"/>
                  </a:cubicBezTo>
                  <a:cubicBezTo>
                    <a:pt x="9" y="53"/>
                    <a:pt x="19" y="56"/>
                    <a:pt x="26" y="51"/>
                  </a:cubicBezTo>
                  <a:cubicBezTo>
                    <a:pt x="59" y="32"/>
                    <a:pt x="59" y="32"/>
                    <a:pt x="59" y="32"/>
                  </a:cubicBezTo>
                  <a:cubicBezTo>
                    <a:pt x="67" y="28"/>
                    <a:pt x="69" y="18"/>
                    <a:pt x="65" y="10"/>
                  </a:cubicBezTo>
                  <a:lnTo>
                    <a:pt x="64" y="1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7"/>
            <p:cNvSpPr>
              <a:spLocks/>
            </p:cNvSpPr>
            <p:nvPr/>
          </p:nvSpPr>
          <p:spPr bwMode="auto">
            <a:xfrm>
              <a:off x="6630988" y="1736725"/>
              <a:ext cx="260350" cy="211137"/>
            </a:xfrm>
            <a:custGeom>
              <a:avLst/>
              <a:gdLst>
                <a:gd name="T0" fmla="*/ 5 w 69"/>
                <a:gd name="T1" fmla="*/ 45 h 56"/>
                <a:gd name="T2" fmla="*/ 27 w 69"/>
                <a:gd name="T3" fmla="*/ 51 h 56"/>
                <a:gd name="T4" fmla="*/ 59 w 69"/>
                <a:gd name="T5" fmla="*/ 33 h 56"/>
                <a:gd name="T6" fmla="*/ 65 w 69"/>
                <a:gd name="T7" fmla="*/ 11 h 56"/>
                <a:gd name="T8" fmla="*/ 65 w 69"/>
                <a:gd name="T9" fmla="*/ 10 h 56"/>
                <a:gd name="T10" fmla="*/ 43 w 69"/>
                <a:gd name="T11" fmla="*/ 4 h 56"/>
                <a:gd name="T12" fmla="*/ 10 w 69"/>
                <a:gd name="T13" fmla="*/ 23 h 56"/>
                <a:gd name="T14" fmla="*/ 4 w 69"/>
                <a:gd name="T15" fmla="*/ 45 h 56"/>
                <a:gd name="T16" fmla="*/ 5 w 69"/>
                <a:gd name="T17"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6">
                  <a:moveTo>
                    <a:pt x="5" y="45"/>
                  </a:moveTo>
                  <a:cubicBezTo>
                    <a:pt x="9" y="53"/>
                    <a:pt x="19" y="56"/>
                    <a:pt x="27" y="51"/>
                  </a:cubicBezTo>
                  <a:cubicBezTo>
                    <a:pt x="59" y="33"/>
                    <a:pt x="59" y="33"/>
                    <a:pt x="59" y="33"/>
                  </a:cubicBezTo>
                  <a:cubicBezTo>
                    <a:pt x="67" y="28"/>
                    <a:pt x="69" y="18"/>
                    <a:pt x="65" y="11"/>
                  </a:cubicBezTo>
                  <a:cubicBezTo>
                    <a:pt x="65" y="10"/>
                    <a:pt x="65" y="10"/>
                    <a:pt x="65" y="10"/>
                  </a:cubicBezTo>
                  <a:cubicBezTo>
                    <a:pt x="60" y="2"/>
                    <a:pt x="50" y="0"/>
                    <a:pt x="43" y="4"/>
                  </a:cubicBezTo>
                  <a:cubicBezTo>
                    <a:pt x="10" y="23"/>
                    <a:pt x="10" y="23"/>
                    <a:pt x="10" y="23"/>
                  </a:cubicBezTo>
                  <a:cubicBezTo>
                    <a:pt x="3" y="27"/>
                    <a:pt x="0" y="37"/>
                    <a:pt x="4" y="45"/>
                  </a:cubicBezTo>
                  <a:lnTo>
                    <a:pt x="5" y="45"/>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8"/>
            <p:cNvSpPr>
              <a:spLocks/>
            </p:cNvSpPr>
            <p:nvPr/>
          </p:nvSpPr>
          <p:spPr bwMode="auto">
            <a:xfrm>
              <a:off x="6157913" y="1395413"/>
              <a:ext cx="122237" cy="265112"/>
            </a:xfrm>
            <a:custGeom>
              <a:avLst/>
              <a:gdLst>
                <a:gd name="T0" fmla="*/ 16 w 32"/>
                <a:gd name="T1" fmla="*/ 70 h 70"/>
                <a:gd name="T2" fmla="*/ 16 w 32"/>
                <a:gd name="T3" fmla="*/ 70 h 70"/>
                <a:gd name="T4" fmla="*/ 32 w 32"/>
                <a:gd name="T5" fmla="*/ 54 h 70"/>
                <a:gd name="T6" fmla="*/ 32 w 32"/>
                <a:gd name="T7" fmla="*/ 16 h 70"/>
                <a:gd name="T8" fmla="*/ 16 w 32"/>
                <a:gd name="T9" fmla="*/ 0 h 70"/>
                <a:gd name="T10" fmla="*/ 16 w 32"/>
                <a:gd name="T11" fmla="*/ 0 h 70"/>
                <a:gd name="T12" fmla="*/ 0 w 32"/>
                <a:gd name="T13" fmla="*/ 16 h 70"/>
                <a:gd name="T14" fmla="*/ 0 w 32"/>
                <a:gd name="T15" fmla="*/ 54 h 70"/>
                <a:gd name="T16" fmla="*/ 16 w 3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0">
                  <a:moveTo>
                    <a:pt x="16" y="70"/>
                  </a:moveTo>
                  <a:cubicBezTo>
                    <a:pt x="16" y="70"/>
                    <a:pt x="16" y="70"/>
                    <a:pt x="16" y="70"/>
                  </a:cubicBezTo>
                  <a:cubicBezTo>
                    <a:pt x="25" y="70"/>
                    <a:pt x="32" y="62"/>
                    <a:pt x="32" y="54"/>
                  </a:cubicBezTo>
                  <a:cubicBezTo>
                    <a:pt x="32" y="16"/>
                    <a:pt x="32" y="16"/>
                    <a:pt x="32" y="16"/>
                  </a:cubicBezTo>
                  <a:cubicBezTo>
                    <a:pt x="32" y="7"/>
                    <a:pt x="25" y="0"/>
                    <a:pt x="16" y="0"/>
                  </a:cubicBezTo>
                  <a:cubicBezTo>
                    <a:pt x="16" y="0"/>
                    <a:pt x="16" y="0"/>
                    <a:pt x="16" y="0"/>
                  </a:cubicBezTo>
                  <a:cubicBezTo>
                    <a:pt x="7" y="0"/>
                    <a:pt x="0" y="7"/>
                    <a:pt x="0" y="16"/>
                  </a:cubicBezTo>
                  <a:cubicBezTo>
                    <a:pt x="0" y="54"/>
                    <a:pt x="0" y="54"/>
                    <a:pt x="0" y="54"/>
                  </a:cubicBezTo>
                  <a:cubicBezTo>
                    <a:pt x="0" y="62"/>
                    <a:pt x="7" y="70"/>
                    <a:pt x="16" y="7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9"/>
            <p:cNvSpPr>
              <a:spLocks/>
            </p:cNvSpPr>
            <p:nvPr/>
          </p:nvSpPr>
          <p:spPr bwMode="auto">
            <a:xfrm>
              <a:off x="6157913" y="2651125"/>
              <a:ext cx="122237" cy="260350"/>
            </a:xfrm>
            <a:custGeom>
              <a:avLst/>
              <a:gdLst>
                <a:gd name="T0" fmla="*/ 16 w 32"/>
                <a:gd name="T1" fmla="*/ 0 h 69"/>
                <a:gd name="T2" fmla="*/ 16 w 32"/>
                <a:gd name="T3" fmla="*/ 0 h 69"/>
                <a:gd name="T4" fmla="*/ 0 w 32"/>
                <a:gd name="T5" fmla="*/ 16 h 69"/>
                <a:gd name="T6" fmla="*/ 0 w 32"/>
                <a:gd name="T7" fmla="*/ 53 h 69"/>
                <a:gd name="T8" fmla="*/ 16 w 32"/>
                <a:gd name="T9" fmla="*/ 69 h 69"/>
                <a:gd name="T10" fmla="*/ 16 w 32"/>
                <a:gd name="T11" fmla="*/ 69 h 69"/>
                <a:gd name="T12" fmla="*/ 32 w 32"/>
                <a:gd name="T13" fmla="*/ 53 h 69"/>
                <a:gd name="T14" fmla="*/ 32 w 32"/>
                <a:gd name="T15" fmla="*/ 16 h 69"/>
                <a:gd name="T16" fmla="*/ 16 w 32"/>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9">
                  <a:moveTo>
                    <a:pt x="16" y="0"/>
                  </a:moveTo>
                  <a:cubicBezTo>
                    <a:pt x="16" y="0"/>
                    <a:pt x="16" y="0"/>
                    <a:pt x="16" y="0"/>
                  </a:cubicBezTo>
                  <a:cubicBezTo>
                    <a:pt x="7" y="0"/>
                    <a:pt x="0" y="7"/>
                    <a:pt x="0" y="16"/>
                  </a:cubicBezTo>
                  <a:cubicBezTo>
                    <a:pt x="0" y="53"/>
                    <a:pt x="0" y="53"/>
                    <a:pt x="0" y="53"/>
                  </a:cubicBezTo>
                  <a:cubicBezTo>
                    <a:pt x="0" y="62"/>
                    <a:pt x="7" y="69"/>
                    <a:pt x="16" y="69"/>
                  </a:cubicBezTo>
                  <a:cubicBezTo>
                    <a:pt x="16" y="69"/>
                    <a:pt x="16" y="69"/>
                    <a:pt x="16" y="69"/>
                  </a:cubicBezTo>
                  <a:cubicBezTo>
                    <a:pt x="25" y="69"/>
                    <a:pt x="32" y="62"/>
                    <a:pt x="32" y="53"/>
                  </a:cubicBezTo>
                  <a:cubicBezTo>
                    <a:pt x="32" y="16"/>
                    <a:pt x="32" y="16"/>
                    <a:pt x="32" y="16"/>
                  </a:cubicBezTo>
                  <a:cubicBezTo>
                    <a:pt x="32" y="7"/>
                    <a:pt x="25" y="0"/>
                    <a:pt x="16" y="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47" name="Freeform 17"/>
          <p:cNvSpPr>
            <a:spLocks noEditPoints="1"/>
          </p:cNvSpPr>
          <p:nvPr/>
        </p:nvSpPr>
        <p:spPr bwMode="auto">
          <a:xfrm>
            <a:off x="7869995" y="1932554"/>
            <a:ext cx="593580" cy="479131"/>
          </a:xfrm>
          <a:custGeom>
            <a:avLst/>
            <a:gdLst>
              <a:gd name="T0" fmla="*/ 317 w 317"/>
              <a:gd name="T1" fmla="*/ 64 h 255"/>
              <a:gd name="T2" fmla="*/ 295 w 317"/>
              <a:gd name="T3" fmla="*/ 10 h 255"/>
              <a:gd name="T4" fmla="*/ 285 w 317"/>
              <a:gd name="T5" fmla="*/ 0 h 255"/>
              <a:gd name="T6" fmla="*/ 275 w 317"/>
              <a:gd name="T7" fmla="*/ 64 h 255"/>
              <a:gd name="T8" fmla="*/ 228 w 317"/>
              <a:gd name="T9" fmla="*/ 10 h 255"/>
              <a:gd name="T10" fmla="*/ 218 w 317"/>
              <a:gd name="T11" fmla="*/ 0 h 255"/>
              <a:gd name="T12" fmla="*/ 209 w 317"/>
              <a:gd name="T13" fmla="*/ 64 h 255"/>
              <a:gd name="T14" fmla="*/ 182 w 317"/>
              <a:gd name="T15" fmla="*/ 84 h 255"/>
              <a:gd name="T16" fmla="*/ 208 w 317"/>
              <a:gd name="T17" fmla="*/ 139 h 255"/>
              <a:gd name="T18" fmla="*/ 241 w 317"/>
              <a:gd name="T19" fmla="*/ 151 h 255"/>
              <a:gd name="T20" fmla="*/ 181 w 317"/>
              <a:gd name="T21" fmla="*/ 141 h 255"/>
              <a:gd name="T22" fmla="*/ 173 w 317"/>
              <a:gd name="T23" fmla="*/ 134 h 255"/>
              <a:gd name="T24" fmla="*/ 112 w 317"/>
              <a:gd name="T25" fmla="*/ 73 h 255"/>
              <a:gd name="T26" fmla="*/ 29 w 317"/>
              <a:gd name="T27" fmla="*/ 91 h 255"/>
              <a:gd name="T28" fmla="*/ 11 w 317"/>
              <a:gd name="T29" fmla="*/ 141 h 255"/>
              <a:gd name="T30" fmla="*/ 0 w 317"/>
              <a:gd name="T31" fmla="*/ 209 h 255"/>
              <a:gd name="T32" fmla="*/ 15 w 317"/>
              <a:gd name="T33" fmla="*/ 238 h 255"/>
              <a:gd name="T34" fmla="*/ 49 w 317"/>
              <a:gd name="T35" fmla="*/ 238 h 255"/>
              <a:gd name="T36" fmla="*/ 49 w 317"/>
              <a:gd name="T37" fmla="*/ 209 h 255"/>
              <a:gd name="T38" fmla="*/ 132 w 317"/>
              <a:gd name="T39" fmla="*/ 236 h 255"/>
              <a:gd name="T40" fmla="*/ 149 w 317"/>
              <a:gd name="T41" fmla="*/ 255 h 255"/>
              <a:gd name="T42" fmla="*/ 166 w 317"/>
              <a:gd name="T43" fmla="*/ 238 h 255"/>
              <a:gd name="T44" fmla="*/ 181 w 317"/>
              <a:gd name="T45" fmla="*/ 209 h 255"/>
              <a:gd name="T46" fmla="*/ 263 w 317"/>
              <a:gd name="T47" fmla="*/ 151 h 255"/>
              <a:gd name="T48" fmla="*/ 298 w 317"/>
              <a:gd name="T49" fmla="*/ 96 h 255"/>
              <a:gd name="T50" fmla="*/ 258 w 317"/>
              <a:gd name="T51" fmla="*/ 84 h 255"/>
              <a:gd name="T52" fmla="*/ 36 w 317"/>
              <a:gd name="T53" fmla="*/ 134 h 255"/>
              <a:gd name="T54" fmla="*/ 72 w 317"/>
              <a:gd name="T55" fmla="*/ 98 h 255"/>
              <a:gd name="T56" fmla="*/ 137 w 317"/>
              <a:gd name="T57" fmla="*/ 109 h 255"/>
              <a:gd name="T58" fmla="*/ 147 w 317"/>
              <a:gd name="T59" fmla="*/ 141 h 255"/>
              <a:gd name="T60" fmla="*/ 36 w 317"/>
              <a:gd name="T61" fmla="*/ 134 h 255"/>
              <a:gd name="T62" fmla="*/ 16 w 317"/>
              <a:gd name="T63" fmla="*/ 185 h 255"/>
              <a:gd name="T64" fmla="*/ 56 w 317"/>
              <a:gd name="T65" fmla="*/ 167 h 255"/>
              <a:gd name="T66" fmla="*/ 165 w 317"/>
              <a:gd name="T67" fmla="*/ 185 h 255"/>
              <a:gd name="T68" fmla="*/ 125 w 317"/>
              <a:gd name="T69" fmla="*/ 167 h 255"/>
              <a:gd name="T70" fmla="*/ 165 w 317"/>
              <a:gd name="T71" fmla="*/ 1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7" h="255">
                <a:moveTo>
                  <a:pt x="317" y="84"/>
                </a:moveTo>
                <a:cubicBezTo>
                  <a:pt x="317" y="64"/>
                  <a:pt x="317" y="64"/>
                  <a:pt x="317" y="64"/>
                </a:cubicBezTo>
                <a:cubicBezTo>
                  <a:pt x="295" y="64"/>
                  <a:pt x="295" y="64"/>
                  <a:pt x="295" y="64"/>
                </a:cubicBezTo>
                <a:cubicBezTo>
                  <a:pt x="295" y="10"/>
                  <a:pt x="295" y="10"/>
                  <a:pt x="295" y="10"/>
                </a:cubicBezTo>
                <a:cubicBezTo>
                  <a:pt x="295" y="7"/>
                  <a:pt x="294" y="5"/>
                  <a:pt x="292" y="3"/>
                </a:cubicBezTo>
                <a:cubicBezTo>
                  <a:pt x="290" y="1"/>
                  <a:pt x="288" y="0"/>
                  <a:pt x="285" y="0"/>
                </a:cubicBezTo>
                <a:cubicBezTo>
                  <a:pt x="280" y="0"/>
                  <a:pt x="275" y="5"/>
                  <a:pt x="275" y="10"/>
                </a:cubicBezTo>
                <a:cubicBezTo>
                  <a:pt x="275" y="64"/>
                  <a:pt x="275" y="64"/>
                  <a:pt x="275" y="64"/>
                </a:cubicBezTo>
                <a:cubicBezTo>
                  <a:pt x="228" y="64"/>
                  <a:pt x="228" y="64"/>
                  <a:pt x="228" y="64"/>
                </a:cubicBezTo>
                <a:cubicBezTo>
                  <a:pt x="228" y="10"/>
                  <a:pt x="228" y="10"/>
                  <a:pt x="228" y="10"/>
                </a:cubicBezTo>
                <a:cubicBezTo>
                  <a:pt x="228" y="7"/>
                  <a:pt x="227" y="5"/>
                  <a:pt x="225" y="3"/>
                </a:cubicBezTo>
                <a:cubicBezTo>
                  <a:pt x="223" y="1"/>
                  <a:pt x="221" y="0"/>
                  <a:pt x="218" y="0"/>
                </a:cubicBezTo>
                <a:cubicBezTo>
                  <a:pt x="213" y="0"/>
                  <a:pt x="209" y="5"/>
                  <a:pt x="209" y="10"/>
                </a:cubicBezTo>
                <a:cubicBezTo>
                  <a:pt x="209" y="64"/>
                  <a:pt x="209" y="64"/>
                  <a:pt x="209" y="64"/>
                </a:cubicBezTo>
                <a:cubicBezTo>
                  <a:pt x="182" y="64"/>
                  <a:pt x="182" y="64"/>
                  <a:pt x="182" y="64"/>
                </a:cubicBezTo>
                <a:cubicBezTo>
                  <a:pt x="182" y="84"/>
                  <a:pt x="182" y="84"/>
                  <a:pt x="182" y="84"/>
                </a:cubicBezTo>
                <a:cubicBezTo>
                  <a:pt x="201" y="84"/>
                  <a:pt x="201" y="84"/>
                  <a:pt x="201" y="84"/>
                </a:cubicBezTo>
                <a:cubicBezTo>
                  <a:pt x="208" y="139"/>
                  <a:pt x="208" y="139"/>
                  <a:pt x="208" y="139"/>
                </a:cubicBezTo>
                <a:cubicBezTo>
                  <a:pt x="210" y="151"/>
                  <a:pt x="210" y="151"/>
                  <a:pt x="210" y="151"/>
                </a:cubicBezTo>
                <a:cubicBezTo>
                  <a:pt x="241" y="151"/>
                  <a:pt x="241" y="151"/>
                  <a:pt x="241" y="151"/>
                </a:cubicBezTo>
                <a:cubicBezTo>
                  <a:pt x="239" y="187"/>
                  <a:pt x="206" y="179"/>
                  <a:pt x="181" y="172"/>
                </a:cubicBezTo>
                <a:cubicBezTo>
                  <a:pt x="181" y="141"/>
                  <a:pt x="181" y="141"/>
                  <a:pt x="181" y="141"/>
                </a:cubicBezTo>
                <a:cubicBezTo>
                  <a:pt x="173" y="141"/>
                  <a:pt x="173" y="141"/>
                  <a:pt x="173" y="141"/>
                </a:cubicBezTo>
                <a:cubicBezTo>
                  <a:pt x="173" y="134"/>
                  <a:pt x="173" y="134"/>
                  <a:pt x="173" y="134"/>
                </a:cubicBezTo>
                <a:cubicBezTo>
                  <a:pt x="173" y="117"/>
                  <a:pt x="166" y="102"/>
                  <a:pt x="155" y="91"/>
                </a:cubicBezTo>
                <a:cubicBezTo>
                  <a:pt x="144" y="80"/>
                  <a:pt x="129" y="73"/>
                  <a:pt x="112" y="73"/>
                </a:cubicBezTo>
                <a:cubicBezTo>
                  <a:pt x="72" y="73"/>
                  <a:pt x="72" y="73"/>
                  <a:pt x="72" y="73"/>
                </a:cubicBezTo>
                <a:cubicBezTo>
                  <a:pt x="55" y="73"/>
                  <a:pt x="40" y="80"/>
                  <a:pt x="29" y="91"/>
                </a:cubicBezTo>
                <a:cubicBezTo>
                  <a:pt x="18" y="102"/>
                  <a:pt x="11" y="117"/>
                  <a:pt x="11" y="134"/>
                </a:cubicBezTo>
                <a:cubicBezTo>
                  <a:pt x="11" y="141"/>
                  <a:pt x="11" y="141"/>
                  <a:pt x="11" y="141"/>
                </a:cubicBezTo>
                <a:cubicBezTo>
                  <a:pt x="0" y="141"/>
                  <a:pt x="0" y="141"/>
                  <a:pt x="0" y="141"/>
                </a:cubicBezTo>
                <a:cubicBezTo>
                  <a:pt x="0" y="209"/>
                  <a:pt x="0" y="209"/>
                  <a:pt x="0" y="209"/>
                </a:cubicBezTo>
                <a:cubicBezTo>
                  <a:pt x="15" y="209"/>
                  <a:pt x="15" y="209"/>
                  <a:pt x="15" y="209"/>
                </a:cubicBezTo>
                <a:cubicBezTo>
                  <a:pt x="15" y="238"/>
                  <a:pt x="15" y="238"/>
                  <a:pt x="15" y="238"/>
                </a:cubicBezTo>
                <a:cubicBezTo>
                  <a:pt x="15" y="247"/>
                  <a:pt x="23" y="255"/>
                  <a:pt x="32" y="255"/>
                </a:cubicBezTo>
                <a:cubicBezTo>
                  <a:pt x="41" y="255"/>
                  <a:pt x="49" y="247"/>
                  <a:pt x="49" y="238"/>
                </a:cubicBezTo>
                <a:cubicBezTo>
                  <a:pt x="49" y="238"/>
                  <a:pt x="49" y="238"/>
                  <a:pt x="49" y="238"/>
                </a:cubicBezTo>
                <a:cubicBezTo>
                  <a:pt x="49" y="209"/>
                  <a:pt x="49" y="209"/>
                  <a:pt x="49" y="209"/>
                </a:cubicBezTo>
                <a:cubicBezTo>
                  <a:pt x="132" y="209"/>
                  <a:pt x="132" y="209"/>
                  <a:pt x="132" y="209"/>
                </a:cubicBezTo>
                <a:cubicBezTo>
                  <a:pt x="132" y="236"/>
                  <a:pt x="132" y="236"/>
                  <a:pt x="132" y="236"/>
                </a:cubicBezTo>
                <a:cubicBezTo>
                  <a:pt x="132" y="236"/>
                  <a:pt x="131" y="237"/>
                  <a:pt x="131" y="238"/>
                </a:cubicBezTo>
                <a:cubicBezTo>
                  <a:pt x="131" y="247"/>
                  <a:pt x="139" y="255"/>
                  <a:pt x="149" y="255"/>
                </a:cubicBezTo>
                <a:cubicBezTo>
                  <a:pt x="158" y="255"/>
                  <a:pt x="165" y="247"/>
                  <a:pt x="166" y="238"/>
                </a:cubicBezTo>
                <a:cubicBezTo>
                  <a:pt x="166" y="238"/>
                  <a:pt x="166" y="238"/>
                  <a:pt x="166" y="238"/>
                </a:cubicBezTo>
                <a:cubicBezTo>
                  <a:pt x="166" y="209"/>
                  <a:pt x="166" y="209"/>
                  <a:pt x="166" y="209"/>
                </a:cubicBezTo>
                <a:cubicBezTo>
                  <a:pt x="181" y="209"/>
                  <a:pt x="181" y="209"/>
                  <a:pt x="181" y="209"/>
                </a:cubicBezTo>
                <a:cubicBezTo>
                  <a:pt x="181" y="193"/>
                  <a:pt x="181" y="193"/>
                  <a:pt x="181" y="193"/>
                </a:cubicBezTo>
                <a:cubicBezTo>
                  <a:pt x="222" y="206"/>
                  <a:pt x="261" y="197"/>
                  <a:pt x="263" y="151"/>
                </a:cubicBezTo>
                <a:cubicBezTo>
                  <a:pt x="290" y="151"/>
                  <a:pt x="290" y="151"/>
                  <a:pt x="290" y="151"/>
                </a:cubicBezTo>
                <a:cubicBezTo>
                  <a:pt x="298" y="96"/>
                  <a:pt x="298" y="96"/>
                  <a:pt x="298" y="96"/>
                </a:cubicBezTo>
                <a:cubicBezTo>
                  <a:pt x="258" y="91"/>
                  <a:pt x="258" y="91"/>
                  <a:pt x="258" y="91"/>
                </a:cubicBezTo>
                <a:cubicBezTo>
                  <a:pt x="258" y="84"/>
                  <a:pt x="258" y="84"/>
                  <a:pt x="258" y="84"/>
                </a:cubicBezTo>
                <a:lnTo>
                  <a:pt x="317" y="84"/>
                </a:lnTo>
                <a:close/>
                <a:moveTo>
                  <a:pt x="36" y="134"/>
                </a:moveTo>
                <a:cubicBezTo>
                  <a:pt x="36" y="124"/>
                  <a:pt x="40" y="115"/>
                  <a:pt x="47" y="109"/>
                </a:cubicBezTo>
                <a:cubicBezTo>
                  <a:pt x="53" y="102"/>
                  <a:pt x="62" y="98"/>
                  <a:pt x="72" y="98"/>
                </a:cubicBezTo>
                <a:cubicBezTo>
                  <a:pt x="112" y="98"/>
                  <a:pt x="112" y="98"/>
                  <a:pt x="112" y="98"/>
                </a:cubicBezTo>
                <a:cubicBezTo>
                  <a:pt x="122" y="98"/>
                  <a:pt x="130" y="102"/>
                  <a:pt x="137" y="109"/>
                </a:cubicBezTo>
                <a:cubicBezTo>
                  <a:pt x="143" y="115"/>
                  <a:pt x="147" y="124"/>
                  <a:pt x="147" y="134"/>
                </a:cubicBezTo>
                <a:cubicBezTo>
                  <a:pt x="147" y="141"/>
                  <a:pt x="147" y="141"/>
                  <a:pt x="147" y="141"/>
                </a:cubicBezTo>
                <a:cubicBezTo>
                  <a:pt x="36" y="141"/>
                  <a:pt x="36" y="141"/>
                  <a:pt x="36" y="141"/>
                </a:cubicBezTo>
                <a:lnTo>
                  <a:pt x="36" y="134"/>
                </a:lnTo>
                <a:close/>
                <a:moveTo>
                  <a:pt x="56" y="185"/>
                </a:moveTo>
                <a:cubicBezTo>
                  <a:pt x="16" y="185"/>
                  <a:pt x="16" y="185"/>
                  <a:pt x="16" y="185"/>
                </a:cubicBezTo>
                <a:cubicBezTo>
                  <a:pt x="16" y="161"/>
                  <a:pt x="16" y="161"/>
                  <a:pt x="16" y="161"/>
                </a:cubicBezTo>
                <a:cubicBezTo>
                  <a:pt x="56" y="167"/>
                  <a:pt x="56" y="167"/>
                  <a:pt x="56" y="167"/>
                </a:cubicBezTo>
                <a:lnTo>
                  <a:pt x="56" y="185"/>
                </a:lnTo>
                <a:close/>
                <a:moveTo>
                  <a:pt x="165" y="185"/>
                </a:moveTo>
                <a:cubicBezTo>
                  <a:pt x="125" y="185"/>
                  <a:pt x="125" y="185"/>
                  <a:pt x="125" y="185"/>
                </a:cubicBezTo>
                <a:cubicBezTo>
                  <a:pt x="125" y="167"/>
                  <a:pt x="125" y="167"/>
                  <a:pt x="125" y="167"/>
                </a:cubicBezTo>
                <a:cubicBezTo>
                  <a:pt x="165" y="161"/>
                  <a:pt x="165" y="161"/>
                  <a:pt x="165" y="161"/>
                </a:cubicBezTo>
                <a:lnTo>
                  <a:pt x="165" y="18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 name="Group 4"/>
          <p:cNvGrpSpPr>
            <a:grpSpLocks noChangeAspect="1"/>
          </p:cNvGrpSpPr>
          <p:nvPr/>
        </p:nvGrpSpPr>
        <p:grpSpPr bwMode="auto">
          <a:xfrm>
            <a:off x="3683946" y="1839157"/>
            <a:ext cx="591471" cy="531282"/>
            <a:chOff x="-481" y="1759"/>
            <a:chExt cx="1759" cy="1580"/>
          </a:xfrm>
          <a:solidFill>
            <a:schemeClr val="accent5"/>
          </a:solidFill>
        </p:grpSpPr>
        <p:sp>
          <p:nvSpPr>
            <p:cNvPr id="10" name="Freeform 5"/>
            <p:cNvSpPr>
              <a:spLocks/>
            </p:cNvSpPr>
            <p:nvPr/>
          </p:nvSpPr>
          <p:spPr bwMode="auto">
            <a:xfrm>
              <a:off x="-160" y="1759"/>
              <a:ext cx="935" cy="614"/>
            </a:xfrm>
            <a:custGeom>
              <a:avLst/>
              <a:gdLst>
                <a:gd name="T0" fmla="*/ 0 w 394"/>
                <a:gd name="T1" fmla="*/ 256 h 259"/>
                <a:gd name="T2" fmla="*/ 286 w 394"/>
                <a:gd name="T3" fmla="*/ 66 h 259"/>
                <a:gd name="T4" fmla="*/ 301 w 394"/>
                <a:gd name="T5" fmla="*/ 73 h 259"/>
                <a:gd name="T6" fmla="*/ 320 w 394"/>
                <a:gd name="T7" fmla="*/ 0 h 259"/>
                <a:gd name="T8" fmla="*/ 394 w 394"/>
                <a:gd name="T9" fmla="*/ 191 h 259"/>
                <a:gd name="T10" fmla="*/ 215 w 394"/>
                <a:gd name="T11" fmla="*/ 259 h 259"/>
                <a:gd name="T12" fmla="*/ 243 w 394"/>
                <a:gd name="T13" fmla="*/ 193 h 259"/>
                <a:gd name="T14" fmla="*/ 0 w 394"/>
                <a:gd name="T15" fmla="*/ 256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259">
                  <a:moveTo>
                    <a:pt x="0" y="256"/>
                  </a:moveTo>
                  <a:cubicBezTo>
                    <a:pt x="0" y="256"/>
                    <a:pt x="68" y="14"/>
                    <a:pt x="286" y="66"/>
                  </a:cubicBezTo>
                  <a:cubicBezTo>
                    <a:pt x="301" y="73"/>
                    <a:pt x="301" y="73"/>
                    <a:pt x="301" y="73"/>
                  </a:cubicBezTo>
                  <a:cubicBezTo>
                    <a:pt x="320" y="0"/>
                    <a:pt x="320" y="0"/>
                    <a:pt x="320" y="0"/>
                  </a:cubicBezTo>
                  <a:cubicBezTo>
                    <a:pt x="394" y="191"/>
                    <a:pt x="394" y="191"/>
                    <a:pt x="394" y="191"/>
                  </a:cubicBezTo>
                  <a:cubicBezTo>
                    <a:pt x="215" y="259"/>
                    <a:pt x="215" y="259"/>
                    <a:pt x="215" y="259"/>
                  </a:cubicBezTo>
                  <a:cubicBezTo>
                    <a:pt x="243" y="193"/>
                    <a:pt x="243" y="193"/>
                    <a:pt x="243" y="193"/>
                  </a:cubicBezTo>
                  <a:cubicBezTo>
                    <a:pt x="243" y="193"/>
                    <a:pt x="172" y="109"/>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564" y="2274"/>
              <a:ext cx="714" cy="947"/>
            </a:xfrm>
            <a:custGeom>
              <a:avLst/>
              <a:gdLst>
                <a:gd name="T0" fmla="*/ 111 w 301"/>
                <a:gd name="T1" fmla="*/ 0 h 399"/>
                <a:gd name="T2" fmla="*/ 160 w 301"/>
                <a:gd name="T3" fmla="*/ 340 h 399"/>
                <a:gd name="T4" fmla="*/ 147 w 301"/>
                <a:gd name="T5" fmla="*/ 350 h 399"/>
                <a:gd name="T6" fmla="*/ 204 w 301"/>
                <a:gd name="T7" fmla="*/ 399 h 399"/>
                <a:gd name="T8" fmla="*/ 0 w 301"/>
                <a:gd name="T9" fmla="*/ 383 h 399"/>
                <a:gd name="T10" fmla="*/ 16 w 301"/>
                <a:gd name="T11" fmla="*/ 193 h 399"/>
                <a:gd name="T12" fmla="*/ 64 w 301"/>
                <a:gd name="T13" fmla="*/ 246 h 399"/>
                <a:gd name="T14" fmla="*/ 111 w 301"/>
                <a:gd name="T15" fmla="*/ 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399">
                  <a:moveTo>
                    <a:pt x="111" y="0"/>
                  </a:moveTo>
                  <a:cubicBezTo>
                    <a:pt x="111" y="0"/>
                    <a:pt x="301" y="166"/>
                    <a:pt x="160" y="340"/>
                  </a:cubicBezTo>
                  <a:cubicBezTo>
                    <a:pt x="147" y="350"/>
                    <a:pt x="147" y="350"/>
                    <a:pt x="147" y="350"/>
                  </a:cubicBezTo>
                  <a:cubicBezTo>
                    <a:pt x="204" y="399"/>
                    <a:pt x="204" y="399"/>
                    <a:pt x="204" y="399"/>
                  </a:cubicBezTo>
                  <a:cubicBezTo>
                    <a:pt x="0" y="383"/>
                    <a:pt x="0" y="383"/>
                    <a:pt x="0" y="383"/>
                  </a:cubicBezTo>
                  <a:cubicBezTo>
                    <a:pt x="16" y="193"/>
                    <a:pt x="16" y="193"/>
                    <a:pt x="16" y="193"/>
                  </a:cubicBezTo>
                  <a:cubicBezTo>
                    <a:pt x="64" y="246"/>
                    <a:pt x="64" y="246"/>
                    <a:pt x="64" y="246"/>
                  </a:cubicBezTo>
                  <a:cubicBezTo>
                    <a:pt x="64" y="246"/>
                    <a:pt x="170" y="218"/>
                    <a:pt x="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481" y="2456"/>
              <a:ext cx="900" cy="883"/>
            </a:xfrm>
            <a:custGeom>
              <a:avLst/>
              <a:gdLst>
                <a:gd name="T0" fmla="*/ 379 w 379"/>
                <a:gd name="T1" fmla="*/ 314 h 372"/>
                <a:gd name="T2" fmla="*/ 73 w 379"/>
                <a:gd name="T3" fmla="*/ 156 h 372"/>
                <a:gd name="T4" fmla="*/ 73 w 379"/>
                <a:gd name="T5" fmla="*/ 140 h 372"/>
                <a:gd name="T6" fmla="*/ 0 w 379"/>
                <a:gd name="T7" fmla="*/ 157 h 372"/>
                <a:gd name="T8" fmla="*/ 131 w 379"/>
                <a:gd name="T9" fmla="*/ 0 h 372"/>
                <a:gd name="T10" fmla="*/ 277 w 379"/>
                <a:gd name="T11" fmla="*/ 125 h 372"/>
                <a:gd name="T12" fmla="*/ 206 w 379"/>
                <a:gd name="T13" fmla="*/ 132 h 372"/>
                <a:gd name="T14" fmla="*/ 379 w 379"/>
                <a:gd name="T15" fmla="*/ 31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372">
                  <a:moveTo>
                    <a:pt x="379" y="314"/>
                  </a:moveTo>
                  <a:cubicBezTo>
                    <a:pt x="379" y="314"/>
                    <a:pt x="134" y="372"/>
                    <a:pt x="73" y="156"/>
                  </a:cubicBezTo>
                  <a:cubicBezTo>
                    <a:pt x="73" y="140"/>
                    <a:pt x="73" y="140"/>
                    <a:pt x="73" y="140"/>
                  </a:cubicBezTo>
                  <a:cubicBezTo>
                    <a:pt x="0" y="157"/>
                    <a:pt x="0" y="157"/>
                    <a:pt x="0" y="157"/>
                  </a:cubicBezTo>
                  <a:cubicBezTo>
                    <a:pt x="131" y="0"/>
                    <a:pt x="131" y="0"/>
                    <a:pt x="131" y="0"/>
                  </a:cubicBezTo>
                  <a:cubicBezTo>
                    <a:pt x="277" y="125"/>
                    <a:pt x="277" y="125"/>
                    <a:pt x="277" y="125"/>
                  </a:cubicBezTo>
                  <a:cubicBezTo>
                    <a:pt x="206" y="132"/>
                    <a:pt x="206" y="132"/>
                    <a:pt x="206" y="132"/>
                  </a:cubicBezTo>
                  <a:cubicBezTo>
                    <a:pt x="206" y="132"/>
                    <a:pt x="167" y="235"/>
                    <a:pt x="379"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1" name="Picture 50"/>
          <p:cNvPicPr>
            <a:picLocks noChangeAspect="1" noChangeArrowheads="1"/>
          </p:cNvPicPr>
          <p:nvPr/>
        </p:nvPicPr>
        <p:blipFill>
          <a:blip r:embed="rId3" cstate="screen"/>
          <a:srcRect/>
          <a:stretch>
            <a:fillRect/>
          </a:stretch>
        </p:blipFill>
        <p:spPr bwMode="auto">
          <a:xfrm rot="10800000" flipH="1" flipV="1">
            <a:off x="340091" y="3478867"/>
            <a:ext cx="10011631" cy="156953"/>
          </a:xfrm>
          <a:prstGeom prst="rect">
            <a:avLst/>
          </a:prstGeom>
          <a:noFill/>
          <a:ln w="9525" algn="ctr">
            <a:noFill/>
            <a:miter lim="800000"/>
            <a:headEnd/>
            <a:tailEnd/>
          </a:ln>
        </p:spPr>
      </p:pic>
      <p:sp>
        <p:nvSpPr>
          <p:cNvPr id="55" name="Text Placeholder 6"/>
          <p:cNvSpPr txBox="1">
            <a:spLocks/>
          </p:cNvSpPr>
          <p:nvPr/>
        </p:nvSpPr>
        <p:spPr>
          <a:xfrm>
            <a:off x="556342" y="2577406"/>
            <a:ext cx="1341973" cy="381745"/>
          </a:xfrm>
          <a:prstGeom prst="rect">
            <a:avLst/>
          </a:prstGeom>
          <a:noFill/>
          <a:ln w="19050">
            <a:noFill/>
          </a:ln>
        </p:spPr>
        <p:txBody>
          <a:bodyPr lIns="0" rIns="0" anchor="t"/>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b="1" dirty="0" smtClean="0">
                <a:solidFill>
                  <a:schemeClr val="tx1">
                    <a:lumMod val="75000"/>
                    <a:lumOff val="25000"/>
                  </a:schemeClr>
                </a:solidFill>
              </a:rPr>
              <a:t>Solar</a:t>
            </a:r>
            <a:endParaRPr lang="en-GB" sz="1200" b="1" dirty="0">
              <a:solidFill>
                <a:schemeClr val="tx1">
                  <a:lumMod val="75000"/>
                  <a:lumOff val="25000"/>
                </a:schemeClr>
              </a:solidFill>
            </a:endParaRPr>
          </a:p>
        </p:txBody>
      </p:sp>
      <p:sp>
        <p:nvSpPr>
          <p:cNvPr id="56" name="Text Placeholder 6"/>
          <p:cNvSpPr txBox="1">
            <a:spLocks/>
          </p:cNvSpPr>
          <p:nvPr/>
        </p:nvSpPr>
        <p:spPr>
          <a:xfrm>
            <a:off x="2088676" y="2577406"/>
            <a:ext cx="1027329" cy="381745"/>
          </a:xfrm>
          <a:prstGeom prst="rect">
            <a:avLst/>
          </a:prstGeom>
          <a:noFill/>
          <a:ln w="19050">
            <a:noFill/>
          </a:ln>
        </p:spPr>
        <p:txBody>
          <a:bodyPr lIns="0" rIns="0" anchor="t"/>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b="1" dirty="0" smtClean="0">
                <a:solidFill>
                  <a:schemeClr val="tx1">
                    <a:lumMod val="75000"/>
                    <a:lumOff val="25000"/>
                  </a:schemeClr>
                </a:solidFill>
              </a:rPr>
              <a:t>Wind</a:t>
            </a:r>
            <a:endParaRPr lang="en-GB" sz="1200" b="1" dirty="0">
              <a:solidFill>
                <a:schemeClr val="tx1">
                  <a:lumMod val="75000"/>
                  <a:lumOff val="25000"/>
                </a:schemeClr>
              </a:solidFill>
            </a:endParaRPr>
          </a:p>
        </p:txBody>
      </p:sp>
      <p:sp>
        <p:nvSpPr>
          <p:cNvPr id="57" name="Text Placeholder 6"/>
          <p:cNvSpPr txBox="1">
            <a:spLocks/>
          </p:cNvSpPr>
          <p:nvPr/>
        </p:nvSpPr>
        <p:spPr>
          <a:xfrm>
            <a:off x="3427187" y="2483693"/>
            <a:ext cx="1104990" cy="381745"/>
          </a:xfrm>
          <a:prstGeom prst="rect">
            <a:avLst/>
          </a:prstGeom>
          <a:noFill/>
          <a:ln w="19050">
            <a:noFill/>
          </a:ln>
        </p:spPr>
        <p:txBody>
          <a:bodyPr lIns="0" rIns="0" anchor="t"/>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b="1" dirty="0" smtClean="0">
                <a:solidFill>
                  <a:schemeClr val="tx1">
                    <a:lumMod val="75000"/>
                    <a:lumOff val="25000"/>
                  </a:schemeClr>
                </a:solidFill>
              </a:rPr>
              <a:t>Other</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Renewables</a:t>
            </a:r>
            <a:endParaRPr lang="en-GB" sz="1200" b="1" dirty="0">
              <a:solidFill>
                <a:schemeClr val="tx1">
                  <a:lumMod val="75000"/>
                  <a:lumOff val="25000"/>
                </a:schemeClr>
              </a:solidFill>
            </a:endParaRPr>
          </a:p>
        </p:txBody>
      </p:sp>
      <p:sp>
        <p:nvSpPr>
          <p:cNvPr id="58" name="Text Placeholder 6"/>
          <p:cNvSpPr txBox="1">
            <a:spLocks/>
          </p:cNvSpPr>
          <p:nvPr/>
        </p:nvSpPr>
        <p:spPr>
          <a:xfrm>
            <a:off x="7500480" y="2483693"/>
            <a:ext cx="1104990" cy="381745"/>
          </a:xfrm>
          <a:prstGeom prst="rect">
            <a:avLst/>
          </a:prstGeom>
          <a:noFill/>
          <a:ln w="19050">
            <a:noFill/>
          </a:ln>
        </p:spPr>
        <p:txBody>
          <a:bodyPr lIns="0" rIns="0" anchor="t"/>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b="1" dirty="0" smtClean="0">
                <a:solidFill>
                  <a:schemeClr val="tx1">
                    <a:lumMod val="75000"/>
                    <a:lumOff val="25000"/>
                  </a:schemeClr>
                </a:solidFill>
              </a:rPr>
              <a:t>Advanced</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Transport</a:t>
            </a:r>
            <a:endParaRPr lang="en-GB" sz="1200" b="1" dirty="0">
              <a:solidFill>
                <a:schemeClr val="tx1">
                  <a:lumMod val="75000"/>
                  <a:lumOff val="25000"/>
                </a:schemeClr>
              </a:solidFill>
            </a:endParaRPr>
          </a:p>
        </p:txBody>
      </p:sp>
      <p:sp>
        <p:nvSpPr>
          <p:cNvPr id="59" name="Text Placeholder 6"/>
          <p:cNvSpPr txBox="1">
            <a:spLocks/>
          </p:cNvSpPr>
          <p:nvPr/>
        </p:nvSpPr>
        <p:spPr>
          <a:xfrm>
            <a:off x="6134980" y="2483693"/>
            <a:ext cx="1238194" cy="381745"/>
          </a:xfrm>
          <a:prstGeom prst="rect">
            <a:avLst/>
          </a:prstGeom>
          <a:noFill/>
          <a:ln w="19050">
            <a:noFill/>
          </a:ln>
        </p:spPr>
        <p:txBody>
          <a:bodyPr lIns="0" rIns="0" anchor="t"/>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b="1" dirty="0" smtClean="0">
                <a:solidFill>
                  <a:schemeClr val="tx1">
                    <a:lumMod val="75000"/>
                    <a:lumOff val="25000"/>
                  </a:schemeClr>
                </a:solidFill>
              </a:rPr>
              <a:t>Energy Smart Technologies</a:t>
            </a:r>
            <a:endParaRPr lang="en-GB" sz="1200" b="1" dirty="0">
              <a:solidFill>
                <a:schemeClr val="tx1">
                  <a:lumMod val="75000"/>
                  <a:lumOff val="25000"/>
                </a:schemeClr>
              </a:solidFill>
            </a:endParaRPr>
          </a:p>
        </p:txBody>
      </p:sp>
      <p:sp>
        <p:nvSpPr>
          <p:cNvPr id="60" name="Text Placeholder 6"/>
          <p:cNvSpPr txBox="1">
            <a:spLocks/>
          </p:cNvSpPr>
          <p:nvPr/>
        </p:nvSpPr>
        <p:spPr>
          <a:xfrm>
            <a:off x="4661241" y="2577406"/>
            <a:ext cx="1328091" cy="381745"/>
          </a:xfrm>
          <a:prstGeom prst="rect">
            <a:avLst/>
          </a:prstGeom>
          <a:noFill/>
          <a:ln w="19050">
            <a:noFill/>
          </a:ln>
        </p:spPr>
        <p:txBody>
          <a:bodyPr lIns="0" rIns="0" anchor="t"/>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b="1" dirty="0" smtClean="0">
                <a:solidFill>
                  <a:schemeClr val="tx1">
                    <a:lumMod val="75000"/>
                    <a:lumOff val="25000"/>
                  </a:schemeClr>
                </a:solidFill>
              </a:rPr>
              <a:t>Gas</a:t>
            </a:r>
            <a:endParaRPr lang="en-GB" sz="1200" b="1" dirty="0">
              <a:solidFill>
                <a:schemeClr val="tx1">
                  <a:lumMod val="75000"/>
                  <a:lumOff val="25000"/>
                </a:schemeClr>
              </a:solidFill>
            </a:endParaRPr>
          </a:p>
        </p:txBody>
      </p:sp>
      <p:sp>
        <p:nvSpPr>
          <p:cNvPr id="61" name="Text Placeholder 6"/>
          <p:cNvSpPr txBox="1">
            <a:spLocks/>
          </p:cNvSpPr>
          <p:nvPr/>
        </p:nvSpPr>
        <p:spPr>
          <a:xfrm>
            <a:off x="8765708" y="2483693"/>
            <a:ext cx="1437284" cy="381745"/>
          </a:xfrm>
          <a:prstGeom prst="rect">
            <a:avLst/>
          </a:prstGeom>
          <a:noFill/>
          <a:ln w="19050">
            <a:noFill/>
          </a:ln>
        </p:spPr>
        <p:txBody>
          <a:bodyPr lIns="0" rIns="0" anchor="t"/>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b="1" dirty="0" smtClean="0">
                <a:solidFill>
                  <a:schemeClr val="tx1">
                    <a:lumMod val="75000"/>
                    <a:lumOff val="25000"/>
                  </a:schemeClr>
                </a:solidFill>
              </a:rPr>
              <a:t>Carbon &amp; </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RECs Markets</a:t>
            </a:r>
          </a:p>
          <a:p>
            <a:pPr marL="0" indent="0" algn="ctr">
              <a:buNone/>
            </a:pPr>
            <a:endParaRPr lang="en-GB" sz="1200" b="1" dirty="0">
              <a:solidFill>
                <a:schemeClr val="tx1">
                  <a:lumMod val="75000"/>
                  <a:lumOff val="25000"/>
                </a:schemeClr>
              </a:solidFill>
            </a:endParaRPr>
          </a:p>
        </p:txBody>
      </p:sp>
      <p:grpSp>
        <p:nvGrpSpPr>
          <p:cNvPr id="62" name="Group 61"/>
          <p:cNvGrpSpPr/>
          <p:nvPr/>
        </p:nvGrpSpPr>
        <p:grpSpPr>
          <a:xfrm rot="5400000">
            <a:off x="5205204" y="3354416"/>
            <a:ext cx="281405" cy="281405"/>
            <a:chOff x="5204410" y="4647246"/>
            <a:chExt cx="281405" cy="281405"/>
          </a:xfrm>
        </p:grpSpPr>
        <p:sp>
          <p:nvSpPr>
            <p:cNvPr id="63" name="Oval 62"/>
            <p:cNvSpPr/>
            <p:nvPr/>
          </p:nvSpPr>
          <p:spPr>
            <a:xfrm>
              <a:off x="5204410" y="4647246"/>
              <a:ext cx="281405" cy="281405"/>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42000"/>
                </a:prstClr>
              </a:innerShdw>
            </a:effectLst>
          </p:spPr>
          <p:txBody>
            <a:bodyPr vert="horz" wrap="none" lIns="91440" tIns="45720" rIns="91440" bIns="45720" numCol="1" rtlCol="0" anchor="t" anchorCtr="0" compatLnSpc="1">
              <a:prstTxWarp prst="textNoShape">
                <a:avLst/>
              </a:prstTxWarp>
            </a:bodyPr>
            <a:lstStyle/>
            <a:p>
              <a:pPr marL="0" indent="0" defTabSz="914400">
                <a:buClrTx/>
                <a:buFontTx/>
                <a:buNone/>
              </a:pPr>
              <a:endParaRPr lang="en-US" dirty="0">
                <a:solidFill>
                  <a:schemeClr val="tx1"/>
                </a:solidFill>
              </a:endParaRPr>
            </a:p>
          </p:txBody>
        </p:sp>
        <p:sp>
          <p:nvSpPr>
            <p:cNvPr id="64" name="Chevron 63"/>
            <p:cNvSpPr/>
            <p:nvPr/>
          </p:nvSpPr>
          <p:spPr>
            <a:xfrm>
              <a:off x="5285011" y="4715249"/>
              <a:ext cx="144016" cy="144016"/>
            </a:xfrm>
            <a:prstGeom prst="chevron">
              <a:avLst>
                <a:gd name="adj" fmla="val 41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buNone/>
              </a:pPr>
              <a:endParaRPr lang="en-US" dirty="0" smtClean="0">
                <a:solidFill>
                  <a:schemeClr val="tx1"/>
                </a:solidFill>
              </a:endParaRPr>
            </a:p>
          </p:txBody>
        </p:sp>
      </p:grpSp>
      <p:grpSp>
        <p:nvGrpSpPr>
          <p:cNvPr id="13" name="Group 10"/>
          <p:cNvGrpSpPr>
            <a:grpSpLocks noChangeAspect="1"/>
          </p:cNvGrpSpPr>
          <p:nvPr/>
        </p:nvGrpSpPr>
        <p:grpSpPr bwMode="auto">
          <a:xfrm>
            <a:off x="6465344" y="1810239"/>
            <a:ext cx="513773" cy="574802"/>
            <a:chOff x="3580" y="1150"/>
            <a:chExt cx="362" cy="405"/>
          </a:xfrm>
          <a:solidFill>
            <a:schemeClr val="accent4"/>
          </a:solidFill>
        </p:grpSpPr>
        <p:sp>
          <p:nvSpPr>
            <p:cNvPr id="50" name="Freeform 11"/>
            <p:cNvSpPr>
              <a:spLocks/>
            </p:cNvSpPr>
            <p:nvPr/>
          </p:nvSpPr>
          <p:spPr bwMode="auto">
            <a:xfrm>
              <a:off x="3749" y="1150"/>
              <a:ext cx="25" cy="58"/>
            </a:xfrm>
            <a:custGeom>
              <a:avLst/>
              <a:gdLst>
                <a:gd name="T0" fmla="*/ 62 w 62"/>
                <a:gd name="T1" fmla="*/ 110 h 141"/>
                <a:gd name="T2" fmla="*/ 62 w 62"/>
                <a:gd name="T3" fmla="*/ 31 h 141"/>
                <a:gd name="T4" fmla="*/ 31 w 62"/>
                <a:gd name="T5" fmla="*/ 0 h 141"/>
                <a:gd name="T6" fmla="*/ 0 w 62"/>
                <a:gd name="T7" fmla="*/ 31 h 141"/>
                <a:gd name="T8" fmla="*/ 0 w 62"/>
                <a:gd name="T9" fmla="*/ 110 h 141"/>
                <a:gd name="T10" fmla="*/ 31 w 62"/>
                <a:gd name="T11" fmla="*/ 141 h 141"/>
                <a:gd name="T12" fmla="*/ 62 w 62"/>
                <a:gd name="T13" fmla="*/ 110 h 141"/>
              </a:gdLst>
              <a:ahLst/>
              <a:cxnLst>
                <a:cxn ang="0">
                  <a:pos x="T0" y="T1"/>
                </a:cxn>
                <a:cxn ang="0">
                  <a:pos x="T2" y="T3"/>
                </a:cxn>
                <a:cxn ang="0">
                  <a:pos x="T4" y="T5"/>
                </a:cxn>
                <a:cxn ang="0">
                  <a:pos x="T6" y="T7"/>
                </a:cxn>
                <a:cxn ang="0">
                  <a:pos x="T8" y="T9"/>
                </a:cxn>
                <a:cxn ang="0">
                  <a:pos x="T10" y="T11"/>
                </a:cxn>
                <a:cxn ang="0">
                  <a:pos x="T12" y="T13"/>
                </a:cxn>
              </a:cxnLst>
              <a:rect l="0" t="0" r="r" b="b"/>
              <a:pathLst>
                <a:path w="62" h="141">
                  <a:moveTo>
                    <a:pt x="62" y="110"/>
                  </a:moveTo>
                  <a:cubicBezTo>
                    <a:pt x="62" y="31"/>
                    <a:pt x="62" y="31"/>
                    <a:pt x="62" y="31"/>
                  </a:cubicBezTo>
                  <a:cubicBezTo>
                    <a:pt x="62" y="14"/>
                    <a:pt x="48" y="0"/>
                    <a:pt x="31" y="0"/>
                  </a:cubicBezTo>
                  <a:cubicBezTo>
                    <a:pt x="14" y="0"/>
                    <a:pt x="0" y="14"/>
                    <a:pt x="0" y="31"/>
                  </a:cubicBezTo>
                  <a:cubicBezTo>
                    <a:pt x="0" y="110"/>
                    <a:pt x="0" y="110"/>
                    <a:pt x="0" y="110"/>
                  </a:cubicBezTo>
                  <a:cubicBezTo>
                    <a:pt x="0" y="127"/>
                    <a:pt x="14" y="141"/>
                    <a:pt x="31" y="141"/>
                  </a:cubicBezTo>
                  <a:cubicBezTo>
                    <a:pt x="48" y="141"/>
                    <a:pt x="62" y="127"/>
                    <a:pt x="62"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2"/>
            <p:cNvSpPr>
              <a:spLocks/>
            </p:cNvSpPr>
            <p:nvPr/>
          </p:nvSpPr>
          <p:spPr bwMode="auto">
            <a:xfrm>
              <a:off x="3861" y="1219"/>
              <a:ext cx="55" cy="46"/>
            </a:xfrm>
            <a:custGeom>
              <a:avLst/>
              <a:gdLst>
                <a:gd name="T0" fmla="*/ 17 w 134"/>
                <a:gd name="T1" fmla="*/ 57 h 113"/>
                <a:gd name="T2" fmla="*/ 10 w 134"/>
                <a:gd name="T3" fmla="*/ 101 h 113"/>
                <a:gd name="T4" fmla="*/ 35 w 134"/>
                <a:gd name="T5" fmla="*/ 113 h 113"/>
                <a:gd name="T6" fmla="*/ 54 w 134"/>
                <a:gd name="T7" fmla="*/ 107 h 113"/>
                <a:gd name="T8" fmla="*/ 117 w 134"/>
                <a:gd name="T9" fmla="*/ 60 h 113"/>
                <a:gd name="T10" fmla="*/ 124 w 134"/>
                <a:gd name="T11" fmla="*/ 17 h 113"/>
                <a:gd name="T12" fmla="*/ 80 w 134"/>
                <a:gd name="T13" fmla="*/ 10 h 113"/>
                <a:gd name="T14" fmla="*/ 17 w 134"/>
                <a:gd name="T15" fmla="*/ 5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3">
                  <a:moveTo>
                    <a:pt x="17" y="57"/>
                  </a:moveTo>
                  <a:cubicBezTo>
                    <a:pt x="3" y="67"/>
                    <a:pt x="0" y="87"/>
                    <a:pt x="10" y="101"/>
                  </a:cubicBezTo>
                  <a:cubicBezTo>
                    <a:pt x="16" y="109"/>
                    <a:pt x="26" y="113"/>
                    <a:pt x="35" y="113"/>
                  </a:cubicBezTo>
                  <a:cubicBezTo>
                    <a:pt x="42" y="113"/>
                    <a:pt x="48" y="111"/>
                    <a:pt x="54" y="107"/>
                  </a:cubicBezTo>
                  <a:cubicBezTo>
                    <a:pt x="117" y="60"/>
                    <a:pt x="117" y="60"/>
                    <a:pt x="117" y="60"/>
                  </a:cubicBezTo>
                  <a:cubicBezTo>
                    <a:pt x="131" y="50"/>
                    <a:pt x="134" y="30"/>
                    <a:pt x="124" y="17"/>
                  </a:cubicBezTo>
                  <a:cubicBezTo>
                    <a:pt x="113" y="3"/>
                    <a:pt x="94" y="0"/>
                    <a:pt x="80" y="10"/>
                  </a:cubicBez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3"/>
            <p:cNvSpPr>
              <a:spLocks/>
            </p:cNvSpPr>
            <p:nvPr/>
          </p:nvSpPr>
          <p:spPr bwMode="auto">
            <a:xfrm>
              <a:off x="3883" y="1364"/>
              <a:ext cx="59" cy="37"/>
            </a:xfrm>
            <a:custGeom>
              <a:avLst/>
              <a:gdLst>
                <a:gd name="T0" fmla="*/ 119 w 145"/>
                <a:gd name="T1" fmla="*/ 28 h 90"/>
                <a:gd name="T2" fmla="*/ 44 w 145"/>
                <a:gd name="T3" fmla="*/ 5 h 90"/>
                <a:gd name="T4" fmla="*/ 5 w 145"/>
                <a:gd name="T5" fmla="*/ 26 h 90"/>
                <a:gd name="T6" fmla="*/ 25 w 145"/>
                <a:gd name="T7" fmla="*/ 65 h 90"/>
                <a:gd name="T8" fmla="*/ 101 w 145"/>
                <a:gd name="T9" fmla="*/ 88 h 90"/>
                <a:gd name="T10" fmla="*/ 110 w 145"/>
                <a:gd name="T11" fmla="*/ 90 h 90"/>
                <a:gd name="T12" fmla="*/ 140 w 145"/>
                <a:gd name="T13" fmla="*/ 67 h 90"/>
                <a:gd name="T14" fmla="*/ 119 w 145"/>
                <a:gd name="T15" fmla="*/ 28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90">
                  <a:moveTo>
                    <a:pt x="119" y="28"/>
                  </a:moveTo>
                  <a:cubicBezTo>
                    <a:pt x="44" y="5"/>
                    <a:pt x="44" y="5"/>
                    <a:pt x="44" y="5"/>
                  </a:cubicBezTo>
                  <a:cubicBezTo>
                    <a:pt x="27" y="0"/>
                    <a:pt x="10" y="10"/>
                    <a:pt x="5" y="26"/>
                  </a:cubicBezTo>
                  <a:cubicBezTo>
                    <a:pt x="0" y="43"/>
                    <a:pt x="9" y="60"/>
                    <a:pt x="25" y="65"/>
                  </a:cubicBezTo>
                  <a:cubicBezTo>
                    <a:pt x="101" y="88"/>
                    <a:pt x="101" y="88"/>
                    <a:pt x="101" y="88"/>
                  </a:cubicBezTo>
                  <a:cubicBezTo>
                    <a:pt x="104" y="89"/>
                    <a:pt x="107" y="90"/>
                    <a:pt x="110" y="90"/>
                  </a:cubicBezTo>
                  <a:cubicBezTo>
                    <a:pt x="123" y="90"/>
                    <a:pt x="136" y="81"/>
                    <a:pt x="140" y="67"/>
                  </a:cubicBezTo>
                  <a:cubicBezTo>
                    <a:pt x="145" y="51"/>
                    <a:pt x="135" y="33"/>
                    <a:pt x="1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4"/>
            <p:cNvSpPr>
              <a:spLocks/>
            </p:cNvSpPr>
            <p:nvPr/>
          </p:nvSpPr>
          <p:spPr bwMode="auto">
            <a:xfrm>
              <a:off x="3606" y="1219"/>
              <a:ext cx="55" cy="46"/>
            </a:xfrm>
            <a:custGeom>
              <a:avLst/>
              <a:gdLst>
                <a:gd name="T0" fmla="*/ 16 w 134"/>
                <a:gd name="T1" fmla="*/ 60 h 113"/>
                <a:gd name="T2" fmla="*/ 80 w 134"/>
                <a:gd name="T3" fmla="*/ 107 h 113"/>
                <a:gd name="T4" fmla="*/ 98 w 134"/>
                <a:gd name="T5" fmla="*/ 113 h 113"/>
                <a:gd name="T6" fmla="*/ 123 w 134"/>
                <a:gd name="T7" fmla="*/ 101 h 113"/>
                <a:gd name="T8" fmla="*/ 117 w 134"/>
                <a:gd name="T9" fmla="*/ 57 h 113"/>
                <a:gd name="T10" fmla="*/ 54 w 134"/>
                <a:gd name="T11" fmla="*/ 10 h 113"/>
                <a:gd name="T12" fmla="*/ 10 w 134"/>
                <a:gd name="T13" fmla="*/ 17 h 113"/>
                <a:gd name="T14" fmla="*/ 16 w 134"/>
                <a:gd name="T15" fmla="*/ 6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3">
                  <a:moveTo>
                    <a:pt x="16" y="60"/>
                  </a:moveTo>
                  <a:cubicBezTo>
                    <a:pt x="80" y="107"/>
                    <a:pt x="80" y="107"/>
                    <a:pt x="80" y="107"/>
                  </a:cubicBezTo>
                  <a:cubicBezTo>
                    <a:pt x="85" y="111"/>
                    <a:pt x="92" y="113"/>
                    <a:pt x="98" y="113"/>
                  </a:cubicBezTo>
                  <a:cubicBezTo>
                    <a:pt x="108" y="113"/>
                    <a:pt x="117" y="109"/>
                    <a:pt x="123" y="101"/>
                  </a:cubicBezTo>
                  <a:cubicBezTo>
                    <a:pt x="134" y="87"/>
                    <a:pt x="131" y="67"/>
                    <a:pt x="117" y="57"/>
                  </a:cubicBezTo>
                  <a:cubicBezTo>
                    <a:pt x="54" y="10"/>
                    <a:pt x="54" y="10"/>
                    <a:pt x="54" y="10"/>
                  </a:cubicBezTo>
                  <a:cubicBezTo>
                    <a:pt x="40" y="0"/>
                    <a:pt x="20" y="3"/>
                    <a:pt x="10" y="17"/>
                  </a:cubicBezTo>
                  <a:cubicBezTo>
                    <a:pt x="0" y="30"/>
                    <a:pt x="2" y="50"/>
                    <a:pt x="1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5"/>
            <p:cNvSpPr>
              <a:spLocks/>
            </p:cNvSpPr>
            <p:nvPr/>
          </p:nvSpPr>
          <p:spPr bwMode="auto">
            <a:xfrm>
              <a:off x="3580" y="1364"/>
              <a:ext cx="59" cy="37"/>
            </a:xfrm>
            <a:custGeom>
              <a:avLst/>
              <a:gdLst>
                <a:gd name="T0" fmla="*/ 140 w 145"/>
                <a:gd name="T1" fmla="*/ 26 h 90"/>
                <a:gd name="T2" fmla="*/ 101 w 145"/>
                <a:gd name="T3" fmla="*/ 5 h 90"/>
                <a:gd name="T4" fmla="*/ 26 w 145"/>
                <a:gd name="T5" fmla="*/ 28 h 90"/>
                <a:gd name="T6" fmla="*/ 5 w 145"/>
                <a:gd name="T7" fmla="*/ 67 h 90"/>
                <a:gd name="T8" fmla="*/ 35 w 145"/>
                <a:gd name="T9" fmla="*/ 90 h 90"/>
                <a:gd name="T10" fmla="*/ 44 w 145"/>
                <a:gd name="T11" fmla="*/ 88 h 90"/>
                <a:gd name="T12" fmla="*/ 119 w 145"/>
                <a:gd name="T13" fmla="*/ 65 h 90"/>
                <a:gd name="T14" fmla="*/ 140 w 145"/>
                <a:gd name="T15" fmla="*/ 26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90">
                  <a:moveTo>
                    <a:pt x="140" y="26"/>
                  </a:moveTo>
                  <a:cubicBezTo>
                    <a:pt x="135" y="10"/>
                    <a:pt x="117" y="0"/>
                    <a:pt x="101" y="5"/>
                  </a:cubicBezTo>
                  <a:cubicBezTo>
                    <a:pt x="26" y="28"/>
                    <a:pt x="26" y="28"/>
                    <a:pt x="26" y="28"/>
                  </a:cubicBezTo>
                  <a:cubicBezTo>
                    <a:pt x="9" y="33"/>
                    <a:pt x="0" y="51"/>
                    <a:pt x="5" y="67"/>
                  </a:cubicBezTo>
                  <a:cubicBezTo>
                    <a:pt x="9" y="81"/>
                    <a:pt x="21" y="90"/>
                    <a:pt x="35" y="90"/>
                  </a:cubicBezTo>
                  <a:cubicBezTo>
                    <a:pt x="38" y="90"/>
                    <a:pt x="41" y="89"/>
                    <a:pt x="44" y="88"/>
                  </a:cubicBezTo>
                  <a:cubicBezTo>
                    <a:pt x="119" y="65"/>
                    <a:pt x="119" y="65"/>
                    <a:pt x="119" y="65"/>
                  </a:cubicBezTo>
                  <a:cubicBezTo>
                    <a:pt x="136" y="60"/>
                    <a:pt x="145" y="43"/>
                    <a:pt x="14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6"/>
            <p:cNvSpPr>
              <a:spLocks noEditPoints="1"/>
            </p:cNvSpPr>
            <p:nvPr/>
          </p:nvSpPr>
          <p:spPr bwMode="auto">
            <a:xfrm>
              <a:off x="3648" y="1232"/>
              <a:ext cx="225" cy="323"/>
            </a:xfrm>
            <a:custGeom>
              <a:avLst/>
              <a:gdLst>
                <a:gd name="T0" fmla="*/ 84 w 553"/>
                <a:gd name="T1" fmla="*/ 438 h 792"/>
                <a:gd name="T2" fmla="*/ 109 w 553"/>
                <a:gd name="T3" fmla="*/ 531 h 792"/>
                <a:gd name="T4" fmla="*/ 103 w 553"/>
                <a:gd name="T5" fmla="*/ 548 h 792"/>
                <a:gd name="T6" fmla="*/ 96 w 553"/>
                <a:gd name="T7" fmla="*/ 598 h 792"/>
                <a:gd name="T8" fmla="*/ 101 w 553"/>
                <a:gd name="T9" fmla="*/ 682 h 792"/>
                <a:gd name="T10" fmla="*/ 155 w 553"/>
                <a:gd name="T11" fmla="*/ 727 h 792"/>
                <a:gd name="T12" fmla="*/ 197 w 553"/>
                <a:gd name="T13" fmla="*/ 734 h 792"/>
                <a:gd name="T14" fmla="*/ 260 w 553"/>
                <a:gd name="T15" fmla="*/ 792 h 792"/>
                <a:gd name="T16" fmla="*/ 368 w 553"/>
                <a:gd name="T17" fmla="*/ 738 h 792"/>
                <a:gd name="T18" fmla="*/ 376 w 553"/>
                <a:gd name="T19" fmla="*/ 727 h 792"/>
                <a:gd name="T20" fmla="*/ 420 w 553"/>
                <a:gd name="T21" fmla="*/ 722 h 792"/>
                <a:gd name="T22" fmla="*/ 467 w 553"/>
                <a:gd name="T23" fmla="*/ 670 h 792"/>
                <a:gd name="T24" fmla="*/ 467 w 553"/>
                <a:gd name="T25" fmla="*/ 555 h 792"/>
                <a:gd name="T26" fmla="*/ 454 w 553"/>
                <a:gd name="T27" fmla="*/ 548 h 792"/>
                <a:gd name="T28" fmla="*/ 454 w 553"/>
                <a:gd name="T29" fmla="*/ 485 h 792"/>
                <a:gd name="T30" fmla="*/ 529 w 553"/>
                <a:gd name="T31" fmla="*/ 355 h 792"/>
                <a:gd name="T32" fmla="*/ 373 w 553"/>
                <a:gd name="T33" fmla="*/ 16 h 792"/>
                <a:gd name="T34" fmla="*/ 132 w 553"/>
                <a:gd name="T35" fmla="*/ 46 h 792"/>
                <a:gd name="T36" fmla="*/ 281 w 553"/>
                <a:gd name="T37" fmla="*/ 76 h 792"/>
                <a:gd name="T38" fmla="*/ 458 w 553"/>
                <a:gd name="T39" fmla="*/ 329 h 792"/>
                <a:gd name="T40" fmla="*/ 378 w 553"/>
                <a:gd name="T41" fmla="*/ 474 h 792"/>
                <a:gd name="T42" fmla="*/ 308 w 553"/>
                <a:gd name="T43" fmla="*/ 531 h 792"/>
                <a:gd name="T44" fmla="*/ 308 w 553"/>
                <a:gd name="T45" fmla="*/ 477 h 792"/>
                <a:gd name="T46" fmla="*/ 297 w 553"/>
                <a:gd name="T47" fmla="*/ 447 h 792"/>
                <a:gd name="T48" fmla="*/ 305 w 553"/>
                <a:gd name="T49" fmla="*/ 403 h 792"/>
                <a:gd name="T50" fmla="*/ 312 w 553"/>
                <a:gd name="T51" fmla="*/ 380 h 792"/>
                <a:gd name="T52" fmla="*/ 415 w 553"/>
                <a:gd name="T53" fmla="*/ 172 h 792"/>
                <a:gd name="T54" fmla="*/ 288 w 553"/>
                <a:gd name="T55" fmla="*/ 247 h 792"/>
                <a:gd name="T56" fmla="*/ 354 w 553"/>
                <a:gd name="T57" fmla="*/ 271 h 792"/>
                <a:gd name="T58" fmla="*/ 305 w 553"/>
                <a:gd name="T59" fmla="*/ 343 h 792"/>
                <a:gd name="T60" fmla="*/ 287 w 553"/>
                <a:gd name="T61" fmla="*/ 380 h 792"/>
                <a:gd name="T62" fmla="*/ 262 w 553"/>
                <a:gd name="T63" fmla="*/ 378 h 792"/>
                <a:gd name="T64" fmla="*/ 254 w 553"/>
                <a:gd name="T65" fmla="*/ 368 h 792"/>
                <a:gd name="T66" fmla="*/ 200 w 553"/>
                <a:gd name="T67" fmla="*/ 319 h 792"/>
                <a:gd name="T68" fmla="*/ 142 w 553"/>
                <a:gd name="T69" fmla="*/ 259 h 792"/>
                <a:gd name="T70" fmla="*/ 177 w 553"/>
                <a:gd name="T71" fmla="*/ 367 h 792"/>
                <a:gd name="T72" fmla="*/ 243 w 553"/>
                <a:gd name="T73" fmla="*/ 385 h 792"/>
                <a:gd name="T74" fmla="*/ 253 w 553"/>
                <a:gd name="T75" fmla="*/ 399 h 792"/>
                <a:gd name="T76" fmla="*/ 271 w 553"/>
                <a:gd name="T77" fmla="*/ 445 h 792"/>
                <a:gd name="T78" fmla="*/ 257 w 553"/>
                <a:gd name="T79" fmla="*/ 467 h 792"/>
                <a:gd name="T80" fmla="*/ 257 w 553"/>
                <a:gd name="T81" fmla="*/ 531 h 792"/>
                <a:gd name="T82" fmla="*/ 185 w 553"/>
                <a:gd name="T83" fmla="*/ 473 h 792"/>
                <a:gd name="T84" fmla="*/ 105 w 553"/>
                <a:gd name="T85" fmla="*/ 199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3" h="792">
                  <a:moveTo>
                    <a:pt x="34" y="173"/>
                  </a:moveTo>
                  <a:cubicBezTo>
                    <a:pt x="0" y="264"/>
                    <a:pt x="19" y="365"/>
                    <a:pt x="84" y="438"/>
                  </a:cubicBezTo>
                  <a:cubicBezTo>
                    <a:pt x="92" y="450"/>
                    <a:pt x="103" y="467"/>
                    <a:pt x="109" y="485"/>
                  </a:cubicBezTo>
                  <a:cubicBezTo>
                    <a:pt x="109" y="531"/>
                    <a:pt x="109" y="531"/>
                    <a:pt x="109" y="531"/>
                  </a:cubicBezTo>
                  <a:cubicBezTo>
                    <a:pt x="109" y="548"/>
                    <a:pt x="109" y="548"/>
                    <a:pt x="109" y="548"/>
                  </a:cubicBezTo>
                  <a:cubicBezTo>
                    <a:pt x="103" y="548"/>
                    <a:pt x="103" y="548"/>
                    <a:pt x="103" y="548"/>
                  </a:cubicBezTo>
                  <a:cubicBezTo>
                    <a:pt x="99" y="548"/>
                    <a:pt x="96" y="551"/>
                    <a:pt x="96" y="555"/>
                  </a:cubicBezTo>
                  <a:cubicBezTo>
                    <a:pt x="96" y="598"/>
                    <a:pt x="96" y="598"/>
                    <a:pt x="96" y="598"/>
                  </a:cubicBezTo>
                  <a:cubicBezTo>
                    <a:pt x="96" y="670"/>
                    <a:pt x="96" y="670"/>
                    <a:pt x="96" y="670"/>
                  </a:cubicBezTo>
                  <a:cubicBezTo>
                    <a:pt x="96" y="674"/>
                    <a:pt x="98" y="679"/>
                    <a:pt x="101" y="682"/>
                  </a:cubicBezTo>
                  <a:cubicBezTo>
                    <a:pt x="142" y="722"/>
                    <a:pt x="142" y="722"/>
                    <a:pt x="142" y="722"/>
                  </a:cubicBezTo>
                  <a:cubicBezTo>
                    <a:pt x="146" y="725"/>
                    <a:pt x="150" y="727"/>
                    <a:pt x="155" y="727"/>
                  </a:cubicBezTo>
                  <a:cubicBezTo>
                    <a:pt x="190" y="727"/>
                    <a:pt x="190" y="727"/>
                    <a:pt x="190" y="727"/>
                  </a:cubicBezTo>
                  <a:cubicBezTo>
                    <a:pt x="194" y="727"/>
                    <a:pt x="197" y="730"/>
                    <a:pt x="197" y="734"/>
                  </a:cubicBezTo>
                  <a:cubicBezTo>
                    <a:pt x="197" y="738"/>
                    <a:pt x="197" y="738"/>
                    <a:pt x="197" y="738"/>
                  </a:cubicBezTo>
                  <a:cubicBezTo>
                    <a:pt x="197" y="768"/>
                    <a:pt x="225" y="792"/>
                    <a:pt x="260" y="792"/>
                  </a:cubicBezTo>
                  <a:cubicBezTo>
                    <a:pt x="305" y="792"/>
                    <a:pt x="305" y="792"/>
                    <a:pt x="305" y="792"/>
                  </a:cubicBezTo>
                  <a:cubicBezTo>
                    <a:pt x="340" y="792"/>
                    <a:pt x="368" y="768"/>
                    <a:pt x="368" y="738"/>
                  </a:cubicBezTo>
                  <a:cubicBezTo>
                    <a:pt x="368" y="734"/>
                    <a:pt x="368" y="734"/>
                    <a:pt x="368" y="734"/>
                  </a:cubicBezTo>
                  <a:cubicBezTo>
                    <a:pt x="368" y="730"/>
                    <a:pt x="372" y="727"/>
                    <a:pt x="376" y="727"/>
                  </a:cubicBezTo>
                  <a:cubicBezTo>
                    <a:pt x="407" y="727"/>
                    <a:pt x="407" y="727"/>
                    <a:pt x="407" y="727"/>
                  </a:cubicBezTo>
                  <a:cubicBezTo>
                    <a:pt x="412" y="727"/>
                    <a:pt x="416" y="725"/>
                    <a:pt x="420" y="722"/>
                  </a:cubicBezTo>
                  <a:cubicBezTo>
                    <a:pt x="462" y="682"/>
                    <a:pt x="462" y="682"/>
                    <a:pt x="462" y="682"/>
                  </a:cubicBezTo>
                  <a:cubicBezTo>
                    <a:pt x="465" y="679"/>
                    <a:pt x="467" y="674"/>
                    <a:pt x="467" y="670"/>
                  </a:cubicBezTo>
                  <a:cubicBezTo>
                    <a:pt x="467" y="598"/>
                    <a:pt x="467" y="598"/>
                    <a:pt x="467" y="598"/>
                  </a:cubicBezTo>
                  <a:cubicBezTo>
                    <a:pt x="467" y="555"/>
                    <a:pt x="467" y="555"/>
                    <a:pt x="467" y="555"/>
                  </a:cubicBezTo>
                  <a:cubicBezTo>
                    <a:pt x="467" y="551"/>
                    <a:pt x="464" y="548"/>
                    <a:pt x="460" y="548"/>
                  </a:cubicBezTo>
                  <a:cubicBezTo>
                    <a:pt x="454" y="548"/>
                    <a:pt x="454" y="548"/>
                    <a:pt x="454" y="548"/>
                  </a:cubicBezTo>
                  <a:cubicBezTo>
                    <a:pt x="454" y="531"/>
                    <a:pt x="454" y="531"/>
                    <a:pt x="454" y="531"/>
                  </a:cubicBezTo>
                  <a:cubicBezTo>
                    <a:pt x="454" y="485"/>
                    <a:pt x="454" y="485"/>
                    <a:pt x="454" y="485"/>
                  </a:cubicBezTo>
                  <a:cubicBezTo>
                    <a:pt x="460" y="467"/>
                    <a:pt x="470" y="450"/>
                    <a:pt x="479" y="438"/>
                  </a:cubicBezTo>
                  <a:cubicBezTo>
                    <a:pt x="501" y="414"/>
                    <a:pt x="518" y="386"/>
                    <a:pt x="529" y="355"/>
                  </a:cubicBezTo>
                  <a:cubicBezTo>
                    <a:pt x="553" y="289"/>
                    <a:pt x="550" y="217"/>
                    <a:pt x="521" y="153"/>
                  </a:cubicBezTo>
                  <a:cubicBezTo>
                    <a:pt x="491" y="89"/>
                    <a:pt x="439" y="41"/>
                    <a:pt x="373" y="16"/>
                  </a:cubicBezTo>
                  <a:cubicBezTo>
                    <a:pt x="343" y="6"/>
                    <a:pt x="313" y="0"/>
                    <a:pt x="281" y="0"/>
                  </a:cubicBezTo>
                  <a:cubicBezTo>
                    <a:pt x="228" y="0"/>
                    <a:pt x="176" y="16"/>
                    <a:pt x="132" y="46"/>
                  </a:cubicBezTo>
                  <a:cubicBezTo>
                    <a:pt x="87" y="77"/>
                    <a:pt x="53" y="121"/>
                    <a:pt x="34" y="173"/>
                  </a:cubicBezTo>
                  <a:close/>
                  <a:moveTo>
                    <a:pt x="281" y="76"/>
                  </a:moveTo>
                  <a:cubicBezTo>
                    <a:pt x="303" y="76"/>
                    <a:pt x="325" y="80"/>
                    <a:pt x="346" y="87"/>
                  </a:cubicBezTo>
                  <a:cubicBezTo>
                    <a:pt x="444" y="123"/>
                    <a:pt x="494" y="231"/>
                    <a:pt x="458" y="329"/>
                  </a:cubicBezTo>
                  <a:cubicBezTo>
                    <a:pt x="449" y="352"/>
                    <a:pt x="437" y="373"/>
                    <a:pt x="421" y="390"/>
                  </a:cubicBezTo>
                  <a:cubicBezTo>
                    <a:pt x="412" y="402"/>
                    <a:pt x="389" y="434"/>
                    <a:pt x="378" y="474"/>
                  </a:cubicBezTo>
                  <a:cubicBezTo>
                    <a:pt x="378" y="531"/>
                    <a:pt x="378" y="531"/>
                    <a:pt x="378" y="531"/>
                  </a:cubicBezTo>
                  <a:cubicBezTo>
                    <a:pt x="308" y="531"/>
                    <a:pt x="308" y="531"/>
                    <a:pt x="308" y="531"/>
                  </a:cubicBezTo>
                  <a:cubicBezTo>
                    <a:pt x="308" y="519"/>
                    <a:pt x="308" y="519"/>
                    <a:pt x="308" y="519"/>
                  </a:cubicBezTo>
                  <a:cubicBezTo>
                    <a:pt x="308" y="477"/>
                    <a:pt x="308" y="477"/>
                    <a:pt x="308" y="477"/>
                  </a:cubicBezTo>
                  <a:cubicBezTo>
                    <a:pt x="308" y="467"/>
                    <a:pt x="308" y="467"/>
                    <a:pt x="308" y="467"/>
                  </a:cubicBezTo>
                  <a:cubicBezTo>
                    <a:pt x="308" y="459"/>
                    <a:pt x="303" y="451"/>
                    <a:pt x="297" y="447"/>
                  </a:cubicBezTo>
                  <a:cubicBezTo>
                    <a:pt x="297" y="444"/>
                    <a:pt x="297" y="442"/>
                    <a:pt x="298" y="439"/>
                  </a:cubicBezTo>
                  <a:cubicBezTo>
                    <a:pt x="299" y="427"/>
                    <a:pt x="302" y="415"/>
                    <a:pt x="305" y="403"/>
                  </a:cubicBezTo>
                  <a:cubicBezTo>
                    <a:pt x="306" y="397"/>
                    <a:pt x="308" y="391"/>
                    <a:pt x="311" y="384"/>
                  </a:cubicBezTo>
                  <a:cubicBezTo>
                    <a:pt x="311" y="383"/>
                    <a:pt x="312" y="382"/>
                    <a:pt x="312" y="380"/>
                  </a:cubicBezTo>
                  <a:cubicBezTo>
                    <a:pt x="316" y="370"/>
                    <a:pt x="321" y="359"/>
                    <a:pt x="326" y="349"/>
                  </a:cubicBezTo>
                  <a:cubicBezTo>
                    <a:pt x="466" y="354"/>
                    <a:pt x="426" y="205"/>
                    <a:pt x="415" y="172"/>
                  </a:cubicBezTo>
                  <a:cubicBezTo>
                    <a:pt x="414" y="170"/>
                    <a:pt x="412" y="170"/>
                    <a:pt x="411" y="172"/>
                  </a:cubicBezTo>
                  <a:cubicBezTo>
                    <a:pt x="397" y="212"/>
                    <a:pt x="318" y="191"/>
                    <a:pt x="288" y="247"/>
                  </a:cubicBezTo>
                  <a:cubicBezTo>
                    <a:pt x="269" y="282"/>
                    <a:pt x="281" y="312"/>
                    <a:pt x="293" y="329"/>
                  </a:cubicBezTo>
                  <a:cubicBezTo>
                    <a:pt x="311" y="307"/>
                    <a:pt x="332" y="287"/>
                    <a:pt x="354" y="271"/>
                  </a:cubicBezTo>
                  <a:cubicBezTo>
                    <a:pt x="351" y="276"/>
                    <a:pt x="348" y="280"/>
                    <a:pt x="345" y="285"/>
                  </a:cubicBezTo>
                  <a:cubicBezTo>
                    <a:pt x="330" y="303"/>
                    <a:pt x="316" y="322"/>
                    <a:pt x="305" y="343"/>
                  </a:cubicBezTo>
                  <a:cubicBezTo>
                    <a:pt x="299" y="353"/>
                    <a:pt x="293" y="365"/>
                    <a:pt x="289" y="376"/>
                  </a:cubicBezTo>
                  <a:cubicBezTo>
                    <a:pt x="288" y="377"/>
                    <a:pt x="288" y="378"/>
                    <a:pt x="287" y="380"/>
                  </a:cubicBezTo>
                  <a:cubicBezTo>
                    <a:pt x="284" y="388"/>
                    <a:pt x="281" y="397"/>
                    <a:pt x="279" y="405"/>
                  </a:cubicBezTo>
                  <a:cubicBezTo>
                    <a:pt x="274" y="396"/>
                    <a:pt x="268" y="386"/>
                    <a:pt x="262" y="378"/>
                  </a:cubicBezTo>
                  <a:cubicBezTo>
                    <a:pt x="261" y="376"/>
                    <a:pt x="260" y="375"/>
                    <a:pt x="258" y="373"/>
                  </a:cubicBezTo>
                  <a:cubicBezTo>
                    <a:pt x="257" y="371"/>
                    <a:pt x="255" y="369"/>
                    <a:pt x="254" y="368"/>
                  </a:cubicBezTo>
                  <a:cubicBezTo>
                    <a:pt x="240" y="350"/>
                    <a:pt x="222" y="335"/>
                    <a:pt x="204" y="323"/>
                  </a:cubicBezTo>
                  <a:cubicBezTo>
                    <a:pt x="203" y="322"/>
                    <a:pt x="201" y="321"/>
                    <a:pt x="200" y="319"/>
                  </a:cubicBezTo>
                  <a:cubicBezTo>
                    <a:pt x="221" y="327"/>
                    <a:pt x="242" y="339"/>
                    <a:pt x="260" y="353"/>
                  </a:cubicBezTo>
                  <a:cubicBezTo>
                    <a:pt x="285" y="252"/>
                    <a:pt x="172" y="256"/>
                    <a:pt x="142" y="259"/>
                  </a:cubicBezTo>
                  <a:cubicBezTo>
                    <a:pt x="140" y="259"/>
                    <a:pt x="140" y="262"/>
                    <a:pt x="142" y="263"/>
                  </a:cubicBezTo>
                  <a:cubicBezTo>
                    <a:pt x="167" y="281"/>
                    <a:pt x="140" y="336"/>
                    <a:pt x="177" y="367"/>
                  </a:cubicBezTo>
                  <a:cubicBezTo>
                    <a:pt x="199" y="386"/>
                    <a:pt x="222" y="383"/>
                    <a:pt x="237" y="377"/>
                  </a:cubicBezTo>
                  <a:cubicBezTo>
                    <a:pt x="239" y="380"/>
                    <a:pt x="241" y="382"/>
                    <a:pt x="243" y="385"/>
                  </a:cubicBezTo>
                  <a:cubicBezTo>
                    <a:pt x="246" y="389"/>
                    <a:pt x="249" y="394"/>
                    <a:pt x="252" y="398"/>
                  </a:cubicBezTo>
                  <a:cubicBezTo>
                    <a:pt x="252" y="399"/>
                    <a:pt x="253" y="399"/>
                    <a:pt x="253" y="399"/>
                  </a:cubicBezTo>
                  <a:cubicBezTo>
                    <a:pt x="261" y="412"/>
                    <a:pt x="267" y="427"/>
                    <a:pt x="271" y="441"/>
                  </a:cubicBezTo>
                  <a:cubicBezTo>
                    <a:pt x="271" y="443"/>
                    <a:pt x="271" y="444"/>
                    <a:pt x="271" y="445"/>
                  </a:cubicBezTo>
                  <a:cubicBezTo>
                    <a:pt x="266" y="447"/>
                    <a:pt x="262" y="451"/>
                    <a:pt x="260" y="456"/>
                  </a:cubicBezTo>
                  <a:cubicBezTo>
                    <a:pt x="258" y="459"/>
                    <a:pt x="257" y="463"/>
                    <a:pt x="257" y="467"/>
                  </a:cubicBezTo>
                  <a:cubicBezTo>
                    <a:pt x="257" y="529"/>
                    <a:pt x="257" y="529"/>
                    <a:pt x="257" y="529"/>
                  </a:cubicBezTo>
                  <a:cubicBezTo>
                    <a:pt x="257" y="531"/>
                    <a:pt x="257" y="531"/>
                    <a:pt x="257" y="531"/>
                  </a:cubicBezTo>
                  <a:cubicBezTo>
                    <a:pt x="185" y="531"/>
                    <a:pt x="185" y="531"/>
                    <a:pt x="185" y="531"/>
                  </a:cubicBezTo>
                  <a:cubicBezTo>
                    <a:pt x="185" y="473"/>
                    <a:pt x="185" y="473"/>
                    <a:pt x="185" y="473"/>
                  </a:cubicBezTo>
                  <a:cubicBezTo>
                    <a:pt x="173" y="433"/>
                    <a:pt x="151" y="401"/>
                    <a:pt x="142" y="390"/>
                  </a:cubicBezTo>
                  <a:cubicBezTo>
                    <a:pt x="97" y="340"/>
                    <a:pt x="80" y="267"/>
                    <a:pt x="105" y="199"/>
                  </a:cubicBezTo>
                  <a:cubicBezTo>
                    <a:pt x="133" y="123"/>
                    <a:pt x="205" y="76"/>
                    <a:pt x="28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72"/>
          <p:cNvGrpSpPr/>
          <p:nvPr/>
        </p:nvGrpSpPr>
        <p:grpSpPr>
          <a:xfrm>
            <a:off x="601915" y="3877326"/>
            <a:ext cx="1962107" cy="2560656"/>
            <a:chOff x="222899" y="1739502"/>
            <a:chExt cx="3384228" cy="4416600"/>
          </a:xfrm>
          <a:solidFill>
            <a:schemeClr val="accent1">
              <a:lumMod val="75000"/>
            </a:schemeClr>
          </a:solidFill>
        </p:grpSpPr>
        <p:sp>
          <p:nvSpPr>
            <p:cNvPr id="74" name="Freeform 39"/>
            <p:cNvSpPr>
              <a:spLocks/>
            </p:cNvSpPr>
            <p:nvPr/>
          </p:nvSpPr>
          <p:spPr bwMode="auto">
            <a:xfrm>
              <a:off x="2527722" y="1739502"/>
              <a:ext cx="801404" cy="892939"/>
            </a:xfrm>
            <a:custGeom>
              <a:avLst/>
              <a:gdLst>
                <a:gd name="T0" fmla="*/ 13 w 429"/>
                <a:gd name="T1" fmla="*/ 135 h 478"/>
                <a:gd name="T2" fmla="*/ 54 w 429"/>
                <a:gd name="T3" fmla="*/ 168 h 478"/>
                <a:gd name="T4" fmla="*/ 136 w 429"/>
                <a:gd name="T5" fmla="*/ 189 h 478"/>
                <a:gd name="T6" fmla="*/ 156 w 429"/>
                <a:gd name="T7" fmla="*/ 187 h 478"/>
                <a:gd name="T8" fmla="*/ 169 w 429"/>
                <a:gd name="T9" fmla="*/ 162 h 478"/>
                <a:gd name="T10" fmla="*/ 199 w 429"/>
                <a:gd name="T11" fmla="*/ 193 h 478"/>
                <a:gd name="T12" fmla="*/ 202 w 429"/>
                <a:gd name="T13" fmla="*/ 220 h 478"/>
                <a:gd name="T14" fmla="*/ 238 w 429"/>
                <a:gd name="T15" fmla="*/ 241 h 478"/>
                <a:gd name="T16" fmla="*/ 266 w 429"/>
                <a:gd name="T17" fmla="*/ 291 h 478"/>
                <a:gd name="T18" fmla="*/ 248 w 429"/>
                <a:gd name="T19" fmla="*/ 358 h 478"/>
                <a:gd name="T20" fmla="*/ 190 w 429"/>
                <a:gd name="T21" fmla="*/ 362 h 478"/>
                <a:gd name="T22" fmla="*/ 201 w 429"/>
                <a:gd name="T23" fmla="*/ 401 h 478"/>
                <a:gd name="T24" fmla="*/ 233 w 429"/>
                <a:gd name="T25" fmla="*/ 392 h 478"/>
                <a:gd name="T26" fmla="*/ 258 w 429"/>
                <a:gd name="T27" fmla="*/ 409 h 478"/>
                <a:gd name="T28" fmla="*/ 297 w 429"/>
                <a:gd name="T29" fmla="*/ 450 h 478"/>
                <a:gd name="T30" fmla="*/ 319 w 429"/>
                <a:gd name="T31" fmla="*/ 459 h 478"/>
                <a:gd name="T32" fmla="*/ 360 w 429"/>
                <a:gd name="T33" fmla="*/ 477 h 478"/>
                <a:gd name="T34" fmla="*/ 321 w 429"/>
                <a:gd name="T35" fmla="*/ 416 h 478"/>
                <a:gd name="T36" fmla="*/ 378 w 429"/>
                <a:gd name="T37" fmla="*/ 457 h 478"/>
                <a:gd name="T38" fmla="*/ 376 w 429"/>
                <a:gd name="T39" fmla="*/ 433 h 478"/>
                <a:gd name="T40" fmla="*/ 372 w 429"/>
                <a:gd name="T41" fmla="*/ 405 h 478"/>
                <a:gd name="T42" fmla="*/ 356 w 429"/>
                <a:gd name="T43" fmla="*/ 381 h 478"/>
                <a:gd name="T44" fmla="*/ 342 w 429"/>
                <a:gd name="T45" fmla="*/ 367 h 478"/>
                <a:gd name="T46" fmla="*/ 329 w 429"/>
                <a:gd name="T47" fmla="*/ 324 h 478"/>
                <a:gd name="T48" fmla="*/ 346 w 429"/>
                <a:gd name="T49" fmla="*/ 327 h 478"/>
                <a:gd name="T50" fmla="*/ 377 w 429"/>
                <a:gd name="T51" fmla="*/ 360 h 478"/>
                <a:gd name="T52" fmla="*/ 397 w 429"/>
                <a:gd name="T53" fmla="*/ 377 h 478"/>
                <a:gd name="T54" fmla="*/ 420 w 429"/>
                <a:gd name="T55" fmla="*/ 337 h 478"/>
                <a:gd name="T56" fmla="*/ 427 w 429"/>
                <a:gd name="T57" fmla="*/ 328 h 478"/>
                <a:gd name="T58" fmla="*/ 405 w 429"/>
                <a:gd name="T59" fmla="*/ 291 h 478"/>
                <a:gd name="T60" fmla="*/ 376 w 429"/>
                <a:gd name="T61" fmla="*/ 260 h 478"/>
                <a:gd name="T62" fmla="*/ 347 w 429"/>
                <a:gd name="T63" fmla="*/ 254 h 478"/>
                <a:gd name="T64" fmla="*/ 334 w 429"/>
                <a:gd name="T65" fmla="*/ 221 h 478"/>
                <a:gd name="T66" fmla="*/ 345 w 429"/>
                <a:gd name="T67" fmla="*/ 187 h 478"/>
                <a:gd name="T68" fmla="*/ 321 w 429"/>
                <a:gd name="T69" fmla="*/ 172 h 478"/>
                <a:gd name="T70" fmla="*/ 295 w 429"/>
                <a:gd name="T71" fmla="*/ 159 h 478"/>
                <a:gd name="T72" fmla="*/ 269 w 429"/>
                <a:gd name="T73" fmla="*/ 134 h 478"/>
                <a:gd name="T74" fmla="*/ 258 w 429"/>
                <a:gd name="T75" fmla="*/ 110 h 478"/>
                <a:gd name="T76" fmla="*/ 240 w 429"/>
                <a:gd name="T77" fmla="*/ 115 h 478"/>
                <a:gd name="T78" fmla="*/ 223 w 429"/>
                <a:gd name="T79" fmla="*/ 83 h 478"/>
                <a:gd name="T80" fmla="*/ 176 w 429"/>
                <a:gd name="T81" fmla="*/ 71 h 478"/>
                <a:gd name="T82" fmla="*/ 137 w 429"/>
                <a:gd name="T83" fmla="*/ 92 h 478"/>
                <a:gd name="T84" fmla="*/ 139 w 429"/>
                <a:gd name="T85" fmla="*/ 44 h 478"/>
                <a:gd name="T86" fmla="*/ 98 w 429"/>
                <a:gd name="T87" fmla="*/ 8 h 478"/>
                <a:gd name="T88" fmla="*/ 86 w 429"/>
                <a:gd name="T89" fmla="*/ 27 h 478"/>
                <a:gd name="T90" fmla="*/ 69 w 429"/>
                <a:gd name="T91" fmla="*/ 36 h 478"/>
                <a:gd name="T92" fmla="*/ 63 w 429"/>
                <a:gd name="T93" fmla="*/ 89 h 478"/>
                <a:gd name="T94" fmla="*/ 76 w 429"/>
                <a:gd name="T95" fmla="*/ 128 h 478"/>
                <a:gd name="T96" fmla="*/ 58 w 429"/>
                <a:gd name="T97" fmla="*/ 70 h 478"/>
                <a:gd name="T98" fmla="*/ 15 w 429"/>
                <a:gd name="T99" fmla="*/ 32 h 478"/>
                <a:gd name="T100" fmla="*/ 5 w 429"/>
                <a:gd name="T101" fmla="*/ 7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78">
                  <a:moveTo>
                    <a:pt x="5" y="99"/>
                  </a:moveTo>
                  <a:lnTo>
                    <a:pt x="2" y="115"/>
                  </a:lnTo>
                  <a:lnTo>
                    <a:pt x="45" y="135"/>
                  </a:lnTo>
                  <a:lnTo>
                    <a:pt x="11" y="133"/>
                  </a:lnTo>
                  <a:lnTo>
                    <a:pt x="13" y="135"/>
                  </a:lnTo>
                  <a:lnTo>
                    <a:pt x="11" y="140"/>
                  </a:lnTo>
                  <a:lnTo>
                    <a:pt x="30" y="166"/>
                  </a:lnTo>
                  <a:lnTo>
                    <a:pt x="46" y="167"/>
                  </a:lnTo>
                  <a:lnTo>
                    <a:pt x="53" y="160"/>
                  </a:lnTo>
                  <a:lnTo>
                    <a:pt x="54" y="168"/>
                  </a:lnTo>
                  <a:lnTo>
                    <a:pt x="63" y="179"/>
                  </a:lnTo>
                  <a:lnTo>
                    <a:pt x="105" y="179"/>
                  </a:lnTo>
                  <a:lnTo>
                    <a:pt x="123" y="188"/>
                  </a:lnTo>
                  <a:lnTo>
                    <a:pt x="128" y="181"/>
                  </a:lnTo>
                  <a:lnTo>
                    <a:pt x="136" y="189"/>
                  </a:lnTo>
                  <a:lnTo>
                    <a:pt x="138" y="189"/>
                  </a:lnTo>
                  <a:lnTo>
                    <a:pt x="136" y="187"/>
                  </a:lnTo>
                  <a:lnTo>
                    <a:pt x="128" y="174"/>
                  </a:lnTo>
                  <a:lnTo>
                    <a:pt x="152" y="181"/>
                  </a:lnTo>
                  <a:lnTo>
                    <a:pt x="156" y="187"/>
                  </a:lnTo>
                  <a:lnTo>
                    <a:pt x="169" y="183"/>
                  </a:lnTo>
                  <a:lnTo>
                    <a:pt x="171" y="181"/>
                  </a:lnTo>
                  <a:lnTo>
                    <a:pt x="164" y="166"/>
                  </a:lnTo>
                  <a:lnTo>
                    <a:pt x="158" y="163"/>
                  </a:lnTo>
                  <a:lnTo>
                    <a:pt x="169" y="162"/>
                  </a:lnTo>
                  <a:lnTo>
                    <a:pt x="178" y="172"/>
                  </a:lnTo>
                  <a:lnTo>
                    <a:pt x="187" y="170"/>
                  </a:lnTo>
                  <a:lnTo>
                    <a:pt x="188" y="187"/>
                  </a:lnTo>
                  <a:lnTo>
                    <a:pt x="197" y="187"/>
                  </a:lnTo>
                  <a:lnTo>
                    <a:pt x="199" y="193"/>
                  </a:lnTo>
                  <a:lnTo>
                    <a:pt x="195" y="196"/>
                  </a:lnTo>
                  <a:lnTo>
                    <a:pt x="214" y="211"/>
                  </a:lnTo>
                  <a:lnTo>
                    <a:pt x="216" y="217"/>
                  </a:lnTo>
                  <a:lnTo>
                    <a:pt x="210" y="221"/>
                  </a:lnTo>
                  <a:lnTo>
                    <a:pt x="202" y="220"/>
                  </a:lnTo>
                  <a:lnTo>
                    <a:pt x="202" y="235"/>
                  </a:lnTo>
                  <a:lnTo>
                    <a:pt x="217" y="225"/>
                  </a:lnTo>
                  <a:lnTo>
                    <a:pt x="228" y="224"/>
                  </a:lnTo>
                  <a:lnTo>
                    <a:pt x="228" y="230"/>
                  </a:lnTo>
                  <a:lnTo>
                    <a:pt x="238" y="241"/>
                  </a:lnTo>
                  <a:lnTo>
                    <a:pt x="238" y="233"/>
                  </a:lnTo>
                  <a:lnTo>
                    <a:pt x="243" y="235"/>
                  </a:lnTo>
                  <a:lnTo>
                    <a:pt x="243" y="250"/>
                  </a:lnTo>
                  <a:lnTo>
                    <a:pt x="256" y="257"/>
                  </a:lnTo>
                  <a:lnTo>
                    <a:pt x="266" y="291"/>
                  </a:lnTo>
                  <a:lnTo>
                    <a:pt x="258" y="302"/>
                  </a:lnTo>
                  <a:lnTo>
                    <a:pt x="256" y="311"/>
                  </a:lnTo>
                  <a:lnTo>
                    <a:pt x="235" y="332"/>
                  </a:lnTo>
                  <a:lnTo>
                    <a:pt x="248" y="353"/>
                  </a:lnTo>
                  <a:lnTo>
                    <a:pt x="248" y="358"/>
                  </a:lnTo>
                  <a:lnTo>
                    <a:pt x="239" y="355"/>
                  </a:lnTo>
                  <a:lnTo>
                    <a:pt x="221" y="364"/>
                  </a:lnTo>
                  <a:lnTo>
                    <a:pt x="191" y="358"/>
                  </a:lnTo>
                  <a:lnTo>
                    <a:pt x="194" y="362"/>
                  </a:lnTo>
                  <a:lnTo>
                    <a:pt x="190" y="362"/>
                  </a:lnTo>
                  <a:lnTo>
                    <a:pt x="191" y="368"/>
                  </a:lnTo>
                  <a:lnTo>
                    <a:pt x="183" y="374"/>
                  </a:lnTo>
                  <a:lnTo>
                    <a:pt x="180" y="386"/>
                  </a:lnTo>
                  <a:lnTo>
                    <a:pt x="186" y="395"/>
                  </a:lnTo>
                  <a:lnTo>
                    <a:pt x="201" y="401"/>
                  </a:lnTo>
                  <a:lnTo>
                    <a:pt x="214" y="395"/>
                  </a:lnTo>
                  <a:lnTo>
                    <a:pt x="213" y="389"/>
                  </a:lnTo>
                  <a:lnTo>
                    <a:pt x="216" y="388"/>
                  </a:lnTo>
                  <a:lnTo>
                    <a:pt x="232" y="394"/>
                  </a:lnTo>
                  <a:lnTo>
                    <a:pt x="233" y="392"/>
                  </a:lnTo>
                  <a:lnTo>
                    <a:pt x="227" y="381"/>
                  </a:lnTo>
                  <a:lnTo>
                    <a:pt x="232" y="379"/>
                  </a:lnTo>
                  <a:lnTo>
                    <a:pt x="233" y="386"/>
                  </a:lnTo>
                  <a:lnTo>
                    <a:pt x="248" y="388"/>
                  </a:lnTo>
                  <a:lnTo>
                    <a:pt x="258" y="409"/>
                  </a:lnTo>
                  <a:lnTo>
                    <a:pt x="281" y="422"/>
                  </a:lnTo>
                  <a:lnTo>
                    <a:pt x="273" y="427"/>
                  </a:lnTo>
                  <a:lnTo>
                    <a:pt x="271" y="424"/>
                  </a:lnTo>
                  <a:lnTo>
                    <a:pt x="282" y="441"/>
                  </a:lnTo>
                  <a:lnTo>
                    <a:pt x="297" y="450"/>
                  </a:lnTo>
                  <a:lnTo>
                    <a:pt x="303" y="445"/>
                  </a:lnTo>
                  <a:lnTo>
                    <a:pt x="304" y="450"/>
                  </a:lnTo>
                  <a:lnTo>
                    <a:pt x="310" y="448"/>
                  </a:lnTo>
                  <a:lnTo>
                    <a:pt x="316" y="460"/>
                  </a:lnTo>
                  <a:lnTo>
                    <a:pt x="319" y="459"/>
                  </a:lnTo>
                  <a:lnTo>
                    <a:pt x="323" y="465"/>
                  </a:lnTo>
                  <a:lnTo>
                    <a:pt x="342" y="473"/>
                  </a:lnTo>
                  <a:lnTo>
                    <a:pt x="349" y="470"/>
                  </a:lnTo>
                  <a:lnTo>
                    <a:pt x="356" y="478"/>
                  </a:lnTo>
                  <a:lnTo>
                    <a:pt x="360" y="477"/>
                  </a:lnTo>
                  <a:lnTo>
                    <a:pt x="359" y="463"/>
                  </a:lnTo>
                  <a:lnTo>
                    <a:pt x="337" y="441"/>
                  </a:lnTo>
                  <a:lnTo>
                    <a:pt x="321" y="424"/>
                  </a:lnTo>
                  <a:lnTo>
                    <a:pt x="318" y="418"/>
                  </a:lnTo>
                  <a:lnTo>
                    <a:pt x="321" y="416"/>
                  </a:lnTo>
                  <a:lnTo>
                    <a:pt x="331" y="427"/>
                  </a:lnTo>
                  <a:lnTo>
                    <a:pt x="337" y="424"/>
                  </a:lnTo>
                  <a:lnTo>
                    <a:pt x="350" y="440"/>
                  </a:lnTo>
                  <a:lnTo>
                    <a:pt x="369" y="442"/>
                  </a:lnTo>
                  <a:lnTo>
                    <a:pt x="378" y="457"/>
                  </a:lnTo>
                  <a:lnTo>
                    <a:pt x="379" y="455"/>
                  </a:lnTo>
                  <a:lnTo>
                    <a:pt x="376" y="446"/>
                  </a:lnTo>
                  <a:lnTo>
                    <a:pt x="383" y="447"/>
                  </a:lnTo>
                  <a:lnTo>
                    <a:pt x="382" y="440"/>
                  </a:lnTo>
                  <a:lnTo>
                    <a:pt x="376" y="433"/>
                  </a:lnTo>
                  <a:lnTo>
                    <a:pt x="376" y="427"/>
                  </a:lnTo>
                  <a:lnTo>
                    <a:pt x="383" y="432"/>
                  </a:lnTo>
                  <a:lnTo>
                    <a:pt x="384" y="418"/>
                  </a:lnTo>
                  <a:lnTo>
                    <a:pt x="382" y="408"/>
                  </a:lnTo>
                  <a:lnTo>
                    <a:pt x="372" y="405"/>
                  </a:lnTo>
                  <a:lnTo>
                    <a:pt x="376" y="389"/>
                  </a:lnTo>
                  <a:lnTo>
                    <a:pt x="370" y="385"/>
                  </a:lnTo>
                  <a:lnTo>
                    <a:pt x="366" y="388"/>
                  </a:lnTo>
                  <a:lnTo>
                    <a:pt x="365" y="380"/>
                  </a:lnTo>
                  <a:lnTo>
                    <a:pt x="356" y="381"/>
                  </a:lnTo>
                  <a:lnTo>
                    <a:pt x="359" y="377"/>
                  </a:lnTo>
                  <a:lnTo>
                    <a:pt x="352" y="377"/>
                  </a:lnTo>
                  <a:lnTo>
                    <a:pt x="350" y="381"/>
                  </a:lnTo>
                  <a:lnTo>
                    <a:pt x="345" y="367"/>
                  </a:lnTo>
                  <a:lnTo>
                    <a:pt x="342" y="367"/>
                  </a:lnTo>
                  <a:lnTo>
                    <a:pt x="342" y="353"/>
                  </a:lnTo>
                  <a:lnTo>
                    <a:pt x="331" y="353"/>
                  </a:lnTo>
                  <a:lnTo>
                    <a:pt x="333" y="342"/>
                  </a:lnTo>
                  <a:lnTo>
                    <a:pt x="344" y="340"/>
                  </a:lnTo>
                  <a:lnTo>
                    <a:pt x="329" y="324"/>
                  </a:lnTo>
                  <a:lnTo>
                    <a:pt x="334" y="321"/>
                  </a:lnTo>
                  <a:lnTo>
                    <a:pt x="343" y="328"/>
                  </a:lnTo>
                  <a:lnTo>
                    <a:pt x="339" y="318"/>
                  </a:lnTo>
                  <a:lnTo>
                    <a:pt x="347" y="318"/>
                  </a:lnTo>
                  <a:lnTo>
                    <a:pt x="346" y="327"/>
                  </a:lnTo>
                  <a:lnTo>
                    <a:pt x="362" y="335"/>
                  </a:lnTo>
                  <a:lnTo>
                    <a:pt x="363" y="340"/>
                  </a:lnTo>
                  <a:lnTo>
                    <a:pt x="370" y="340"/>
                  </a:lnTo>
                  <a:lnTo>
                    <a:pt x="370" y="350"/>
                  </a:lnTo>
                  <a:lnTo>
                    <a:pt x="377" y="360"/>
                  </a:lnTo>
                  <a:lnTo>
                    <a:pt x="381" y="356"/>
                  </a:lnTo>
                  <a:lnTo>
                    <a:pt x="379" y="364"/>
                  </a:lnTo>
                  <a:lnTo>
                    <a:pt x="383" y="368"/>
                  </a:lnTo>
                  <a:lnTo>
                    <a:pt x="388" y="367"/>
                  </a:lnTo>
                  <a:lnTo>
                    <a:pt x="397" y="377"/>
                  </a:lnTo>
                  <a:lnTo>
                    <a:pt x="402" y="363"/>
                  </a:lnTo>
                  <a:lnTo>
                    <a:pt x="399" y="348"/>
                  </a:lnTo>
                  <a:lnTo>
                    <a:pt x="410" y="354"/>
                  </a:lnTo>
                  <a:lnTo>
                    <a:pt x="414" y="340"/>
                  </a:lnTo>
                  <a:lnTo>
                    <a:pt x="420" y="337"/>
                  </a:lnTo>
                  <a:lnTo>
                    <a:pt x="412" y="336"/>
                  </a:lnTo>
                  <a:lnTo>
                    <a:pt x="416" y="329"/>
                  </a:lnTo>
                  <a:lnTo>
                    <a:pt x="412" y="328"/>
                  </a:lnTo>
                  <a:lnTo>
                    <a:pt x="424" y="329"/>
                  </a:lnTo>
                  <a:lnTo>
                    <a:pt x="427" y="328"/>
                  </a:lnTo>
                  <a:lnTo>
                    <a:pt x="424" y="324"/>
                  </a:lnTo>
                  <a:lnTo>
                    <a:pt x="429" y="317"/>
                  </a:lnTo>
                  <a:lnTo>
                    <a:pt x="417" y="302"/>
                  </a:lnTo>
                  <a:lnTo>
                    <a:pt x="401" y="306"/>
                  </a:lnTo>
                  <a:lnTo>
                    <a:pt x="405" y="291"/>
                  </a:lnTo>
                  <a:lnTo>
                    <a:pt x="388" y="293"/>
                  </a:lnTo>
                  <a:lnTo>
                    <a:pt x="391" y="286"/>
                  </a:lnTo>
                  <a:lnTo>
                    <a:pt x="383" y="271"/>
                  </a:lnTo>
                  <a:lnTo>
                    <a:pt x="375" y="269"/>
                  </a:lnTo>
                  <a:lnTo>
                    <a:pt x="376" y="260"/>
                  </a:lnTo>
                  <a:lnTo>
                    <a:pt x="362" y="266"/>
                  </a:lnTo>
                  <a:lnTo>
                    <a:pt x="357" y="263"/>
                  </a:lnTo>
                  <a:lnTo>
                    <a:pt x="360" y="258"/>
                  </a:lnTo>
                  <a:lnTo>
                    <a:pt x="358" y="254"/>
                  </a:lnTo>
                  <a:lnTo>
                    <a:pt x="347" y="254"/>
                  </a:lnTo>
                  <a:lnTo>
                    <a:pt x="350" y="247"/>
                  </a:lnTo>
                  <a:lnTo>
                    <a:pt x="326" y="238"/>
                  </a:lnTo>
                  <a:lnTo>
                    <a:pt x="336" y="235"/>
                  </a:lnTo>
                  <a:lnTo>
                    <a:pt x="329" y="227"/>
                  </a:lnTo>
                  <a:lnTo>
                    <a:pt x="334" y="221"/>
                  </a:lnTo>
                  <a:lnTo>
                    <a:pt x="323" y="214"/>
                  </a:lnTo>
                  <a:lnTo>
                    <a:pt x="353" y="211"/>
                  </a:lnTo>
                  <a:lnTo>
                    <a:pt x="318" y="199"/>
                  </a:lnTo>
                  <a:lnTo>
                    <a:pt x="342" y="192"/>
                  </a:lnTo>
                  <a:lnTo>
                    <a:pt x="345" y="187"/>
                  </a:lnTo>
                  <a:lnTo>
                    <a:pt x="343" y="183"/>
                  </a:lnTo>
                  <a:lnTo>
                    <a:pt x="329" y="167"/>
                  </a:lnTo>
                  <a:lnTo>
                    <a:pt x="326" y="175"/>
                  </a:lnTo>
                  <a:lnTo>
                    <a:pt x="316" y="181"/>
                  </a:lnTo>
                  <a:lnTo>
                    <a:pt x="321" y="172"/>
                  </a:lnTo>
                  <a:lnTo>
                    <a:pt x="306" y="173"/>
                  </a:lnTo>
                  <a:lnTo>
                    <a:pt x="323" y="163"/>
                  </a:lnTo>
                  <a:lnTo>
                    <a:pt x="324" y="154"/>
                  </a:lnTo>
                  <a:lnTo>
                    <a:pt x="308" y="146"/>
                  </a:lnTo>
                  <a:lnTo>
                    <a:pt x="295" y="159"/>
                  </a:lnTo>
                  <a:lnTo>
                    <a:pt x="303" y="143"/>
                  </a:lnTo>
                  <a:lnTo>
                    <a:pt x="288" y="151"/>
                  </a:lnTo>
                  <a:lnTo>
                    <a:pt x="293" y="138"/>
                  </a:lnTo>
                  <a:lnTo>
                    <a:pt x="292" y="134"/>
                  </a:lnTo>
                  <a:lnTo>
                    <a:pt x="269" y="134"/>
                  </a:lnTo>
                  <a:lnTo>
                    <a:pt x="284" y="129"/>
                  </a:lnTo>
                  <a:lnTo>
                    <a:pt x="285" y="125"/>
                  </a:lnTo>
                  <a:lnTo>
                    <a:pt x="280" y="112"/>
                  </a:lnTo>
                  <a:lnTo>
                    <a:pt x="262" y="102"/>
                  </a:lnTo>
                  <a:lnTo>
                    <a:pt x="258" y="110"/>
                  </a:lnTo>
                  <a:lnTo>
                    <a:pt x="252" y="110"/>
                  </a:lnTo>
                  <a:lnTo>
                    <a:pt x="252" y="121"/>
                  </a:lnTo>
                  <a:lnTo>
                    <a:pt x="247" y="115"/>
                  </a:lnTo>
                  <a:lnTo>
                    <a:pt x="247" y="110"/>
                  </a:lnTo>
                  <a:lnTo>
                    <a:pt x="240" y="115"/>
                  </a:lnTo>
                  <a:lnTo>
                    <a:pt x="248" y="98"/>
                  </a:lnTo>
                  <a:lnTo>
                    <a:pt x="226" y="104"/>
                  </a:lnTo>
                  <a:lnTo>
                    <a:pt x="235" y="96"/>
                  </a:lnTo>
                  <a:lnTo>
                    <a:pt x="236" y="85"/>
                  </a:lnTo>
                  <a:lnTo>
                    <a:pt x="223" y="83"/>
                  </a:lnTo>
                  <a:lnTo>
                    <a:pt x="226" y="73"/>
                  </a:lnTo>
                  <a:lnTo>
                    <a:pt x="216" y="60"/>
                  </a:lnTo>
                  <a:lnTo>
                    <a:pt x="188" y="52"/>
                  </a:lnTo>
                  <a:lnTo>
                    <a:pt x="173" y="62"/>
                  </a:lnTo>
                  <a:lnTo>
                    <a:pt x="176" y="71"/>
                  </a:lnTo>
                  <a:lnTo>
                    <a:pt x="165" y="77"/>
                  </a:lnTo>
                  <a:lnTo>
                    <a:pt x="154" y="72"/>
                  </a:lnTo>
                  <a:lnTo>
                    <a:pt x="154" y="63"/>
                  </a:lnTo>
                  <a:lnTo>
                    <a:pt x="150" y="78"/>
                  </a:lnTo>
                  <a:lnTo>
                    <a:pt x="137" y="92"/>
                  </a:lnTo>
                  <a:lnTo>
                    <a:pt x="136" y="85"/>
                  </a:lnTo>
                  <a:lnTo>
                    <a:pt x="142" y="83"/>
                  </a:lnTo>
                  <a:lnTo>
                    <a:pt x="138" y="81"/>
                  </a:lnTo>
                  <a:lnTo>
                    <a:pt x="145" y="53"/>
                  </a:lnTo>
                  <a:lnTo>
                    <a:pt x="139" y="44"/>
                  </a:lnTo>
                  <a:lnTo>
                    <a:pt x="142" y="36"/>
                  </a:lnTo>
                  <a:lnTo>
                    <a:pt x="130" y="27"/>
                  </a:lnTo>
                  <a:lnTo>
                    <a:pt x="134" y="23"/>
                  </a:lnTo>
                  <a:lnTo>
                    <a:pt x="129" y="1"/>
                  </a:lnTo>
                  <a:lnTo>
                    <a:pt x="98" y="8"/>
                  </a:lnTo>
                  <a:lnTo>
                    <a:pt x="93" y="14"/>
                  </a:lnTo>
                  <a:lnTo>
                    <a:pt x="97" y="18"/>
                  </a:lnTo>
                  <a:lnTo>
                    <a:pt x="97" y="24"/>
                  </a:lnTo>
                  <a:lnTo>
                    <a:pt x="85" y="17"/>
                  </a:lnTo>
                  <a:lnTo>
                    <a:pt x="86" y="27"/>
                  </a:lnTo>
                  <a:lnTo>
                    <a:pt x="76" y="23"/>
                  </a:lnTo>
                  <a:lnTo>
                    <a:pt x="76" y="27"/>
                  </a:lnTo>
                  <a:lnTo>
                    <a:pt x="78" y="31"/>
                  </a:lnTo>
                  <a:lnTo>
                    <a:pt x="93" y="38"/>
                  </a:lnTo>
                  <a:lnTo>
                    <a:pt x="69" y="36"/>
                  </a:lnTo>
                  <a:lnTo>
                    <a:pt x="91" y="51"/>
                  </a:lnTo>
                  <a:lnTo>
                    <a:pt x="66" y="45"/>
                  </a:lnTo>
                  <a:lnTo>
                    <a:pt x="69" y="68"/>
                  </a:lnTo>
                  <a:lnTo>
                    <a:pt x="79" y="70"/>
                  </a:lnTo>
                  <a:lnTo>
                    <a:pt x="63" y="89"/>
                  </a:lnTo>
                  <a:lnTo>
                    <a:pt x="71" y="103"/>
                  </a:lnTo>
                  <a:lnTo>
                    <a:pt x="82" y="105"/>
                  </a:lnTo>
                  <a:lnTo>
                    <a:pt x="79" y="133"/>
                  </a:lnTo>
                  <a:lnTo>
                    <a:pt x="77" y="137"/>
                  </a:lnTo>
                  <a:lnTo>
                    <a:pt x="76" y="128"/>
                  </a:lnTo>
                  <a:lnTo>
                    <a:pt x="52" y="134"/>
                  </a:lnTo>
                  <a:lnTo>
                    <a:pt x="77" y="122"/>
                  </a:lnTo>
                  <a:lnTo>
                    <a:pt x="58" y="94"/>
                  </a:lnTo>
                  <a:lnTo>
                    <a:pt x="54" y="85"/>
                  </a:lnTo>
                  <a:lnTo>
                    <a:pt x="58" y="70"/>
                  </a:lnTo>
                  <a:lnTo>
                    <a:pt x="52" y="58"/>
                  </a:lnTo>
                  <a:lnTo>
                    <a:pt x="59" y="30"/>
                  </a:lnTo>
                  <a:lnTo>
                    <a:pt x="77" y="0"/>
                  </a:lnTo>
                  <a:lnTo>
                    <a:pt x="40" y="1"/>
                  </a:lnTo>
                  <a:lnTo>
                    <a:pt x="15" y="32"/>
                  </a:lnTo>
                  <a:lnTo>
                    <a:pt x="11" y="50"/>
                  </a:lnTo>
                  <a:lnTo>
                    <a:pt x="14" y="51"/>
                  </a:lnTo>
                  <a:lnTo>
                    <a:pt x="9" y="51"/>
                  </a:lnTo>
                  <a:lnTo>
                    <a:pt x="4" y="70"/>
                  </a:lnTo>
                  <a:lnTo>
                    <a:pt x="5" y="79"/>
                  </a:lnTo>
                  <a:lnTo>
                    <a:pt x="8" y="79"/>
                  </a:lnTo>
                  <a:lnTo>
                    <a:pt x="0" y="89"/>
                  </a:lnTo>
                  <a:lnTo>
                    <a:pt x="5" y="9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75" name="Freeform 53"/>
            <p:cNvSpPr>
              <a:spLocks noEditPoints="1"/>
            </p:cNvSpPr>
            <p:nvPr/>
          </p:nvSpPr>
          <p:spPr bwMode="auto">
            <a:xfrm>
              <a:off x="222899" y="1864744"/>
              <a:ext cx="3384228" cy="4291358"/>
            </a:xfrm>
            <a:custGeom>
              <a:avLst/>
              <a:gdLst>
                <a:gd name="T0" fmla="*/ 1746 w 1981"/>
                <a:gd name="T1" fmla="*/ 1575 h 2512"/>
                <a:gd name="T2" fmla="*/ 1581 w 1981"/>
                <a:gd name="T3" fmla="*/ 1419 h 2512"/>
                <a:gd name="T4" fmla="*/ 1435 w 1981"/>
                <a:gd name="T5" fmla="*/ 1404 h 2512"/>
                <a:gd name="T6" fmla="*/ 1261 w 1981"/>
                <a:gd name="T7" fmla="*/ 1412 h 2512"/>
                <a:gd name="T8" fmla="*/ 1149 w 1981"/>
                <a:gd name="T9" fmla="*/ 1273 h 2512"/>
                <a:gd name="T10" fmla="*/ 1085 w 1981"/>
                <a:gd name="T11" fmla="*/ 1117 h 2512"/>
                <a:gd name="T12" fmla="*/ 1272 w 1981"/>
                <a:gd name="T13" fmla="*/ 1133 h 2512"/>
                <a:gd name="T14" fmla="*/ 1373 w 1981"/>
                <a:gd name="T15" fmla="*/ 998 h 2512"/>
                <a:gd name="T16" fmla="*/ 1384 w 1981"/>
                <a:gd name="T17" fmla="*/ 944 h 2512"/>
                <a:gd name="T18" fmla="*/ 1540 w 1981"/>
                <a:gd name="T19" fmla="*/ 796 h 2512"/>
                <a:gd name="T20" fmla="*/ 1538 w 1981"/>
                <a:gd name="T21" fmla="*/ 783 h 2512"/>
                <a:gd name="T22" fmla="*/ 1575 w 1981"/>
                <a:gd name="T23" fmla="*/ 700 h 2512"/>
                <a:gd name="T24" fmla="*/ 1595 w 1981"/>
                <a:gd name="T25" fmla="*/ 614 h 2512"/>
                <a:gd name="T26" fmla="*/ 1581 w 1981"/>
                <a:gd name="T27" fmla="*/ 536 h 2512"/>
                <a:gd name="T28" fmla="*/ 1529 w 1981"/>
                <a:gd name="T29" fmla="*/ 461 h 2512"/>
                <a:gd name="T30" fmla="*/ 1463 w 1981"/>
                <a:gd name="T31" fmla="*/ 465 h 2512"/>
                <a:gd name="T32" fmla="*/ 1341 w 1981"/>
                <a:gd name="T33" fmla="*/ 425 h 2512"/>
                <a:gd name="T34" fmla="*/ 1326 w 1981"/>
                <a:gd name="T35" fmla="*/ 677 h 2512"/>
                <a:gd name="T36" fmla="*/ 1124 w 1981"/>
                <a:gd name="T37" fmla="*/ 518 h 2512"/>
                <a:gd name="T38" fmla="*/ 1112 w 1981"/>
                <a:gd name="T39" fmla="*/ 321 h 2512"/>
                <a:gd name="T40" fmla="*/ 1242 w 1981"/>
                <a:gd name="T41" fmla="*/ 240 h 2512"/>
                <a:gd name="T42" fmla="*/ 1240 w 1981"/>
                <a:gd name="T43" fmla="*/ 130 h 2512"/>
                <a:gd name="T44" fmla="*/ 1138 w 1981"/>
                <a:gd name="T45" fmla="*/ 84 h 2512"/>
                <a:gd name="T46" fmla="*/ 1103 w 1981"/>
                <a:gd name="T47" fmla="*/ 137 h 2512"/>
                <a:gd name="T48" fmla="*/ 1052 w 1981"/>
                <a:gd name="T49" fmla="*/ 187 h 2512"/>
                <a:gd name="T50" fmla="*/ 924 w 1981"/>
                <a:gd name="T51" fmla="*/ 144 h 2512"/>
                <a:gd name="T52" fmla="*/ 788 w 1981"/>
                <a:gd name="T53" fmla="*/ 160 h 2512"/>
                <a:gd name="T54" fmla="*/ 592 w 1981"/>
                <a:gd name="T55" fmla="*/ 71 h 2512"/>
                <a:gd name="T56" fmla="*/ 369 w 1981"/>
                <a:gd name="T57" fmla="*/ 84 h 2512"/>
                <a:gd name="T58" fmla="*/ 123 w 1981"/>
                <a:gd name="T59" fmla="*/ 69 h 2512"/>
                <a:gd name="T60" fmla="*/ 85 w 1981"/>
                <a:gd name="T61" fmla="*/ 205 h 2512"/>
                <a:gd name="T62" fmla="*/ 28 w 1981"/>
                <a:gd name="T63" fmla="*/ 273 h 2512"/>
                <a:gd name="T64" fmla="*/ 27 w 1981"/>
                <a:gd name="T65" fmla="*/ 400 h 2512"/>
                <a:gd name="T66" fmla="*/ 97 w 1981"/>
                <a:gd name="T67" fmla="*/ 480 h 2512"/>
                <a:gd name="T68" fmla="*/ 72 w 1981"/>
                <a:gd name="T69" fmla="*/ 580 h 2512"/>
                <a:gd name="T70" fmla="*/ 204 w 1981"/>
                <a:gd name="T71" fmla="*/ 493 h 2512"/>
                <a:gd name="T72" fmla="*/ 240 w 1981"/>
                <a:gd name="T73" fmla="*/ 466 h 2512"/>
                <a:gd name="T74" fmla="*/ 331 w 1981"/>
                <a:gd name="T75" fmla="*/ 425 h 2512"/>
                <a:gd name="T76" fmla="*/ 461 w 1981"/>
                <a:gd name="T77" fmla="*/ 477 h 2512"/>
                <a:gd name="T78" fmla="*/ 515 w 1981"/>
                <a:gd name="T79" fmla="*/ 525 h 2512"/>
                <a:gd name="T80" fmla="*/ 579 w 1981"/>
                <a:gd name="T81" fmla="*/ 634 h 2512"/>
                <a:gd name="T82" fmla="*/ 668 w 1981"/>
                <a:gd name="T83" fmla="*/ 712 h 2512"/>
                <a:gd name="T84" fmla="*/ 654 w 1981"/>
                <a:gd name="T85" fmla="*/ 880 h 2512"/>
                <a:gd name="T86" fmla="*/ 781 w 1981"/>
                <a:gd name="T87" fmla="*/ 1102 h 2512"/>
                <a:gd name="T88" fmla="*/ 814 w 1981"/>
                <a:gd name="T89" fmla="*/ 1118 h 2512"/>
                <a:gd name="T90" fmla="*/ 937 w 1981"/>
                <a:gd name="T91" fmla="*/ 1254 h 2512"/>
                <a:gd name="T92" fmla="*/ 1226 w 1981"/>
                <a:gd name="T93" fmla="*/ 1415 h 2512"/>
                <a:gd name="T94" fmla="*/ 1348 w 1981"/>
                <a:gd name="T95" fmla="*/ 1468 h 2512"/>
                <a:gd name="T96" fmla="*/ 1345 w 1981"/>
                <a:gd name="T97" fmla="*/ 1734 h 2512"/>
                <a:gd name="T98" fmla="*/ 1404 w 1981"/>
                <a:gd name="T99" fmla="*/ 2208 h 2512"/>
                <a:gd name="T100" fmla="*/ 1405 w 1981"/>
                <a:gd name="T101" fmla="*/ 2330 h 2512"/>
                <a:gd name="T102" fmla="*/ 1409 w 1981"/>
                <a:gd name="T103" fmla="*/ 2380 h 2512"/>
                <a:gd name="T104" fmla="*/ 1415 w 1981"/>
                <a:gd name="T105" fmla="*/ 2465 h 2512"/>
                <a:gd name="T106" fmla="*/ 1481 w 1981"/>
                <a:gd name="T107" fmla="*/ 2426 h 2512"/>
                <a:gd name="T108" fmla="*/ 1551 w 1981"/>
                <a:gd name="T109" fmla="*/ 2251 h 2512"/>
                <a:gd name="T110" fmla="*/ 1630 w 1981"/>
                <a:gd name="T111" fmla="*/ 2099 h 2512"/>
                <a:gd name="T112" fmla="*/ 1910 w 1981"/>
                <a:gd name="T113" fmla="*/ 1838 h 2512"/>
                <a:gd name="T114" fmla="*/ 1311 w 1981"/>
                <a:gd name="T115" fmla="*/ 873 h 2512"/>
                <a:gd name="T116" fmla="*/ 1314 w 1981"/>
                <a:gd name="T117" fmla="*/ 820 h 2512"/>
                <a:gd name="T118" fmla="*/ 1216 w 1981"/>
                <a:gd name="T119" fmla="*/ 823 h 2512"/>
                <a:gd name="T120" fmla="*/ 1179 w 1981"/>
                <a:gd name="T121" fmla="*/ 743 h 2512"/>
                <a:gd name="T122" fmla="*/ 1146 w 1981"/>
                <a:gd name="T123" fmla="*/ 775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1" h="2512">
                  <a:moveTo>
                    <a:pt x="1971" y="1642"/>
                  </a:moveTo>
                  <a:lnTo>
                    <a:pt x="1948" y="1638"/>
                  </a:lnTo>
                  <a:lnTo>
                    <a:pt x="1912" y="1610"/>
                  </a:lnTo>
                  <a:lnTo>
                    <a:pt x="1906" y="1607"/>
                  </a:lnTo>
                  <a:lnTo>
                    <a:pt x="1877" y="1607"/>
                  </a:lnTo>
                  <a:lnTo>
                    <a:pt x="1852" y="1598"/>
                  </a:lnTo>
                  <a:lnTo>
                    <a:pt x="1839" y="1604"/>
                  </a:lnTo>
                  <a:lnTo>
                    <a:pt x="1841" y="1598"/>
                  </a:lnTo>
                  <a:lnTo>
                    <a:pt x="1835" y="1596"/>
                  </a:lnTo>
                  <a:lnTo>
                    <a:pt x="1838" y="1592"/>
                  </a:lnTo>
                  <a:lnTo>
                    <a:pt x="1833" y="1586"/>
                  </a:lnTo>
                  <a:lnTo>
                    <a:pt x="1826" y="1590"/>
                  </a:lnTo>
                  <a:lnTo>
                    <a:pt x="1824" y="1584"/>
                  </a:lnTo>
                  <a:lnTo>
                    <a:pt x="1800" y="1574"/>
                  </a:lnTo>
                  <a:lnTo>
                    <a:pt x="1786" y="1575"/>
                  </a:lnTo>
                  <a:lnTo>
                    <a:pt x="1780" y="1586"/>
                  </a:lnTo>
                  <a:lnTo>
                    <a:pt x="1773" y="1590"/>
                  </a:lnTo>
                  <a:lnTo>
                    <a:pt x="1767" y="1600"/>
                  </a:lnTo>
                  <a:lnTo>
                    <a:pt x="1766" y="1591"/>
                  </a:lnTo>
                  <a:lnTo>
                    <a:pt x="1736" y="1592"/>
                  </a:lnTo>
                  <a:lnTo>
                    <a:pt x="1735" y="1594"/>
                  </a:lnTo>
                  <a:lnTo>
                    <a:pt x="1735" y="1590"/>
                  </a:lnTo>
                  <a:lnTo>
                    <a:pt x="1747" y="1590"/>
                  </a:lnTo>
                  <a:lnTo>
                    <a:pt x="1747" y="1583"/>
                  </a:lnTo>
                  <a:lnTo>
                    <a:pt x="1743" y="1579"/>
                  </a:lnTo>
                  <a:lnTo>
                    <a:pt x="1746" y="1575"/>
                  </a:lnTo>
                  <a:lnTo>
                    <a:pt x="1737" y="1581"/>
                  </a:lnTo>
                  <a:lnTo>
                    <a:pt x="1735" y="1571"/>
                  </a:lnTo>
                  <a:lnTo>
                    <a:pt x="1755" y="1549"/>
                  </a:lnTo>
                  <a:lnTo>
                    <a:pt x="1759" y="1540"/>
                  </a:lnTo>
                  <a:lnTo>
                    <a:pt x="1750" y="1538"/>
                  </a:lnTo>
                  <a:lnTo>
                    <a:pt x="1740" y="1506"/>
                  </a:lnTo>
                  <a:lnTo>
                    <a:pt x="1735" y="1502"/>
                  </a:lnTo>
                  <a:lnTo>
                    <a:pt x="1734" y="1505"/>
                  </a:lnTo>
                  <a:lnTo>
                    <a:pt x="1729" y="1499"/>
                  </a:lnTo>
                  <a:lnTo>
                    <a:pt x="1717" y="1488"/>
                  </a:lnTo>
                  <a:lnTo>
                    <a:pt x="1699" y="1481"/>
                  </a:lnTo>
                  <a:lnTo>
                    <a:pt x="1697" y="1483"/>
                  </a:lnTo>
                  <a:lnTo>
                    <a:pt x="1697" y="1480"/>
                  </a:lnTo>
                  <a:lnTo>
                    <a:pt x="1683" y="1476"/>
                  </a:lnTo>
                  <a:lnTo>
                    <a:pt x="1652" y="1477"/>
                  </a:lnTo>
                  <a:lnTo>
                    <a:pt x="1642" y="1465"/>
                  </a:lnTo>
                  <a:lnTo>
                    <a:pt x="1630" y="1463"/>
                  </a:lnTo>
                  <a:lnTo>
                    <a:pt x="1627" y="1451"/>
                  </a:lnTo>
                  <a:lnTo>
                    <a:pt x="1614" y="1442"/>
                  </a:lnTo>
                  <a:lnTo>
                    <a:pt x="1611" y="1442"/>
                  </a:lnTo>
                  <a:lnTo>
                    <a:pt x="1605" y="1436"/>
                  </a:lnTo>
                  <a:lnTo>
                    <a:pt x="1599" y="1439"/>
                  </a:lnTo>
                  <a:lnTo>
                    <a:pt x="1593" y="1438"/>
                  </a:lnTo>
                  <a:lnTo>
                    <a:pt x="1597" y="1435"/>
                  </a:lnTo>
                  <a:lnTo>
                    <a:pt x="1593" y="1425"/>
                  </a:lnTo>
                  <a:lnTo>
                    <a:pt x="1581" y="1419"/>
                  </a:lnTo>
                  <a:lnTo>
                    <a:pt x="1573" y="1419"/>
                  </a:lnTo>
                  <a:lnTo>
                    <a:pt x="1569" y="1412"/>
                  </a:lnTo>
                  <a:lnTo>
                    <a:pt x="1564" y="1410"/>
                  </a:lnTo>
                  <a:lnTo>
                    <a:pt x="1578" y="1405"/>
                  </a:lnTo>
                  <a:lnTo>
                    <a:pt x="1546" y="1405"/>
                  </a:lnTo>
                  <a:lnTo>
                    <a:pt x="1545" y="1406"/>
                  </a:lnTo>
                  <a:lnTo>
                    <a:pt x="1551" y="1409"/>
                  </a:lnTo>
                  <a:lnTo>
                    <a:pt x="1532" y="1412"/>
                  </a:lnTo>
                  <a:lnTo>
                    <a:pt x="1523" y="1412"/>
                  </a:lnTo>
                  <a:lnTo>
                    <a:pt x="1516" y="1406"/>
                  </a:lnTo>
                  <a:lnTo>
                    <a:pt x="1488" y="1409"/>
                  </a:lnTo>
                  <a:lnTo>
                    <a:pt x="1483" y="1397"/>
                  </a:lnTo>
                  <a:lnTo>
                    <a:pt x="1465" y="1393"/>
                  </a:lnTo>
                  <a:lnTo>
                    <a:pt x="1460" y="1382"/>
                  </a:lnTo>
                  <a:lnTo>
                    <a:pt x="1455" y="1390"/>
                  </a:lnTo>
                  <a:lnTo>
                    <a:pt x="1461" y="1391"/>
                  </a:lnTo>
                  <a:lnTo>
                    <a:pt x="1462" y="1393"/>
                  </a:lnTo>
                  <a:lnTo>
                    <a:pt x="1447" y="1397"/>
                  </a:lnTo>
                  <a:lnTo>
                    <a:pt x="1437" y="1404"/>
                  </a:lnTo>
                  <a:lnTo>
                    <a:pt x="1437" y="1410"/>
                  </a:lnTo>
                  <a:lnTo>
                    <a:pt x="1442" y="1419"/>
                  </a:lnTo>
                  <a:lnTo>
                    <a:pt x="1443" y="1425"/>
                  </a:lnTo>
                  <a:lnTo>
                    <a:pt x="1435" y="1430"/>
                  </a:lnTo>
                  <a:lnTo>
                    <a:pt x="1430" y="1421"/>
                  </a:lnTo>
                  <a:lnTo>
                    <a:pt x="1430" y="1415"/>
                  </a:lnTo>
                  <a:lnTo>
                    <a:pt x="1435" y="1404"/>
                  </a:lnTo>
                  <a:lnTo>
                    <a:pt x="1431" y="1391"/>
                  </a:lnTo>
                  <a:lnTo>
                    <a:pt x="1438" y="1387"/>
                  </a:lnTo>
                  <a:lnTo>
                    <a:pt x="1441" y="1383"/>
                  </a:lnTo>
                  <a:lnTo>
                    <a:pt x="1434" y="1379"/>
                  </a:lnTo>
                  <a:lnTo>
                    <a:pt x="1428" y="1383"/>
                  </a:lnTo>
                  <a:lnTo>
                    <a:pt x="1424" y="1389"/>
                  </a:lnTo>
                  <a:lnTo>
                    <a:pt x="1411" y="1395"/>
                  </a:lnTo>
                  <a:lnTo>
                    <a:pt x="1397" y="1396"/>
                  </a:lnTo>
                  <a:lnTo>
                    <a:pt x="1392" y="1404"/>
                  </a:lnTo>
                  <a:lnTo>
                    <a:pt x="1390" y="1400"/>
                  </a:lnTo>
                  <a:lnTo>
                    <a:pt x="1384" y="1400"/>
                  </a:lnTo>
                  <a:lnTo>
                    <a:pt x="1374" y="1409"/>
                  </a:lnTo>
                  <a:lnTo>
                    <a:pt x="1373" y="1423"/>
                  </a:lnTo>
                  <a:lnTo>
                    <a:pt x="1357" y="1436"/>
                  </a:lnTo>
                  <a:lnTo>
                    <a:pt x="1357" y="1445"/>
                  </a:lnTo>
                  <a:lnTo>
                    <a:pt x="1348" y="1436"/>
                  </a:lnTo>
                  <a:lnTo>
                    <a:pt x="1337" y="1425"/>
                  </a:lnTo>
                  <a:lnTo>
                    <a:pt x="1321" y="1421"/>
                  </a:lnTo>
                  <a:lnTo>
                    <a:pt x="1314" y="1421"/>
                  </a:lnTo>
                  <a:lnTo>
                    <a:pt x="1311" y="1429"/>
                  </a:lnTo>
                  <a:lnTo>
                    <a:pt x="1307" y="1426"/>
                  </a:lnTo>
                  <a:lnTo>
                    <a:pt x="1292" y="1432"/>
                  </a:lnTo>
                  <a:lnTo>
                    <a:pt x="1278" y="1430"/>
                  </a:lnTo>
                  <a:lnTo>
                    <a:pt x="1275" y="1423"/>
                  </a:lnTo>
                  <a:lnTo>
                    <a:pt x="1270" y="1421"/>
                  </a:lnTo>
                  <a:lnTo>
                    <a:pt x="1261" y="1412"/>
                  </a:lnTo>
                  <a:lnTo>
                    <a:pt x="1255" y="1400"/>
                  </a:lnTo>
                  <a:lnTo>
                    <a:pt x="1253" y="1393"/>
                  </a:lnTo>
                  <a:lnTo>
                    <a:pt x="1261" y="1340"/>
                  </a:lnTo>
                  <a:lnTo>
                    <a:pt x="1248" y="1329"/>
                  </a:lnTo>
                  <a:lnTo>
                    <a:pt x="1234" y="1324"/>
                  </a:lnTo>
                  <a:lnTo>
                    <a:pt x="1185" y="1327"/>
                  </a:lnTo>
                  <a:lnTo>
                    <a:pt x="1178" y="1324"/>
                  </a:lnTo>
                  <a:lnTo>
                    <a:pt x="1187" y="1308"/>
                  </a:lnTo>
                  <a:lnTo>
                    <a:pt x="1189" y="1289"/>
                  </a:lnTo>
                  <a:lnTo>
                    <a:pt x="1184" y="1286"/>
                  </a:lnTo>
                  <a:lnTo>
                    <a:pt x="1188" y="1280"/>
                  </a:lnTo>
                  <a:lnTo>
                    <a:pt x="1190" y="1280"/>
                  </a:lnTo>
                  <a:lnTo>
                    <a:pt x="1189" y="1285"/>
                  </a:lnTo>
                  <a:lnTo>
                    <a:pt x="1192" y="1292"/>
                  </a:lnTo>
                  <a:lnTo>
                    <a:pt x="1197" y="1273"/>
                  </a:lnTo>
                  <a:lnTo>
                    <a:pt x="1195" y="1270"/>
                  </a:lnTo>
                  <a:lnTo>
                    <a:pt x="1197" y="1268"/>
                  </a:lnTo>
                  <a:lnTo>
                    <a:pt x="1195" y="1267"/>
                  </a:lnTo>
                  <a:lnTo>
                    <a:pt x="1208" y="1242"/>
                  </a:lnTo>
                  <a:lnTo>
                    <a:pt x="1205" y="1237"/>
                  </a:lnTo>
                  <a:lnTo>
                    <a:pt x="1197" y="1236"/>
                  </a:lnTo>
                  <a:lnTo>
                    <a:pt x="1194" y="1240"/>
                  </a:lnTo>
                  <a:lnTo>
                    <a:pt x="1194" y="1236"/>
                  </a:lnTo>
                  <a:lnTo>
                    <a:pt x="1189" y="1235"/>
                  </a:lnTo>
                  <a:lnTo>
                    <a:pt x="1155" y="1244"/>
                  </a:lnTo>
                  <a:lnTo>
                    <a:pt x="1149" y="1273"/>
                  </a:lnTo>
                  <a:lnTo>
                    <a:pt x="1140" y="1277"/>
                  </a:lnTo>
                  <a:lnTo>
                    <a:pt x="1142" y="1281"/>
                  </a:lnTo>
                  <a:lnTo>
                    <a:pt x="1137" y="1285"/>
                  </a:lnTo>
                  <a:lnTo>
                    <a:pt x="1125" y="1281"/>
                  </a:lnTo>
                  <a:lnTo>
                    <a:pt x="1094" y="1289"/>
                  </a:lnTo>
                  <a:lnTo>
                    <a:pt x="1086" y="1283"/>
                  </a:lnTo>
                  <a:lnTo>
                    <a:pt x="1077" y="1280"/>
                  </a:lnTo>
                  <a:lnTo>
                    <a:pt x="1070" y="1274"/>
                  </a:lnTo>
                  <a:lnTo>
                    <a:pt x="1065" y="1262"/>
                  </a:lnTo>
                  <a:lnTo>
                    <a:pt x="1053" y="1245"/>
                  </a:lnTo>
                  <a:lnTo>
                    <a:pt x="1054" y="1237"/>
                  </a:lnTo>
                  <a:lnTo>
                    <a:pt x="1047" y="1228"/>
                  </a:lnTo>
                  <a:lnTo>
                    <a:pt x="1047" y="1208"/>
                  </a:lnTo>
                  <a:lnTo>
                    <a:pt x="1045" y="1186"/>
                  </a:lnTo>
                  <a:lnTo>
                    <a:pt x="1049" y="1176"/>
                  </a:lnTo>
                  <a:lnTo>
                    <a:pt x="1057" y="1173"/>
                  </a:lnTo>
                  <a:lnTo>
                    <a:pt x="1057" y="1167"/>
                  </a:lnTo>
                  <a:lnTo>
                    <a:pt x="1052" y="1153"/>
                  </a:lnTo>
                  <a:lnTo>
                    <a:pt x="1052" y="1147"/>
                  </a:lnTo>
                  <a:lnTo>
                    <a:pt x="1049" y="1145"/>
                  </a:lnTo>
                  <a:lnTo>
                    <a:pt x="1053" y="1144"/>
                  </a:lnTo>
                  <a:lnTo>
                    <a:pt x="1052" y="1135"/>
                  </a:lnTo>
                  <a:lnTo>
                    <a:pt x="1066" y="1125"/>
                  </a:lnTo>
                  <a:lnTo>
                    <a:pt x="1065" y="1120"/>
                  </a:lnTo>
                  <a:lnTo>
                    <a:pt x="1077" y="1120"/>
                  </a:lnTo>
                  <a:lnTo>
                    <a:pt x="1085" y="1117"/>
                  </a:lnTo>
                  <a:lnTo>
                    <a:pt x="1088" y="1102"/>
                  </a:lnTo>
                  <a:lnTo>
                    <a:pt x="1092" y="1105"/>
                  </a:lnTo>
                  <a:lnTo>
                    <a:pt x="1090" y="1107"/>
                  </a:lnTo>
                  <a:lnTo>
                    <a:pt x="1103" y="1102"/>
                  </a:lnTo>
                  <a:lnTo>
                    <a:pt x="1126" y="1105"/>
                  </a:lnTo>
                  <a:lnTo>
                    <a:pt x="1132" y="1102"/>
                  </a:lnTo>
                  <a:lnTo>
                    <a:pt x="1149" y="1112"/>
                  </a:lnTo>
                  <a:lnTo>
                    <a:pt x="1157" y="1112"/>
                  </a:lnTo>
                  <a:lnTo>
                    <a:pt x="1161" y="1107"/>
                  </a:lnTo>
                  <a:lnTo>
                    <a:pt x="1170" y="1114"/>
                  </a:lnTo>
                  <a:lnTo>
                    <a:pt x="1172" y="1113"/>
                  </a:lnTo>
                  <a:lnTo>
                    <a:pt x="1165" y="1105"/>
                  </a:lnTo>
                  <a:lnTo>
                    <a:pt x="1170" y="1096"/>
                  </a:lnTo>
                  <a:lnTo>
                    <a:pt x="1156" y="1096"/>
                  </a:lnTo>
                  <a:lnTo>
                    <a:pt x="1155" y="1092"/>
                  </a:lnTo>
                  <a:lnTo>
                    <a:pt x="1187" y="1092"/>
                  </a:lnTo>
                  <a:lnTo>
                    <a:pt x="1190" y="1081"/>
                  </a:lnTo>
                  <a:lnTo>
                    <a:pt x="1190" y="1093"/>
                  </a:lnTo>
                  <a:lnTo>
                    <a:pt x="1204" y="1088"/>
                  </a:lnTo>
                  <a:lnTo>
                    <a:pt x="1204" y="1089"/>
                  </a:lnTo>
                  <a:lnTo>
                    <a:pt x="1215" y="1089"/>
                  </a:lnTo>
                  <a:lnTo>
                    <a:pt x="1230" y="1102"/>
                  </a:lnTo>
                  <a:lnTo>
                    <a:pt x="1249" y="1096"/>
                  </a:lnTo>
                  <a:lnTo>
                    <a:pt x="1267" y="1112"/>
                  </a:lnTo>
                  <a:lnTo>
                    <a:pt x="1268" y="1134"/>
                  </a:lnTo>
                  <a:lnTo>
                    <a:pt x="1272" y="1133"/>
                  </a:lnTo>
                  <a:lnTo>
                    <a:pt x="1269" y="1141"/>
                  </a:lnTo>
                  <a:lnTo>
                    <a:pt x="1276" y="1150"/>
                  </a:lnTo>
                  <a:lnTo>
                    <a:pt x="1278" y="1150"/>
                  </a:lnTo>
                  <a:lnTo>
                    <a:pt x="1283" y="1165"/>
                  </a:lnTo>
                  <a:lnTo>
                    <a:pt x="1288" y="1169"/>
                  </a:lnTo>
                  <a:lnTo>
                    <a:pt x="1293" y="1179"/>
                  </a:lnTo>
                  <a:lnTo>
                    <a:pt x="1304" y="1175"/>
                  </a:lnTo>
                  <a:lnTo>
                    <a:pt x="1307" y="1164"/>
                  </a:lnTo>
                  <a:lnTo>
                    <a:pt x="1307" y="1150"/>
                  </a:lnTo>
                  <a:lnTo>
                    <a:pt x="1286" y="1087"/>
                  </a:lnTo>
                  <a:lnTo>
                    <a:pt x="1295" y="1061"/>
                  </a:lnTo>
                  <a:lnTo>
                    <a:pt x="1301" y="1059"/>
                  </a:lnTo>
                  <a:lnTo>
                    <a:pt x="1299" y="1054"/>
                  </a:lnTo>
                  <a:lnTo>
                    <a:pt x="1308" y="1054"/>
                  </a:lnTo>
                  <a:lnTo>
                    <a:pt x="1321" y="1043"/>
                  </a:lnTo>
                  <a:lnTo>
                    <a:pt x="1326" y="1034"/>
                  </a:lnTo>
                  <a:lnTo>
                    <a:pt x="1343" y="1027"/>
                  </a:lnTo>
                  <a:lnTo>
                    <a:pt x="1348" y="1020"/>
                  </a:lnTo>
                  <a:lnTo>
                    <a:pt x="1363" y="1014"/>
                  </a:lnTo>
                  <a:lnTo>
                    <a:pt x="1363" y="1010"/>
                  </a:lnTo>
                  <a:lnTo>
                    <a:pt x="1359" y="1010"/>
                  </a:lnTo>
                  <a:lnTo>
                    <a:pt x="1363" y="1005"/>
                  </a:lnTo>
                  <a:lnTo>
                    <a:pt x="1358" y="1002"/>
                  </a:lnTo>
                  <a:lnTo>
                    <a:pt x="1363" y="1001"/>
                  </a:lnTo>
                  <a:lnTo>
                    <a:pt x="1367" y="1004"/>
                  </a:lnTo>
                  <a:lnTo>
                    <a:pt x="1373" y="998"/>
                  </a:lnTo>
                  <a:lnTo>
                    <a:pt x="1371" y="994"/>
                  </a:lnTo>
                  <a:lnTo>
                    <a:pt x="1370" y="998"/>
                  </a:lnTo>
                  <a:lnTo>
                    <a:pt x="1367" y="994"/>
                  </a:lnTo>
                  <a:lnTo>
                    <a:pt x="1359" y="994"/>
                  </a:lnTo>
                  <a:lnTo>
                    <a:pt x="1360" y="986"/>
                  </a:lnTo>
                  <a:lnTo>
                    <a:pt x="1363" y="991"/>
                  </a:lnTo>
                  <a:lnTo>
                    <a:pt x="1367" y="989"/>
                  </a:lnTo>
                  <a:lnTo>
                    <a:pt x="1373" y="990"/>
                  </a:lnTo>
                  <a:lnTo>
                    <a:pt x="1370" y="975"/>
                  </a:lnTo>
                  <a:lnTo>
                    <a:pt x="1363" y="975"/>
                  </a:lnTo>
                  <a:lnTo>
                    <a:pt x="1366" y="972"/>
                  </a:lnTo>
                  <a:lnTo>
                    <a:pt x="1363" y="962"/>
                  </a:lnTo>
                  <a:lnTo>
                    <a:pt x="1365" y="958"/>
                  </a:lnTo>
                  <a:lnTo>
                    <a:pt x="1351" y="946"/>
                  </a:lnTo>
                  <a:lnTo>
                    <a:pt x="1351" y="944"/>
                  </a:lnTo>
                  <a:lnTo>
                    <a:pt x="1364" y="952"/>
                  </a:lnTo>
                  <a:lnTo>
                    <a:pt x="1361" y="946"/>
                  </a:lnTo>
                  <a:lnTo>
                    <a:pt x="1361" y="931"/>
                  </a:lnTo>
                  <a:lnTo>
                    <a:pt x="1371" y="925"/>
                  </a:lnTo>
                  <a:lnTo>
                    <a:pt x="1365" y="938"/>
                  </a:lnTo>
                  <a:lnTo>
                    <a:pt x="1367" y="938"/>
                  </a:lnTo>
                  <a:lnTo>
                    <a:pt x="1366" y="946"/>
                  </a:lnTo>
                  <a:lnTo>
                    <a:pt x="1374" y="956"/>
                  </a:lnTo>
                  <a:lnTo>
                    <a:pt x="1370" y="965"/>
                  </a:lnTo>
                  <a:lnTo>
                    <a:pt x="1371" y="971"/>
                  </a:lnTo>
                  <a:lnTo>
                    <a:pt x="1384" y="944"/>
                  </a:lnTo>
                  <a:lnTo>
                    <a:pt x="1377" y="924"/>
                  </a:lnTo>
                  <a:lnTo>
                    <a:pt x="1386" y="931"/>
                  </a:lnTo>
                  <a:lnTo>
                    <a:pt x="1386" y="937"/>
                  </a:lnTo>
                  <a:lnTo>
                    <a:pt x="1397" y="923"/>
                  </a:lnTo>
                  <a:lnTo>
                    <a:pt x="1400" y="913"/>
                  </a:lnTo>
                  <a:lnTo>
                    <a:pt x="1397" y="907"/>
                  </a:lnTo>
                  <a:lnTo>
                    <a:pt x="1397" y="904"/>
                  </a:lnTo>
                  <a:lnTo>
                    <a:pt x="1415" y="892"/>
                  </a:lnTo>
                  <a:lnTo>
                    <a:pt x="1436" y="889"/>
                  </a:lnTo>
                  <a:lnTo>
                    <a:pt x="1441" y="884"/>
                  </a:lnTo>
                  <a:lnTo>
                    <a:pt x="1443" y="886"/>
                  </a:lnTo>
                  <a:lnTo>
                    <a:pt x="1461" y="884"/>
                  </a:lnTo>
                  <a:lnTo>
                    <a:pt x="1460" y="878"/>
                  </a:lnTo>
                  <a:lnTo>
                    <a:pt x="1458" y="884"/>
                  </a:lnTo>
                  <a:lnTo>
                    <a:pt x="1454" y="884"/>
                  </a:lnTo>
                  <a:lnTo>
                    <a:pt x="1444" y="871"/>
                  </a:lnTo>
                  <a:lnTo>
                    <a:pt x="1456" y="843"/>
                  </a:lnTo>
                  <a:lnTo>
                    <a:pt x="1471" y="836"/>
                  </a:lnTo>
                  <a:lnTo>
                    <a:pt x="1476" y="826"/>
                  </a:lnTo>
                  <a:lnTo>
                    <a:pt x="1483" y="832"/>
                  </a:lnTo>
                  <a:lnTo>
                    <a:pt x="1502" y="823"/>
                  </a:lnTo>
                  <a:lnTo>
                    <a:pt x="1503" y="821"/>
                  </a:lnTo>
                  <a:lnTo>
                    <a:pt x="1502" y="818"/>
                  </a:lnTo>
                  <a:lnTo>
                    <a:pt x="1502" y="813"/>
                  </a:lnTo>
                  <a:lnTo>
                    <a:pt x="1523" y="810"/>
                  </a:lnTo>
                  <a:lnTo>
                    <a:pt x="1540" y="796"/>
                  </a:lnTo>
                  <a:lnTo>
                    <a:pt x="1543" y="798"/>
                  </a:lnTo>
                  <a:lnTo>
                    <a:pt x="1535" y="805"/>
                  </a:lnTo>
                  <a:lnTo>
                    <a:pt x="1536" y="808"/>
                  </a:lnTo>
                  <a:lnTo>
                    <a:pt x="1559" y="808"/>
                  </a:lnTo>
                  <a:lnTo>
                    <a:pt x="1546" y="814"/>
                  </a:lnTo>
                  <a:lnTo>
                    <a:pt x="1542" y="809"/>
                  </a:lnTo>
                  <a:lnTo>
                    <a:pt x="1517" y="824"/>
                  </a:lnTo>
                  <a:lnTo>
                    <a:pt x="1521" y="824"/>
                  </a:lnTo>
                  <a:lnTo>
                    <a:pt x="1517" y="833"/>
                  </a:lnTo>
                  <a:lnTo>
                    <a:pt x="1517" y="840"/>
                  </a:lnTo>
                  <a:lnTo>
                    <a:pt x="1527" y="847"/>
                  </a:lnTo>
                  <a:lnTo>
                    <a:pt x="1545" y="830"/>
                  </a:lnTo>
                  <a:lnTo>
                    <a:pt x="1547" y="824"/>
                  </a:lnTo>
                  <a:lnTo>
                    <a:pt x="1554" y="826"/>
                  </a:lnTo>
                  <a:lnTo>
                    <a:pt x="1554" y="821"/>
                  </a:lnTo>
                  <a:lnTo>
                    <a:pt x="1565" y="821"/>
                  </a:lnTo>
                  <a:lnTo>
                    <a:pt x="1593" y="809"/>
                  </a:lnTo>
                  <a:lnTo>
                    <a:pt x="1587" y="808"/>
                  </a:lnTo>
                  <a:lnTo>
                    <a:pt x="1588" y="803"/>
                  </a:lnTo>
                  <a:lnTo>
                    <a:pt x="1580" y="802"/>
                  </a:lnTo>
                  <a:lnTo>
                    <a:pt x="1579" y="797"/>
                  </a:lnTo>
                  <a:lnTo>
                    <a:pt x="1567" y="802"/>
                  </a:lnTo>
                  <a:lnTo>
                    <a:pt x="1548" y="795"/>
                  </a:lnTo>
                  <a:lnTo>
                    <a:pt x="1552" y="792"/>
                  </a:lnTo>
                  <a:lnTo>
                    <a:pt x="1540" y="788"/>
                  </a:lnTo>
                  <a:lnTo>
                    <a:pt x="1538" y="783"/>
                  </a:lnTo>
                  <a:lnTo>
                    <a:pt x="1535" y="771"/>
                  </a:lnTo>
                  <a:lnTo>
                    <a:pt x="1529" y="771"/>
                  </a:lnTo>
                  <a:lnTo>
                    <a:pt x="1536" y="756"/>
                  </a:lnTo>
                  <a:lnTo>
                    <a:pt x="1532" y="753"/>
                  </a:lnTo>
                  <a:lnTo>
                    <a:pt x="1523" y="757"/>
                  </a:lnTo>
                  <a:lnTo>
                    <a:pt x="1521" y="752"/>
                  </a:lnTo>
                  <a:lnTo>
                    <a:pt x="1510" y="750"/>
                  </a:lnTo>
                  <a:lnTo>
                    <a:pt x="1521" y="748"/>
                  </a:lnTo>
                  <a:lnTo>
                    <a:pt x="1529" y="750"/>
                  </a:lnTo>
                  <a:lnTo>
                    <a:pt x="1545" y="738"/>
                  </a:lnTo>
                  <a:lnTo>
                    <a:pt x="1543" y="729"/>
                  </a:lnTo>
                  <a:lnTo>
                    <a:pt x="1533" y="723"/>
                  </a:lnTo>
                  <a:lnTo>
                    <a:pt x="1509" y="725"/>
                  </a:lnTo>
                  <a:lnTo>
                    <a:pt x="1483" y="737"/>
                  </a:lnTo>
                  <a:lnTo>
                    <a:pt x="1465" y="752"/>
                  </a:lnTo>
                  <a:lnTo>
                    <a:pt x="1449" y="772"/>
                  </a:lnTo>
                  <a:lnTo>
                    <a:pt x="1442" y="776"/>
                  </a:lnTo>
                  <a:lnTo>
                    <a:pt x="1455" y="763"/>
                  </a:lnTo>
                  <a:lnTo>
                    <a:pt x="1462" y="748"/>
                  </a:lnTo>
                  <a:lnTo>
                    <a:pt x="1468" y="744"/>
                  </a:lnTo>
                  <a:lnTo>
                    <a:pt x="1475" y="732"/>
                  </a:lnTo>
                  <a:lnTo>
                    <a:pt x="1488" y="721"/>
                  </a:lnTo>
                  <a:lnTo>
                    <a:pt x="1499" y="720"/>
                  </a:lnTo>
                  <a:lnTo>
                    <a:pt x="1506" y="706"/>
                  </a:lnTo>
                  <a:lnTo>
                    <a:pt x="1514" y="700"/>
                  </a:lnTo>
                  <a:lnTo>
                    <a:pt x="1575" y="700"/>
                  </a:lnTo>
                  <a:lnTo>
                    <a:pt x="1584" y="704"/>
                  </a:lnTo>
                  <a:lnTo>
                    <a:pt x="1605" y="695"/>
                  </a:lnTo>
                  <a:lnTo>
                    <a:pt x="1605" y="699"/>
                  </a:lnTo>
                  <a:lnTo>
                    <a:pt x="1607" y="700"/>
                  </a:lnTo>
                  <a:lnTo>
                    <a:pt x="1631" y="675"/>
                  </a:lnTo>
                  <a:lnTo>
                    <a:pt x="1658" y="669"/>
                  </a:lnTo>
                  <a:lnTo>
                    <a:pt x="1672" y="654"/>
                  </a:lnTo>
                  <a:lnTo>
                    <a:pt x="1666" y="649"/>
                  </a:lnTo>
                  <a:lnTo>
                    <a:pt x="1672" y="649"/>
                  </a:lnTo>
                  <a:lnTo>
                    <a:pt x="1666" y="645"/>
                  </a:lnTo>
                  <a:lnTo>
                    <a:pt x="1671" y="643"/>
                  </a:lnTo>
                  <a:lnTo>
                    <a:pt x="1669" y="634"/>
                  </a:lnTo>
                  <a:lnTo>
                    <a:pt x="1662" y="629"/>
                  </a:lnTo>
                  <a:lnTo>
                    <a:pt x="1671" y="629"/>
                  </a:lnTo>
                  <a:lnTo>
                    <a:pt x="1666" y="622"/>
                  </a:lnTo>
                  <a:lnTo>
                    <a:pt x="1669" y="621"/>
                  </a:lnTo>
                  <a:lnTo>
                    <a:pt x="1653" y="614"/>
                  </a:lnTo>
                  <a:lnTo>
                    <a:pt x="1647" y="625"/>
                  </a:lnTo>
                  <a:lnTo>
                    <a:pt x="1647" y="604"/>
                  </a:lnTo>
                  <a:lnTo>
                    <a:pt x="1636" y="606"/>
                  </a:lnTo>
                  <a:lnTo>
                    <a:pt x="1642" y="607"/>
                  </a:lnTo>
                  <a:lnTo>
                    <a:pt x="1627" y="609"/>
                  </a:lnTo>
                  <a:lnTo>
                    <a:pt x="1603" y="628"/>
                  </a:lnTo>
                  <a:lnTo>
                    <a:pt x="1604" y="621"/>
                  </a:lnTo>
                  <a:lnTo>
                    <a:pt x="1592" y="616"/>
                  </a:lnTo>
                  <a:lnTo>
                    <a:pt x="1595" y="614"/>
                  </a:lnTo>
                  <a:lnTo>
                    <a:pt x="1605" y="619"/>
                  </a:lnTo>
                  <a:lnTo>
                    <a:pt x="1608" y="613"/>
                  </a:lnTo>
                  <a:lnTo>
                    <a:pt x="1627" y="606"/>
                  </a:lnTo>
                  <a:lnTo>
                    <a:pt x="1617" y="607"/>
                  </a:lnTo>
                  <a:lnTo>
                    <a:pt x="1646" y="595"/>
                  </a:lnTo>
                  <a:lnTo>
                    <a:pt x="1637" y="584"/>
                  </a:lnTo>
                  <a:lnTo>
                    <a:pt x="1631" y="589"/>
                  </a:lnTo>
                  <a:lnTo>
                    <a:pt x="1625" y="588"/>
                  </a:lnTo>
                  <a:lnTo>
                    <a:pt x="1619" y="578"/>
                  </a:lnTo>
                  <a:lnTo>
                    <a:pt x="1612" y="587"/>
                  </a:lnTo>
                  <a:lnTo>
                    <a:pt x="1614" y="578"/>
                  </a:lnTo>
                  <a:lnTo>
                    <a:pt x="1612" y="575"/>
                  </a:lnTo>
                  <a:lnTo>
                    <a:pt x="1600" y="577"/>
                  </a:lnTo>
                  <a:lnTo>
                    <a:pt x="1604" y="572"/>
                  </a:lnTo>
                  <a:lnTo>
                    <a:pt x="1603" y="564"/>
                  </a:lnTo>
                  <a:lnTo>
                    <a:pt x="1588" y="561"/>
                  </a:lnTo>
                  <a:lnTo>
                    <a:pt x="1587" y="552"/>
                  </a:lnTo>
                  <a:lnTo>
                    <a:pt x="1579" y="552"/>
                  </a:lnTo>
                  <a:lnTo>
                    <a:pt x="1581" y="550"/>
                  </a:lnTo>
                  <a:lnTo>
                    <a:pt x="1578" y="545"/>
                  </a:lnTo>
                  <a:lnTo>
                    <a:pt x="1581" y="542"/>
                  </a:lnTo>
                  <a:lnTo>
                    <a:pt x="1564" y="541"/>
                  </a:lnTo>
                  <a:lnTo>
                    <a:pt x="1575" y="538"/>
                  </a:lnTo>
                  <a:lnTo>
                    <a:pt x="1573" y="536"/>
                  </a:lnTo>
                  <a:lnTo>
                    <a:pt x="1581" y="539"/>
                  </a:lnTo>
                  <a:lnTo>
                    <a:pt x="1581" y="536"/>
                  </a:lnTo>
                  <a:lnTo>
                    <a:pt x="1586" y="530"/>
                  </a:lnTo>
                  <a:lnTo>
                    <a:pt x="1579" y="518"/>
                  </a:lnTo>
                  <a:lnTo>
                    <a:pt x="1571" y="519"/>
                  </a:lnTo>
                  <a:lnTo>
                    <a:pt x="1580" y="515"/>
                  </a:lnTo>
                  <a:lnTo>
                    <a:pt x="1574" y="506"/>
                  </a:lnTo>
                  <a:lnTo>
                    <a:pt x="1569" y="506"/>
                  </a:lnTo>
                  <a:lnTo>
                    <a:pt x="1573" y="503"/>
                  </a:lnTo>
                  <a:lnTo>
                    <a:pt x="1569" y="499"/>
                  </a:lnTo>
                  <a:lnTo>
                    <a:pt x="1560" y="501"/>
                  </a:lnTo>
                  <a:lnTo>
                    <a:pt x="1569" y="492"/>
                  </a:lnTo>
                  <a:lnTo>
                    <a:pt x="1554" y="490"/>
                  </a:lnTo>
                  <a:lnTo>
                    <a:pt x="1565" y="485"/>
                  </a:lnTo>
                  <a:lnTo>
                    <a:pt x="1559" y="480"/>
                  </a:lnTo>
                  <a:lnTo>
                    <a:pt x="1560" y="473"/>
                  </a:lnTo>
                  <a:lnTo>
                    <a:pt x="1545" y="475"/>
                  </a:lnTo>
                  <a:lnTo>
                    <a:pt x="1558" y="468"/>
                  </a:lnTo>
                  <a:lnTo>
                    <a:pt x="1548" y="462"/>
                  </a:lnTo>
                  <a:lnTo>
                    <a:pt x="1552" y="459"/>
                  </a:lnTo>
                  <a:lnTo>
                    <a:pt x="1546" y="458"/>
                  </a:lnTo>
                  <a:lnTo>
                    <a:pt x="1545" y="448"/>
                  </a:lnTo>
                  <a:lnTo>
                    <a:pt x="1540" y="448"/>
                  </a:lnTo>
                  <a:lnTo>
                    <a:pt x="1542" y="444"/>
                  </a:lnTo>
                  <a:lnTo>
                    <a:pt x="1540" y="436"/>
                  </a:lnTo>
                  <a:lnTo>
                    <a:pt x="1535" y="436"/>
                  </a:lnTo>
                  <a:lnTo>
                    <a:pt x="1525" y="453"/>
                  </a:lnTo>
                  <a:lnTo>
                    <a:pt x="1529" y="461"/>
                  </a:lnTo>
                  <a:lnTo>
                    <a:pt x="1522" y="466"/>
                  </a:lnTo>
                  <a:lnTo>
                    <a:pt x="1523" y="470"/>
                  </a:lnTo>
                  <a:lnTo>
                    <a:pt x="1521" y="477"/>
                  </a:lnTo>
                  <a:lnTo>
                    <a:pt x="1516" y="477"/>
                  </a:lnTo>
                  <a:lnTo>
                    <a:pt x="1521" y="484"/>
                  </a:lnTo>
                  <a:lnTo>
                    <a:pt x="1517" y="491"/>
                  </a:lnTo>
                  <a:lnTo>
                    <a:pt x="1517" y="483"/>
                  </a:lnTo>
                  <a:lnTo>
                    <a:pt x="1510" y="479"/>
                  </a:lnTo>
                  <a:lnTo>
                    <a:pt x="1507" y="490"/>
                  </a:lnTo>
                  <a:lnTo>
                    <a:pt x="1493" y="500"/>
                  </a:lnTo>
                  <a:lnTo>
                    <a:pt x="1490" y="491"/>
                  </a:lnTo>
                  <a:lnTo>
                    <a:pt x="1488" y="493"/>
                  </a:lnTo>
                  <a:lnTo>
                    <a:pt x="1490" y="485"/>
                  </a:lnTo>
                  <a:lnTo>
                    <a:pt x="1483" y="500"/>
                  </a:lnTo>
                  <a:lnTo>
                    <a:pt x="1474" y="501"/>
                  </a:lnTo>
                  <a:lnTo>
                    <a:pt x="1483" y="499"/>
                  </a:lnTo>
                  <a:lnTo>
                    <a:pt x="1484" y="491"/>
                  </a:lnTo>
                  <a:lnTo>
                    <a:pt x="1481" y="478"/>
                  </a:lnTo>
                  <a:lnTo>
                    <a:pt x="1452" y="484"/>
                  </a:lnTo>
                  <a:lnTo>
                    <a:pt x="1460" y="480"/>
                  </a:lnTo>
                  <a:lnTo>
                    <a:pt x="1457" y="475"/>
                  </a:lnTo>
                  <a:lnTo>
                    <a:pt x="1463" y="479"/>
                  </a:lnTo>
                  <a:lnTo>
                    <a:pt x="1469" y="475"/>
                  </a:lnTo>
                  <a:lnTo>
                    <a:pt x="1465" y="470"/>
                  </a:lnTo>
                  <a:lnTo>
                    <a:pt x="1469" y="466"/>
                  </a:lnTo>
                  <a:lnTo>
                    <a:pt x="1463" y="465"/>
                  </a:lnTo>
                  <a:lnTo>
                    <a:pt x="1467" y="457"/>
                  </a:lnTo>
                  <a:lnTo>
                    <a:pt x="1463" y="448"/>
                  </a:lnTo>
                  <a:lnTo>
                    <a:pt x="1439" y="444"/>
                  </a:lnTo>
                  <a:lnTo>
                    <a:pt x="1467" y="444"/>
                  </a:lnTo>
                  <a:lnTo>
                    <a:pt x="1462" y="431"/>
                  </a:lnTo>
                  <a:lnTo>
                    <a:pt x="1467" y="418"/>
                  </a:lnTo>
                  <a:lnTo>
                    <a:pt x="1463" y="413"/>
                  </a:lnTo>
                  <a:lnTo>
                    <a:pt x="1457" y="420"/>
                  </a:lnTo>
                  <a:lnTo>
                    <a:pt x="1454" y="413"/>
                  </a:lnTo>
                  <a:lnTo>
                    <a:pt x="1434" y="410"/>
                  </a:lnTo>
                  <a:lnTo>
                    <a:pt x="1430" y="401"/>
                  </a:lnTo>
                  <a:lnTo>
                    <a:pt x="1435" y="397"/>
                  </a:lnTo>
                  <a:lnTo>
                    <a:pt x="1424" y="399"/>
                  </a:lnTo>
                  <a:lnTo>
                    <a:pt x="1426" y="395"/>
                  </a:lnTo>
                  <a:lnTo>
                    <a:pt x="1424" y="387"/>
                  </a:lnTo>
                  <a:lnTo>
                    <a:pt x="1416" y="390"/>
                  </a:lnTo>
                  <a:lnTo>
                    <a:pt x="1419" y="378"/>
                  </a:lnTo>
                  <a:lnTo>
                    <a:pt x="1400" y="369"/>
                  </a:lnTo>
                  <a:lnTo>
                    <a:pt x="1382" y="378"/>
                  </a:lnTo>
                  <a:lnTo>
                    <a:pt x="1346" y="365"/>
                  </a:lnTo>
                  <a:lnTo>
                    <a:pt x="1337" y="376"/>
                  </a:lnTo>
                  <a:lnTo>
                    <a:pt x="1338" y="390"/>
                  </a:lnTo>
                  <a:lnTo>
                    <a:pt x="1347" y="393"/>
                  </a:lnTo>
                  <a:lnTo>
                    <a:pt x="1337" y="421"/>
                  </a:lnTo>
                  <a:lnTo>
                    <a:pt x="1346" y="423"/>
                  </a:lnTo>
                  <a:lnTo>
                    <a:pt x="1341" y="425"/>
                  </a:lnTo>
                  <a:lnTo>
                    <a:pt x="1343" y="433"/>
                  </a:lnTo>
                  <a:lnTo>
                    <a:pt x="1346" y="440"/>
                  </a:lnTo>
                  <a:lnTo>
                    <a:pt x="1344" y="446"/>
                  </a:lnTo>
                  <a:lnTo>
                    <a:pt x="1351" y="446"/>
                  </a:lnTo>
                  <a:lnTo>
                    <a:pt x="1347" y="454"/>
                  </a:lnTo>
                  <a:lnTo>
                    <a:pt x="1353" y="458"/>
                  </a:lnTo>
                  <a:lnTo>
                    <a:pt x="1344" y="457"/>
                  </a:lnTo>
                  <a:lnTo>
                    <a:pt x="1344" y="466"/>
                  </a:lnTo>
                  <a:lnTo>
                    <a:pt x="1328" y="473"/>
                  </a:lnTo>
                  <a:lnTo>
                    <a:pt x="1328" y="480"/>
                  </a:lnTo>
                  <a:lnTo>
                    <a:pt x="1346" y="496"/>
                  </a:lnTo>
                  <a:lnTo>
                    <a:pt x="1356" y="531"/>
                  </a:lnTo>
                  <a:lnTo>
                    <a:pt x="1358" y="550"/>
                  </a:lnTo>
                  <a:lnTo>
                    <a:pt x="1363" y="542"/>
                  </a:lnTo>
                  <a:lnTo>
                    <a:pt x="1366" y="551"/>
                  </a:lnTo>
                  <a:lnTo>
                    <a:pt x="1358" y="552"/>
                  </a:lnTo>
                  <a:lnTo>
                    <a:pt x="1345" y="575"/>
                  </a:lnTo>
                  <a:lnTo>
                    <a:pt x="1315" y="596"/>
                  </a:lnTo>
                  <a:lnTo>
                    <a:pt x="1325" y="611"/>
                  </a:lnTo>
                  <a:lnTo>
                    <a:pt x="1328" y="647"/>
                  </a:lnTo>
                  <a:lnTo>
                    <a:pt x="1334" y="652"/>
                  </a:lnTo>
                  <a:lnTo>
                    <a:pt x="1340" y="654"/>
                  </a:lnTo>
                  <a:lnTo>
                    <a:pt x="1333" y="654"/>
                  </a:lnTo>
                  <a:lnTo>
                    <a:pt x="1324" y="662"/>
                  </a:lnTo>
                  <a:lnTo>
                    <a:pt x="1330" y="671"/>
                  </a:lnTo>
                  <a:lnTo>
                    <a:pt x="1326" y="677"/>
                  </a:lnTo>
                  <a:lnTo>
                    <a:pt x="1318" y="671"/>
                  </a:lnTo>
                  <a:lnTo>
                    <a:pt x="1315" y="673"/>
                  </a:lnTo>
                  <a:lnTo>
                    <a:pt x="1313" y="673"/>
                  </a:lnTo>
                  <a:lnTo>
                    <a:pt x="1314" y="681"/>
                  </a:lnTo>
                  <a:lnTo>
                    <a:pt x="1304" y="675"/>
                  </a:lnTo>
                  <a:lnTo>
                    <a:pt x="1293" y="682"/>
                  </a:lnTo>
                  <a:lnTo>
                    <a:pt x="1301" y="673"/>
                  </a:lnTo>
                  <a:lnTo>
                    <a:pt x="1299" y="665"/>
                  </a:lnTo>
                  <a:lnTo>
                    <a:pt x="1292" y="658"/>
                  </a:lnTo>
                  <a:lnTo>
                    <a:pt x="1278" y="658"/>
                  </a:lnTo>
                  <a:lnTo>
                    <a:pt x="1288" y="652"/>
                  </a:lnTo>
                  <a:lnTo>
                    <a:pt x="1275" y="635"/>
                  </a:lnTo>
                  <a:lnTo>
                    <a:pt x="1276" y="628"/>
                  </a:lnTo>
                  <a:lnTo>
                    <a:pt x="1274" y="606"/>
                  </a:lnTo>
                  <a:lnTo>
                    <a:pt x="1275" y="581"/>
                  </a:lnTo>
                  <a:lnTo>
                    <a:pt x="1230" y="577"/>
                  </a:lnTo>
                  <a:lnTo>
                    <a:pt x="1224" y="589"/>
                  </a:lnTo>
                  <a:lnTo>
                    <a:pt x="1230" y="575"/>
                  </a:lnTo>
                  <a:lnTo>
                    <a:pt x="1221" y="567"/>
                  </a:lnTo>
                  <a:lnTo>
                    <a:pt x="1197" y="559"/>
                  </a:lnTo>
                  <a:lnTo>
                    <a:pt x="1188" y="545"/>
                  </a:lnTo>
                  <a:lnTo>
                    <a:pt x="1172" y="537"/>
                  </a:lnTo>
                  <a:lnTo>
                    <a:pt x="1144" y="523"/>
                  </a:lnTo>
                  <a:lnTo>
                    <a:pt x="1118" y="533"/>
                  </a:lnTo>
                  <a:lnTo>
                    <a:pt x="1124" y="526"/>
                  </a:lnTo>
                  <a:lnTo>
                    <a:pt x="1124" y="518"/>
                  </a:lnTo>
                  <a:lnTo>
                    <a:pt x="1112" y="483"/>
                  </a:lnTo>
                  <a:lnTo>
                    <a:pt x="1099" y="481"/>
                  </a:lnTo>
                  <a:lnTo>
                    <a:pt x="1097" y="490"/>
                  </a:lnTo>
                  <a:lnTo>
                    <a:pt x="1094" y="479"/>
                  </a:lnTo>
                  <a:lnTo>
                    <a:pt x="1087" y="473"/>
                  </a:lnTo>
                  <a:lnTo>
                    <a:pt x="1088" y="468"/>
                  </a:lnTo>
                  <a:lnTo>
                    <a:pt x="1090" y="431"/>
                  </a:lnTo>
                  <a:lnTo>
                    <a:pt x="1099" y="410"/>
                  </a:lnTo>
                  <a:lnTo>
                    <a:pt x="1093" y="403"/>
                  </a:lnTo>
                  <a:lnTo>
                    <a:pt x="1107" y="395"/>
                  </a:lnTo>
                  <a:lnTo>
                    <a:pt x="1111" y="390"/>
                  </a:lnTo>
                  <a:lnTo>
                    <a:pt x="1110" y="387"/>
                  </a:lnTo>
                  <a:lnTo>
                    <a:pt x="1112" y="387"/>
                  </a:lnTo>
                  <a:lnTo>
                    <a:pt x="1117" y="378"/>
                  </a:lnTo>
                  <a:lnTo>
                    <a:pt x="1122" y="382"/>
                  </a:lnTo>
                  <a:lnTo>
                    <a:pt x="1122" y="365"/>
                  </a:lnTo>
                  <a:lnTo>
                    <a:pt x="1132" y="365"/>
                  </a:lnTo>
                  <a:lnTo>
                    <a:pt x="1126" y="364"/>
                  </a:lnTo>
                  <a:lnTo>
                    <a:pt x="1125" y="357"/>
                  </a:lnTo>
                  <a:lnTo>
                    <a:pt x="1139" y="358"/>
                  </a:lnTo>
                  <a:lnTo>
                    <a:pt x="1151" y="351"/>
                  </a:lnTo>
                  <a:lnTo>
                    <a:pt x="1148" y="335"/>
                  </a:lnTo>
                  <a:lnTo>
                    <a:pt x="1135" y="328"/>
                  </a:lnTo>
                  <a:lnTo>
                    <a:pt x="1126" y="334"/>
                  </a:lnTo>
                  <a:lnTo>
                    <a:pt x="1129" y="329"/>
                  </a:lnTo>
                  <a:lnTo>
                    <a:pt x="1112" y="321"/>
                  </a:lnTo>
                  <a:lnTo>
                    <a:pt x="1111" y="325"/>
                  </a:lnTo>
                  <a:lnTo>
                    <a:pt x="1107" y="321"/>
                  </a:lnTo>
                  <a:lnTo>
                    <a:pt x="1110" y="317"/>
                  </a:lnTo>
                  <a:lnTo>
                    <a:pt x="1129" y="326"/>
                  </a:lnTo>
                  <a:lnTo>
                    <a:pt x="1138" y="325"/>
                  </a:lnTo>
                  <a:lnTo>
                    <a:pt x="1151" y="335"/>
                  </a:lnTo>
                  <a:lnTo>
                    <a:pt x="1159" y="329"/>
                  </a:lnTo>
                  <a:lnTo>
                    <a:pt x="1161" y="319"/>
                  </a:lnTo>
                  <a:lnTo>
                    <a:pt x="1164" y="319"/>
                  </a:lnTo>
                  <a:lnTo>
                    <a:pt x="1163" y="315"/>
                  </a:lnTo>
                  <a:lnTo>
                    <a:pt x="1174" y="318"/>
                  </a:lnTo>
                  <a:lnTo>
                    <a:pt x="1189" y="312"/>
                  </a:lnTo>
                  <a:lnTo>
                    <a:pt x="1207" y="277"/>
                  </a:lnTo>
                  <a:lnTo>
                    <a:pt x="1175" y="272"/>
                  </a:lnTo>
                  <a:lnTo>
                    <a:pt x="1157" y="254"/>
                  </a:lnTo>
                  <a:lnTo>
                    <a:pt x="1159" y="252"/>
                  </a:lnTo>
                  <a:lnTo>
                    <a:pt x="1181" y="259"/>
                  </a:lnTo>
                  <a:lnTo>
                    <a:pt x="1190" y="272"/>
                  </a:lnTo>
                  <a:lnTo>
                    <a:pt x="1201" y="271"/>
                  </a:lnTo>
                  <a:lnTo>
                    <a:pt x="1220" y="245"/>
                  </a:lnTo>
                  <a:lnTo>
                    <a:pt x="1220" y="238"/>
                  </a:lnTo>
                  <a:lnTo>
                    <a:pt x="1210" y="235"/>
                  </a:lnTo>
                  <a:lnTo>
                    <a:pt x="1214" y="227"/>
                  </a:lnTo>
                  <a:lnTo>
                    <a:pt x="1230" y="227"/>
                  </a:lnTo>
                  <a:lnTo>
                    <a:pt x="1233" y="239"/>
                  </a:lnTo>
                  <a:lnTo>
                    <a:pt x="1242" y="240"/>
                  </a:lnTo>
                  <a:lnTo>
                    <a:pt x="1243" y="234"/>
                  </a:lnTo>
                  <a:lnTo>
                    <a:pt x="1254" y="241"/>
                  </a:lnTo>
                  <a:lnTo>
                    <a:pt x="1248" y="227"/>
                  </a:lnTo>
                  <a:lnTo>
                    <a:pt x="1250" y="222"/>
                  </a:lnTo>
                  <a:lnTo>
                    <a:pt x="1260" y="234"/>
                  </a:lnTo>
                  <a:lnTo>
                    <a:pt x="1270" y="227"/>
                  </a:lnTo>
                  <a:lnTo>
                    <a:pt x="1291" y="202"/>
                  </a:lnTo>
                  <a:lnTo>
                    <a:pt x="1291" y="192"/>
                  </a:lnTo>
                  <a:lnTo>
                    <a:pt x="1278" y="176"/>
                  </a:lnTo>
                  <a:lnTo>
                    <a:pt x="1280" y="164"/>
                  </a:lnTo>
                  <a:lnTo>
                    <a:pt x="1276" y="167"/>
                  </a:lnTo>
                  <a:lnTo>
                    <a:pt x="1276" y="160"/>
                  </a:lnTo>
                  <a:lnTo>
                    <a:pt x="1270" y="154"/>
                  </a:lnTo>
                  <a:lnTo>
                    <a:pt x="1278" y="151"/>
                  </a:lnTo>
                  <a:lnTo>
                    <a:pt x="1281" y="156"/>
                  </a:lnTo>
                  <a:lnTo>
                    <a:pt x="1288" y="149"/>
                  </a:lnTo>
                  <a:lnTo>
                    <a:pt x="1291" y="140"/>
                  </a:lnTo>
                  <a:lnTo>
                    <a:pt x="1280" y="137"/>
                  </a:lnTo>
                  <a:lnTo>
                    <a:pt x="1291" y="127"/>
                  </a:lnTo>
                  <a:lnTo>
                    <a:pt x="1276" y="123"/>
                  </a:lnTo>
                  <a:lnTo>
                    <a:pt x="1269" y="114"/>
                  </a:lnTo>
                  <a:lnTo>
                    <a:pt x="1272" y="111"/>
                  </a:lnTo>
                  <a:lnTo>
                    <a:pt x="1269" y="103"/>
                  </a:lnTo>
                  <a:lnTo>
                    <a:pt x="1228" y="98"/>
                  </a:lnTo>
                  <a:lnTo>
                    <a:pt x="1228" y="119"/>
                  </a:lnTo>
                  <a:lnTo>
                    <a:pt x="1240" y="130"/>
                  </a:lnTo>
                  <a:lnTo>
                    <a:pt x="1233" y="137"/>
                  </a:lnTo>
                  <a:lnTo>
                    <a:pt x="1240" y="141"/>
                  </a:lnTo>
                  <a:lnTo>
                    <a:pt x="1224" y="145"/>
                  </a:lnTo>
                  <a:lnTo>
                    <a:pt x="1223" y="158"/>
                  </a:lnTo>
                  <a:lnTo>
                    <a:pt x="1213" y="183"/>
                  </a:lnTo>
                  <a:lnTo>
                    <a:pt x="1211" y="195"/>
                  </a:lnTo>
                  <a:lnTo>
                    <a:pt x="1201" y="202"/>
                  </a:lnTo>
                  <a:lnTo>
                    <a:pt x="1184" y="175"/>
                  </a:lnTo>
                  <a:lnTo>
                    <a:pt x="1187" y="156"/>
                  </a:lnTo>
                  <a:lnTo>
                    <a:pt x="1188" y="161"/>
                  </a:lnTo>
                  <a:lnTo>
                    <a:pt x="1192" y="160"/>
                  </a:lnTo>
                  <a:lnTo>
                    <a:pt x="1187" y="137"/>
                  </a:lnTo>
                  <a:lnTo>
                    <a:pt x="1175" y="121"/>
                  </a:lnTo>
                  <a:lnTo>
                    <a:pt x="1168" y="122"/>
                  </a:lnTo>
                  <a:lnTo>
                    <a:pt x="1164" y="130"/>
                  </a:lnTo>
                  <a:lnTo>
                    <a:pt x="1164" y="144"/>
                  </a:lnTo>
                  <a:lnTo>
                    <a:pt x="1156" y="160"/>
                  </a:lnTo>
                  <a:lnTo>
                    <a:pt x="1152" y="151"/>
                  </a:lnTo>
                  <a:lnTo>
                    <a:pt x="1155" y="140"/>
                  </a:lnTo>
                  <a:lnTo>
                    <a:pt x="1140" y="116"/>
                  </a:lnTo>
                  <a:lnTo>
                    <a:pt x="1146" y="118"/>
                  </a:lnTo>
                  <a:lnTo>
                    <a:pt x="1148" y="110"/>
                  </a:lnTo>
                  <a:lnTo>
                    <a:pt x="1120" y="104"/>
                  </a:lnTo>
                  <a:lnTo>
                    <a:pt x="1132" y="91"/>
                  </a:lnTo>
                  <a:lnTo>
                    <a:pt x="1125" y="82"/>
                  </a:lnTo>
                  <a:lnTo>
                    <a:pt x="1138" y="84"/>
                  </a:lnTo>
                  <a:lnTo>
                    <a:pt x="1117" y="53"/>
                  </a:lnTo>
                  <a:lnTo>
                    <a:pt x="1116" y="31"/>
                  </a:lnTo>
                  <a:lnTo>
                    <a:pt x="1106" y="20"/>
                  </a:lnTo>
                  <a:lnTo>
                    <a:pt x="1105" y="9"/>
                  </a:lnTo>
                  <a:lnTo>
                    <a:pt x="1094" y="13"/>
                  </a:lnTo>
                  <a:lnTo>
                    <a:pt x="1092" y="8"/>
                  </a:lnTo>
                  <a:lnTo>
                    <a:pt x="1094" y="2"/>
                  </a:lnTo>
                  <a:lnTo>
                    <a:pt x="1086" y="0"/>
                  </a:lnTo>
                  <a:lnTo>
                    <a:pt x="1074" y="18"/>
                  </a:lnTo>
                  <a:lnTo>
                    <a:pt x="1079" y="24"/>
                  </a:lnTo>
                  <a:lnTo>
                    <a:pt x="1078" y="33"/>
                  </a:lnTo>
                  <a:lnTo>
                    <a:pt x="1072" y="27"/>
                  </a:lnTo>
                  <a:lnTo>
                    <a:pt x="1066" y="33"/>
                  </a:lnTo>
                  <a:lnTo>
                    <a:pt x="1065" y="53"/>
                  </a:lnTo>
                  <a:lnTo>
                    <a:pt x="1072" y="60"/>
                  </a:lnTo>
                  <a:lnTo>
                    <a:pt x="1062" y="72"/>
                  </a:lnTo>
                  <a:lnTo>
                    <a:pt x="1062" y="85"/>
                  </a:lnTo>
                  <a:lnTo>
                    <a:pt x="1094" y="114"/>
                  </a:lnTo>
                  <a:lnTo>
                    <a:pt x="1105" y="110"/>
                  </a:lnTo>
                  <a:lnTo>
                    <a:pt x="1106" y="121"/>
                  </a:lnTo>
                  <a:lnTo>
                    <a:pt x="1103" y="123"/>
                  </a:lnTo>
                  <a:lnTo>
                    <a:pt x="1104" y="115"/>
                  </a:lnTo>
                  <a:lnTo>
                    <a:pt x="1099" y="116"/>
                  </a:lnTo>
                  <a:lnTo>
                    <a:pt x="1091" y="142"/>
                  </a:lnTo>
                  <a:lnTo>
                    <a:pt x="1099" y="141"/>
                  </a:lnTo>
                  <a:lnTo>
                    <a:pt x="1103" y="137"/>
                  </a:lnTo>
                  <a:lnTo>
                    <a:pt x="1099" y="137"/>
                  </a:lnTo>
                  <a:lnTo>
                    <a:pt x="1101" y="131"/>
                  </a:lnTo>
                  <a:lnTo>
                    <a:pt x="1107" y="148"/>
                  </a:lnTo>
                  <a:lnTo>
                    <a:pt x="1091" y="169"/>
                  </a:lnTo>
                  <a:lnTo>
                    <a:pt x="1077" y="168"/>
                  </a:lnTo>
                  <a:lnTo>
                    <a:pt x="1079" y="173"/>
                  </a:lnTo>
                  <a:lnTo>
                    <a:pt x="1077" y="182"/>
                  </a:lnTo>
                  <a:lnTo>
                    <a:pt x="1081" y="189"/>
                  </a:lnTo>
                  <a:lnTo>
                    <a:pt x="1081" y="202"/>
                  </a:lnTo>
                  <a:lnTo>
                    <a:pt x="1077" y="199"/>
                  </a:lnTo>
                  <a:lnTo>
                    <a:pt x="1079" y="195"/>
                  </a:lnTo>
                  <a:lnTo>
                    <a:pt x="1072" y="199"/>
                  </a:lnTo>
                  <a:lnTo>
                    <a:pt x="1072" y="192"/>
                  </a:lnTo>
                  <a:lnTo>
                    <a:pt x="1066" y="189"/>
                  </a:lnTo>
                  <a:lnTo>
                    <a:pt x="1072" y="185"/>
                  </a:lnTo>
                  <a:lnTo>
                    <a:pt x="1070" y="181"/>
                  </a:lnTo>
                  <a:lnTo>
                    <a:pt x="1072" y="162"/>
                  </a:lnTo>
                  <a:lnTo>
                    <a:pt x="1061" y="170"/>
                  </a:lnTo>
                  <a:lnTo>
                    <a:pt x="1064" y="160"/>
                  </a:lnTo>
                  <a:lnTo>
                    <a:pt x="1058" y="160"/>
                  </a:lnTo>
                  <a:lnTo>
                    <a:pt x="1052" y="151"/>
                  </a:lnTo>
                  <a:lnTo>
                    <a:pt x="1032" y="156"/>
                  </a:lnTo>
                  <a:lnTo>
                    <a:pt x="1041" y="176"/>
                  </a:lnTo>
                  <a:lnTo>
                    <a:pt x="1054" y="175"/>
                  </a:lnTo>
                  <a:lnTo>
                    <a:pt x="1054" y="183"/>
                  </a:lnTo>
                  <a:lnTo>
                    <a:pt x="1052" y="187"/>
                  </a:lnTo>
                  <a:lnTo>
                    <a:pt x="1039" y="181"/>
                  </a:lnTo>
                  <a:lnTo>
                    <a:pt x="1034" y="168"/>
                  </a:lnTo>
                  <a:lnTo>
                    <a:pt x="1031" y="170"/>
                  </a:lnTo>
                  <a:lnTo>
                    <a:pt x="1036" y="181"/>
                  </a:lnTo>
                  <a:lnTo>
                    <a:pt x="1007" y="176"/>
                  </a:lnTo>
                  <a:lnTo>
                    <a:pt x="979" y="183"/>
                  </a:lnTo>
                  <a:lnTo>
                    <a:pt x="963" y="167"/>
                  </a:lnTo>
                  <a:lnTo>
                    <a:pt x="942" y="167"/>
                  </a:lnTo>
                  <a:lnTo>
                    <a:pt x="942" y="162"/>
                  </a:lnTo>
                  <a:lnTo>
                    <a:pt x="929" y="153"/>
                  </a:lnTo>
                  <a:lnTo>
                    <a:pt x="931" y="151"/>
                  </a:lnTo>
                  <a:lnTo>
                    <a:pt x="927" y="143"/>
                  </a:lnTo>
                  <a:lnTo>
                    <a:pt x="929" y="141"/>
                  </a:lnTo>
                  <a:lnTo>
                    <a:pt x="919" y="131"/>
                  </a:lnTo>
                  <a:lnTo>
                    <a:pt x="888" y="145"/>
                  </a:lnTo>
                  <a:lnTo>
                    <a:pt x="880" y="156"/>
                  </a:lnTo>
                  <a:lnTo>
                    <a:pt x="893" y="167"/>
                  </a:lnTo>
                  <a:lnTo>
                    <a:pt x="898" y="164"/>
                  </a:lnTo>
                  <a:lnTo>
                    <a:pt x="893" y="160"/>
                  </a:lnTo>
                  <a:lnTo>
                    <a:pt x="899" y="156"/>
                  </a:lnTo>
                  <a:lnTo>
                    <a:pt x="912" y="160"/>
                  </a:lnTo>
                  <a:lnTo>
                    <a:pt x="914" y="154"/>
                  </a:lnTo>
                  <a:lnTo>
                    <a:pt x="911" y="151"/>
                  </a:lnTo>
                  <a:lnTo>
                    <a:pt x="915" y="151"/>
                  </a:lnTo>
                  <a:lnTo>
                    <a:pt x="914" y="148"/>
                  </a:lnTo>
                  <a:lnTo>
                    <a:pt x="924" y="144"/>
                  </a:lnTo>
                  <a:lnTo>
                    <a:pt x="916" y="162"/>
                  </a:lnTo>
                  <a:lnTo>
                    <a:pt x="898" y="168"/>
                  </a:lnTo>
                  <a:lnTo>
                    <a:pt x="896" y="173"/>
                  </a:lnTo>
                  <a:lnTo>
                    <a:pt x="898" y="174"/>
                  </a:lnTo>
                  <a:lnTo>
                    <a:pt x="891" y="181"/>
                  </a:lnTo>
                  <a:lnTo>
                    <a:pt x="904" y="206"/>
                  </a:lnTo>
                  <a:lnTo>
                    <a:pt x="902" y="207"/>
                  </a:lnTo>
                  <a:lnTo>
                    <a:pt x="904" y="213"/>
                  </a:lnTo>
                  <a:lnTo>
                    <a:pt x="896" y="214"/>
                  </a:lnTo>
                  <a:lnTo>
                    <a:pt x="896" y="220"/>
                  </a:lnTo>
                  <a:lnTo>
                    <a:pt x="886" y="207"/>
                  </a:lnTo>
                  <a:lnTo>
                    <a:pt x="896" y="205"/>
                  </a:lnTo>
                  <a:lnTo>
                    <a:pt x="892" y="198"/>
                  </a:lnTo>
                  <a:lnTo>
                    <a:pt x="884" y="194"/>
                  </a:lnTo>
                  <a:lnTo>
                    <a:pt x="883" y="185"/>
                  </a:lnTo>
                  <a:lnTo>
                    <a:pt x="880" y="194"/>
                  </a:lnTo>
                  <a:lnTo>
                    <a:pt x="878" y="181"/>
                  </a:lnTo>
                  <a:lnTo>
                    <a:pt x="866" y="181"/>
                  </a:lnTo>
                  <a:lnTo>
                    <a:pt x="862" y="169"/>
                  </a:lnTo>
                  <a:lnTo>
                    <a:pt x="836" y="183"/>
                  </a:lnTo>
                  <a:lnTo>
                    <a:pt x="793" y="181"/>
                  </a:lnTo>
                  <a:lnTo>
                    <a:pt x="780" y="174"/>
                  </a:lnTo>
                  <a:lnTo>
                    <a:pt x="785" y="170"/>
                  </a:lnTo>
                  <a:lnTo>
                    <a:pt x="785" y="164"/>
                  </a:lnTo>
                  <a:lnTo>
                    <a:pt x="793" y="162"/>
                  </a:lnTo>
                  <a:lnTo>
                    <a:pt x="788" y="160"/>
                  </a:lnTo>
                  <a:lnTo>
                    <a:pt x="804" y="160"/>
                  </a:lnTo>
                  <a:lnTo>
                    <a:pt x="801" y="150"/>
                  </a:lnTo>
                  <a:lnTo>
                    <a:pt x="786" y="132"/>
                  </a:lnTo>
                  <a:lnTo>
                    <a:pt x="771" y="131"/>
                  </a:lnTo>
                  <a:lnTo>
                    <a:pt x="774" y="140"/>
                  </a:lnTo>
                  <a:lnTo>
                    <a:pt x="760" y="135"/>
                  </a:lnTo>
                  <a:lnTo>
                    <a:pt x="713" y="116"/>
                  </a:lnTo>
                  <a:lnTo>
                    <a:pt x="689" y="98"/>
                  </a:lnTo>
                  <a:lnTo>
                    <a:pt x="669" y="98"/>
                  </a:lnTo>
                  <a:lnTo>
                    <a:pt x="663" y="115"/>
                  </a:lnTo>
                  <a:lnTo>
                    <a:pt x="648" y="116"/>
                  </a:lnTo>
                  <a:lnTo>
                    <a:pt x="655" y="102"/>
                  </a:lnTo>
                  <a:lnTo>
                    <a:pt x="648" y="101"/>
                  </a:lnTo>
                  <a:lnTo>
                    <a:pt x="648" y="84"/>
                  </a:lnTo>
                  <a:lnTo>
                    <a:pt x="644" y="84"/>
                  </a:lnTo>
                  <a:lnTo>
                    <a:pt x="646" y="88"/>
                  </a:lnTo>
                  <a:lnTo>
                    <a:pt x="645" y="91"/>
                  </a:lnTo>
                  <a:lnTo>
                    <a:pt x="643" y="89"/>
                  </a:lnTo>
                  <a:lnTo>
                    <a:pt x="633" y="106"/>
                  </a:lnTo>
                  <a:lnTo>
                    <a:pt x="637" y="109"/>
                  </a:lnTo>
                  <a:lnTo>
                    <a:pt x="630" y="115"/>
                  </a:lnTo>
                  <a:lnTo>
                    <a:pt x="625" y="115"/>
                  </a:lnTo>
                  <a:lnTo>
                    <a:pt x="615" y="102"/>
                  </a:lnTo>
                  <a:lnTo>
                    <a:pt x="606" y="77"/>
                  </a:lnTo>
                  <a:lnTo>
                    <a:pt x="594" y="65"/>
                  </a:lnTo>
                  <a:lnTo>
                    <a:pt x="592" y="71"/>
                  </a:lnTo>
                  <a:lnTo>
                    <a:pt x="600" y="79"/>
                  </a:lnTo>
                  <a:lnTo>
                    <a:pt x="579" y="102"/>
                  </a:lnTo>
                  <a:lnTo>
                    <a:pt x="583" y="91"/>
                  </a:lnTo>
                  <a:lnTo>
                    <a:pt x="560" y="103"/>
                  </a:lnTo>
                  <a:lnTo>
                    <a:pt x="550" y="123"/>
                  </a:lnTo>
                  <a:lnTo>
                    <a:pt x="550" y="111"/>
                  </a:lnTo>
                  <a:lnTo>
                    <a:pt x="522" y="127"/>
                  </a:lnTo>
                  <a:lnTo>
                    <a:pt x="538" y="109"/>
                  </a:lnTo>
                  <a:lnTo>
                    <a:pt x="552" y="108"/>
                  </a:lnTo>
                  <a:lnTo>
                    <a:pt x="571" y="91"/>
                  </a:lnTo>
                  <a:lnTo>
                    <a:pt x="574" y="86"/>
                  </a:lnTo>
                  <a:lnTo>
                    <a:pt x="571" y="78"/>
                  </a:lnTo>
                  <a:lnTo>
                    <a:pt x="508" y="118"/>
                  </a:lnTo>
                  <a:lnTo>
                    <a:pt x="498" y="129"/>
                  </a:lnTo>
                  <a:lnTo>
                    <a:pt x="505" y="143"/>
                  </a:lnTo>
                  <a:lnTo>
                    <a:pt x="503" y="150"/>
                  </a:lnTo>
                  <a:lnTo>
                    <a:pt x="495" y="137"/>
                  </a:lnTo>
                  <a:lnTo>
                    <a:pt x="485" y="136"/>
                  </a:lnTo>
                  <a:lnTo>
                    <a:pt x="489" y="145"/>
                  </a:lnTo>
                  <a:lnTo>
                    <a:pt x="486" y="145"/>
                  </a:lnTo>
                  <a:lnTo>
                    <a:pt x="469" y="134"/>
                  </a:lnTo>
                  <a:lnTo>
                    <a:pt x="455" y="134"/>
                  </a:lnTo>
                  <a:lnTo>
                    <a:pt x="428" y="106"/>
                  </a:lnTo>
                  <a:lnTo>
                    <a:pt x="403" y="101"/>
                  </a:lnTo>
                  <a:lnTo>
                    <a:pt x="398" y="104"/>
                  </a:lnTo>
                  <a:lnTo>
                    <a:pt x="369" y="84"/>
                  </a:lnTo>
                  <a:lnTo>
                    <a:pt x="339" y="89"/>
                  </a:lnTo>
                  <a:lnTo>
                    <a:pt x="279" y="69"/>
                  </a:lnTo>
                  <a:lnTo>
                    <a:pt x="243" y="69"/>
                  </a:lnTo>
                  <a:lnTo>
                    <a:pt x="246" y="65"/>
                  </a:lnTo>
                  <a:lnTo>
                    <a:pt x="240" y="63"/>
                  </a:lnTo>
                  <a:lnTo>
                    <a:pt x="236" y="60"/>
                  </a:lnTo>
                  <a:lnTo>
                    <a:pt x="237" y="53"/>
                  </a:lnTo>
                  <a:lnTo>
                    <a:pt x="226" y="54"/>
                  </a:lnTo>
                  <a:lnTo>
                    <a:pt x="221" y="47"/>
                  </a:lnTo>
                  <a:lnTo>
                    <a:pt x="207" y="53"/>
                  </a:lnTo>
                  <a:lnTo>
                    <a:pt x="195" y="39"/>
                  </a:lnTo>
                  <a:lnTo>
                    <a:pt x="188" y="44"/>
                  </a:lnTo>
                  <a:lnTo>
                    <a:pt x="190" y="58"/>
                  </a:lnTo>
                  <a:lnTo>
                    <a:pt x="188" y="56"/>
                  </a:lnTo>
                  <a:lnTo>
                    <a:pt x="176" y="52"/>
                  </a:lnTo>
                  <a:lnTo>
                    <a:pt x="187" y="38"/>
                  </a:lnTo>
                  <a:lnTo>
                    <a:pt x="169" y="28"/>
                  </a:lnTo>
                  <a:lnTo>
                    <a:pt x="151" y="52"/>
                  </a:lnTo>
                  <a:lnTo>
                    <a:pt x="132" y="53"/>
                  </a:lnTo>
                  <a:lnTo>
                    <a:pt x="132" y="59"/>
                  </a:lnTo>
                  <a:lnTo>
                    <a:pt x="128" y="56"/>
                  </a:lnTo>
                  <a:lnTo>
                    <a:pt x="135" y="48"/>
                  </a:lnTo>
                  <a:lnTo>
                    <a:pt x="123" y="56"/>
                  </a:lnTo>
                  <a:lnTo>
                    <a:pt x="119" y="60"/>
                  </a:lnTo>
                  <a:lnTo>
                    <a:pt x="128" y="66"/>
                  </a:lnTo>
                  <a:lnTo>
                    <a:pt x="123" y="69"/>
                  </a:lnTo>
                  <a:lnTo>
                    <a:pt x="120" y="78"/>
                  </a:lnTo>
                  <a:lnTo>
                    <a:pt x="117" y="75"/>
                  </a:lnTo>
                  <a:lnTo>
                    <a:pt x="119" y="66"/>
                  </a:lnTo>
                  <a:lnTo>
                    <a:pt x="117" y="63"/>
                  </a:lnTo>
                  <a:lnTo>
                    <a:pt x="91" y="83"/>
                  </a:lnTo>
                  <a:lnTo>
                    <a:pt x="93" y="77"/>
                  </a:lnTo>
                  <a:lnTo>
                    <a:pt x="91" y="77"/>
                  </a:lnTo>
                  <a:lnTo>
                    <a:pt x="87" y="86"/>
                  </a:lnTo>
                  <a:lnTo>
                    <a:pt x="94" y="93"/>
                  </a:lnTo>
                  <a:lnTo>
                    <a:pt x="84" y="88"/>
                  </a:lnTo>
                  <a:lnTo>
                    <a:pt x="78" y="98"/>
                  </a:lnTo>
                  <a:lnTo>
                    <a:pt x="86" y="99"/>
                  </a:lnTo>
                  <a:lnTo>
                    <a:pt x="76" y="101"/>
                  </a:lnTo>
                  <a:lnTo>
                    <a:pt x="83" y="108"/>
                  </a:lnTo>
                  <a:lnTo>
                    <a:pt x="76" y="104"/>
                  </a:lnTo>
                  <a:lnTo>
                    <a:pt x="74" y="115"/>
                  </a:lnTo>
                  <a:lnTo>
                    <a:pt x="61" y="131"/>
                  </a:lnTo>
                  <a:lnTo>
                    <a:pt x="27" y="137"/>
                  </a:lnTo>
                  <a:lnTo>
                    <a:pt x="26" y="151"/>
                  </a:lnTo>
                  <a:lnTo>
                    <a:pt x="29" y="151"/>
                  </a:lnTo>
                  <a:lnTo>
                    <a:pt x="18" y="157"/>
                  </a:lnTo>
                  <a:lnTo>
                    <a:pt x="55" y="183"/>
                  </a:lnTo>
                  <a:lnTo>
                    <a:pt x="63" y="192"/>
                  </a:lnTo>
                  <a:lnTo>
                    <a:pt x="66" y="207"/>
                  </a:lnTo>
                  <a:lnTo>
                    <a:pt x="78" y="212"/>
                  </a:lnTo>
                  <a:lnTo>
                    <a:pt x="85" y="205"/>
                  </a:lnTo>
                  <a:lnTo>
                    <a:pt x="84" y="212"/>
                  </a:lnTo>
                  <a:lnTo>
                    <a:pt x="97" y="211"/>
                  </a:lnTo>
                  <a:lnTo>
                    <a:pt x="98" y="213"/>
                  </a:lnTo>
                  <a:lnTo>
                    <a:pt x="92" y="220"/>
                  </a:lnTo>
                  <a:lnTo>
                    <a:pt x="100" y="228"/>
                  </a:lnTo>
                  <a:lnTo>
                    <a:pt x="102" y="222"/>
                  </a:lnTo>
                  <a:lnTo>
                    <a:pt x="128" y="227"/>
                  </a:lnTo>
                  <a:lnTo>
                    <a:pt x="110" y="235"/>
                  </a:lnTo>
                  <a:lnTo>
                    <a:pt x="94" y="231"/>
                  </a:lnTo>
                  <a:lnTo>
                    <a:pt x="90" y="224"/>
                  </a:lnTo>
                  <a:lnTo>
                    <a:pt x="92" y="231"/>
                  </a:lnTo>
                  <a:lnTo>
                    <a:pt x="91" y="237"/>
                  </a:lnTo>
                  <a:lnTo>
                    <a:pt x="98" y="238"/>
                  </a:lnTo>
                  <a:lnTo>
                    <a:pt x="93" y="250"/>
                  </a:lnTo>
                  <a:lnTo>
                    <a:pt x="66" y="246"/>
                  </a:lnTo>
                  <a:lnTo>
                    <a:pt x="59" y="240"/>
                  </a:lnTo>
                  <a:lnTo>
                    <a:pt x="64" y="238"/>
                  </a:lnTo>
                  <a:lnTo>
                    <a:pt x="64" y="228"/>
                  </a:lnTo>
                  <a:lnTo>
                    <a:pt x="61" y="227"/>
                  </a:lnTo>
                  <a:lnTo>
                    <a:pt x="51" y="227"/>
                  </a:lnTo>
                  <a:lnTo>
                    <a:pt x="34" y="239"/>
                  </a:lnTo>
                  <a:lnTo>
                    <a:pt x="38" y="244"/>
                  </a:lnTo>
                  <a:lnTo>
                    <a:pt x="26" y="242"/>
                  </a:lnTo>
                  <a:lnTo>
                    <a:pt x="0" y="259"/>
                  </a:lnTo>
                  <a:lnTo>
                    <a:pt x="12" y="271"/>
                  </a:lnTo>
                  <a:lnTo>
                    <a:pt x="28" y="273"/>
                  </a:lnTo>
                  <a:lnTo>
                    <a:pt x="18" y="277"/>
                  </a:lnTo>
                  <a:lnTo>
                    <a:pt x="29" y="299"/>
                  </a:lnTo>
                  <a:lnTo>
                    <a:pt x="48" y="304"/>
                  </a:lnTo>
                  <a:lnTo>
                    <a:pt x="67" y="299"/>
                  </a:lnTo>
                  <a:lnTo>
                    <a:pt x="74" y="304"/>
                  </a:lnTo>
                  <a:lnTo>
                    <a:pt x="76" y="300"/>
                  </a:lnTo>
                  <a:lnTo>
                    <a:pt x="70" y="297"/>
                  </a:lnTo>
                  <a:lnTo>
                    <a:pt x="74" y="297"/>
                  </a:lnTo>
                  <a:lnTo>
                    <a:pt x="80" y="310"/>
                  </a:lnTo>
                  <a:lnTo>
                    <a:pt x="94" y="290"/>
                  </a:lnTo>
                  <a:lnTo>
                    <a:pt x="109" y="292"/>
                  </a:lnTo>
                  <a:lnTo>
                    <a:pt x="106" y="300"/>
                  </a:lnTo>
                  <a:lnTo>
                    <a:pt x="99" y="300"/>
                  </a:lnTo>
                  <a:lnTo>
                    <a:pt x="109" y="322"/>
                  </a:lnTo>
                  <a:lnTo>
                    <a:pt x="105" y="334"/>
                  </a:lnTo>
                  <a:lnTo>
                    <a:pt x="86" y="335"/>
                  </a:lnTo>
                  <a:lnTo>
                    <a:pt x="76" y="350"/>
                  </a:lnTo>
                  <a:lnTo>
                    <a:pt x="65" y="351"/>
                  </a:lnTo>
                  <a:lnTo>
                    <a:pt x="59" y="356"/>
                  </a:lnTo>
                  <a:lnTo>
                    <a:pt x="59" y="361"/>
                  </a:lnTo>
                  <a:lnTo>
                    <a:pt x="51" y="361"/>
                  </a:lnTo>
                  <a:lnTo>
                    <a:pt x="38" y="373"/>
                  </a:lnTo>
                  <a:lnTo>
                    <a:pt x="34" y="387"/>
                  </a:lnTo>
                  <a:lnTo>
                    <a:pt x="28" y="390"/>
                  </a:lnTo>
                  <a:lnTo>
                    <a:pt x="31" y="394"/>
                  </a:lnTo>
                  <a:lnTo>
                    <a:pt x="27" y="400"/>
                  </a:lnTo>
                  <a:lnTo>
                    <a:pt x="41" y="395"/>
                  </a:lnTo>
                  <a:lnTo>
                    <a:pt x="32" y="402"/>
                  </a:lnTo>
                  <a:lnTo>
                    <a:pt x="40" y="402"/>
                  </a:lnTo>
                  <a:lnTo>
                    <a:pt x="39" y="408"/>
                  </a:lnTo>
                  <a:lnTo>
                    <a:pt x="41" y="415"/>
                  </a:lnTo>
                  <a:lnTo>
                    <a:pt x="47" y="413"/>
                  </a:lnTo>
                  <a:lnTo>
                    <a:pt x="52" y="414"/>
                  </a:lnTo>
                  <a:lnTo>
                    <a:pt x="50" y="419"/>
                  </a:lnTo>
                  <a:lnTo>
                    <a:pt x="53" y="420"/>
                  </a:lnTo>
                  <a:lnTo>
                    <a:pt x="64" y="420"/>
                  </a:lnTo>
                  <a:lnTo>
                    <a:pt x="53" y="438"/>
                  </a:lnTo>
                  <a:lnTo>
                    <a:pt x="55" y="446"/>
                  </a:lnTo>
                  <a:lnTo>
                    <a:pt x="64" y="446"/>
                  </a:lnTo>
                  <a:lnTo>
                    <a:pt x="57" y="447"/>
                  </a:lnTo>
                  <a:lnTo>
                    <a:pt x="63" y="454"/>
                  </a:lnTo>
                  <a:lnTo>
                    <a:pt x="74" y="455"/>
                  </a:lnTo>
                  <a:lnTo>
                    <a:pt x="84" y="440"/>
                  </a:lnTo>
                  <a:lnTo>
                    <a:pt x="81" y="435"/>
                  </a:lnTo>
                  <a:lnTo>
                    <a:pt x="86" y="427"/>
                  </a:lnTo>
                  <a:lnTo>
                    <a:pt x="97" y="420"/>
                  </a:lnTo>
                  <a:lnTo>
                    <a:pt x="84" y="435"/>
                  </a:lnTo>
                  <a:lnTo>
                    <a:pt x="94" y="458"/>
                  </a:lnTo>
                  <a:lnTo>
                    <a:pt x="90" y="468"/>
                  </a:lnTo>
                  <a:lnTo>
                    <a:pt x="97" y="471"/>
                  </a:lnTo>
                  <a:lnTo>
                    <a:pt x="93" y="474"/>
                  </a:lnTo>
                  <a:lnTo>
                    <a:pt x="97" y="480"/>
                  </a:lnTo>
                  <a:lnTo>
                    <a:pt x="87" y="485"/>
                  </a:lnTo>
                  <a:lnTo>
                    <a:pt x="109" y="477"/>
                  </a:lnTo>
                  <a:lnTo>
                    <a:pt x="116" y="466"/>
                  </a:lnTo>
                  <a:lnTo>
                    <a:pt x="116" y="477"/>
                  </a:lnTo>
                  <a:lnTo>
                    <a:pt x="125" y="477"/>
                  </a:lnTo>
                  <a:lnTo>
                    <a:pt x="135" y="492"/>
                  </a:lnTo>
                  <a:lnTo>
                    <a:pt x="138" y="488"/>
                  </a:lnTo>
                  <a:lnTo>
                    <a:pt x="136" y="481"/>
                  </a:lnTo>
                  <a:lnTo>
                    <a:pt x="142" y="474"/>
                  </a:lnTo>
                  <a:lnTo>
                    <a:pt x="142" y="479"/>
                  </a:lnTo>
                  <a:lnTo>
                    <a:pt x="148" y="485"/>
                  </a:lnTo>
                  <a:lnTo>
                    <a:pt x="168" y="471"/>
                  </a:lnTo>
                  <a:lnTo>
                    <a:pt x="158" y="486"/>
                  </a:lnTo>
                  <a:lnTo>
                    <a:pt x="157" y="493"/>
                  </a:lnTo>
                  <a:lnTo>
                    <a:pt x="159" y="493"/>
                  </a:lnTo>
                  <a:lnTo>
                    <a:pt x="149" y="522"/>
                  </a:lnTo>
                  <a:lnTo>
                    <a:pt x="142" y="526"/>
                  </a:lnTo>
                  <a:lnTo>
                    <a:pt x="138" y="535"/>
                  </a:lnTo>
                  <a:lnTo>
                    <a:pt x="116" y="546"/>
                  </a:lnTo>
                  <a:lnTo>
                    <a:pt x="111" y="559"/>
                  </a:lnTo>
                  <a:lnTo>
                    <a:pt x="116" y="562"/>
                  </a:lnTo>
                  <a:lnTo>
                    <a:pt x="100" y="556"/>
                  </a:lnTo>
                  <a:lnTo>
                    <a:pt x="70" y="580"/>
                  </a:lnTo>
                  <a:lnTo>
                    <a:pt x="67" y="580"/>
                  </a:lnTo>
                  <a:lnTo>
                    <a:pt x="71" y="587"/>
                  </a:lnTo>
                  <a:lnTo>
                    <a:pt x="72" y="580"/>
                  </a:lnTo>
                  <a:lnTo>
                    <a:pt x="81" y="582"/>
                  </a:lnTo>
                  <a:lnTo>
                    <a:pt x="80" y="576"/>
                  </a:lnTo>
                  <a:lnTo>
                    <a:pt x="83" y="581"/>
                  </a:lnTo>
                  <a:lnTo>
                    <a:pt x="89" y="580"/>
                  </a:lnTo>
                  <a:lnTo>
                    <a:pt x="97" y="567"/>
                  </a:lnTo>
                  <a:lnTo>
                    <a:pt x="98" y="567"/>
                  </a:lnTo>
                  <a:lnTo>
                    <a:pt x="97" y="574"/>
                  </a:lnTo>
                  <a:lnTo>
                    <a:pt x="122" y="561"/>
                  </a:lnTo>
                  <a:lnTo>
                    <a:pt x="124" y="569"/>
                  </a:lnTo>
                  <a:lnTo>
                    <a:pt x="128" y="559"/>
                  </a:lnTo>
                  <a:lnTo>
                    <a:pt x="139" y="556"/>
                  </a:lnTo>
                  <a:lnTo>
                    <a:pt x="132" y="544"/>
                  </a:lnTo>
                  <a:lnTo>
                    <a:pt x="138" y="549"/>
                  </a:lnTo>
                  <a:lnTo>
                    <a:pt x="151" y="544"/>
                  </a:lnTo>
                  <a:lnTo>
                    <a:pt x="148" y="542"/>
                  </a:lnTo>
                  <a:lnTo>
                    <a:pt x="157" y="541"/>
                  </a:lnTo>
                  <a:lnTo>
                    <a:pt x="157" y="535"/>
                  </a:lnTo>
                  <a:lnTo>
                    <a:pt x="171" y="529"/>
                  </a:lnTo>
                  <a:lnTo>
                    <a:pt x="172" y="523"/>
                  </a:lnTo>
                  <a:lnTo>
                    <a:pt x="170" y="522"/>
                  </a:lnTo>
                  <a:lnTo>
                    <a:pt x="182" y="515"/>
                  </a:lnTo>
                  <a:lnTo>
                    <a:pt x="183" y="509"/>
                  </a:lnTo>
                  <a:lnTo>
                    <a:pt x="188" y="510"/>
                  </a:lnTo>
                  <a:lnTo>
                    <a:pt x="193" y="503"/>
                  </a:lnTo>
                  <a:lnTo>
                    <a:pt x="207" y="497"/>
                  </a:lnTo>
                  <a:lnTo>
                    <a:pt x="204" y="493"/>
                  </a:lnTo>
                  <a:lnTo>
                    <a:pt x="207" y="488"/>
                  </a:lnTo>
                  <a:lnTo>
                    <a:pt x="217" y="479"/>
                  </a:lnTo>
                  <a:lnTo>
                    <a:pt x="213" y="473"/>
                  </a:lnTo>
                  <a:lnTo>
                    <a:pt x="204" y="473"/>
                  </a:lnTo>
                  <a:lnTo>
                    <a:pt x="207" y="462"/>
                  </a:lnTo>
                  <a:lnTo>
                    <a:pt x="228" y="446"/>
                  </a:lnTo>
                  <a:lnTo>
                    <a:pt x="221" y="436"/>
                  </a:lnTo>
                  <a:lnTo>
                    <a:pt x="229" y="439"/>
                  </a:lnTo>
                  <a:lnTo>
                    <a:pt x="241" y="418"/>
                  </a:lnTo>
                  <a:lnTo>
                    <a:pt x="258" y="406"/>
                  </a:lnTo>
                  <a:lnTo>
                    <a:pt x="265" y="375"/>
                  </a:lnTo>
                  <a:lnTo>
                    <a:pt x="265" y="389"/>
                  </a:lnTo>
                  <a:lnTo>
                    <a:pt x="259" y="406"/>
                  </a:lnTo>
                  <a:lnTo>
                    <a:pt x="266" y="408"/>
                  </a:lnTo>
                  <a:lnTo>
                    <a:pt x="278" y="399"/>
                  </a:lnTo>
                  <a:lnTo>
                    <a:pt x="267" y="413"/>
                  </a:lnTo>
                  <a:lnTo>
                    <a:pt x="281" y="419"/>
                  </a:lnTo>
                  <a:lnTo>
                    <a:pt x="262" y="415"/>
                  </a:lnTo>
                  <a:lnTo>
                    <a:pt x="248" y="422"/>
                  </a:lnTo>
                  <a:lnTo>
                    <a:pt x="248" y="436"/>
                  </a:lnTo>
                  <a:lnTo>
                    <a:pt x="240" y="453"/>
                  </a:lnTo>
                  <a:lnTo>
                    <a:pt x="245" y="457"/>
                  </a:lnTo>
                  <a:lnTo>
                    <a:pt x="253" y="452"/>
                  </a:lnTo>
                  <a:lnTo>
                    <a:pt x="248" y="461"/>
                  </a:lnTo>
                  <a:lnTo>
                    <a:pt x="241" y="461"/>
                  </a:lnTo>
                  <a:lnTo>
                    <a:pt x="240" y="466"/>
                  </a:lnTo>
                  <a:lnTo>
                    <a:pt x="242" y="470"/>
                  </a:lnTo>
                  <a:lnTo>
                    <a:pt x="253" y="466"/>
                  </a:lnTo>
                  <a:lnTo>
                    <a:pt x="263" y="458"/>
                  </a:lnTo>
                  <a:lnTo>
                    <a:pt x="262" y="464"/>
                  </a:lnTo>
                  <a:lnTo>
                    <a:pt x="266" y="455"/>
                  </a:lnTo>
                  <a:lnTo>
                    <a:pt x="271" y="454"/>
                  </a:lnTo>
                  <a:lnTo>
                    <a:pt x="273" y="447"/>
                  </a:lnTo>
                  <a:lnTo>
                    <a:pt x="273" y="454"/>
                  </a:lnTo>
                  <a:lnTo>
                    <a:pt x="275" y="442"/>
                  </a:lnTo>
                  <a:lnTo>
                    <a:pt x="289" y="446"/>
                  </a:lnTo>
                  <a:lnTo>
                    <a:pt x="297" y="429"/>
                  </a:lnTo>
                  <a:lnTo>
                    <a:pt x="288" y="431"/>
                  </a:lnTo>
                  <a:lnTo>
                    <a:pt x="293" y="423"/>
                  </a:lnTo>
                  <a:lnTo>
                    <a:pt x="288" y="421"/>
                  </a:lnTo>
                  <a:lnTo>
                    <a:pt x="300" y="408"/>
                  </a:lnTo>
                  <a:lnTo>
                    <a:pt x="299" y="419"/>
                  </a:lnTo>
                  <a:lnTo>
                    <a:pt x="301" y="416"/>
                  </a:lnTo>
                  <a:lnTo>
                    <a:pt x="301" y="410"/>
                  </a:lnTo>
                  <a:lnTo>
                    <a:pt x="305" y="416"/>
                  </a:lnTo>
                  <a:lnTo>
                    <a:pt x="318" y="413"/>
                  </a:lnTo>
                  <a:lnTo>
                    <a:pt x="317" y="420"/>
                  </a:lnTo>
                  <a:lnTo>
                    <a:pt x="324" y="420"/>
                  </a:lnTo>
                  <a:lnTo>
                    <a:pt x="317" y="423"/>
                  </a:lnTo>
                  <a:lnTo>
                    <a:pt x="326" y="421"/>
                  </a:lnTo>
                  <a:lnTo>
                    <a:pt x="323" y="425"/>
                  </a:lnTo>
                  <a:lnTo>
                    <a:pt x="331" y="425"/>
                  </a:lnTo>
                  <a:lnTo>
                    <a:pt x="330" y="429"/>
                  </a:lnTo>
                  <a:lnTo>
                    <a:pt x="338" y="435"/>
                  </a:lnTo>
                  <a:lnTo>
                    <a:pt x="342" y="431"/>
                  </a:lnTo>
                  <a:lnTo>
                    <a:pt x="357" y="446"/>
                  </a:lnTo>
                  <a:lnTo>
                    <a:pt x="396" y="444"/>
                  </a:lnTo>
                  <a:lnTo>
                    <a:pt x="396" y="448"/>
                  </a:lnTo>
                  <a:lnTo>
                    <a:pt x="407" y="453"/>
                  </a:lnTo>
                  <a:lnTo>
                    <a:pt x="417" y="451"/>
                  </a:lnTo>
                  <a:lnTo>
                    <a:pt x="423" y="444"/>
                  </a:lnTo>
                  <a:lnTo>
                    <a:pt x="431" y="449"/>
                  </a:lnTo>
                  <a:lnTo>
                    <a:pt x="428" y="452"/>
                  </a:lnTo>
                  <a:lnTo>
                    <a:pt x="428" y="458"/>
                  </a:lnTo>
                  <a:lnTo>
                    <a:pt x="425" y="446"/>
                  </a:lnTo>
                  <a:lnTo>
                    <a:pt x="423" y="457"/>
                  </a:lnTo>
                  <a:lnTo>
                    <a:pt x="420" y="459"/>
                  </a:lnTo>
                  <a:lnTo>
                    <a:pt x="437" y="471"/>
                  </a:lnTo>
                  <a:lnTo>
                    <a:pt x="446" y="462"/>
                  </a:lnTo>
                  <a:lnTo>
                    <a:pt x="446" y="462"/>
                  </a:lnTo>
                  <a:lnTo>
                    <a:pt x="444" y="465"/>
                  </a:lnTo>
                  <a:lnTo>
                    <a:pt x="444" y="474"/>
                  </a:lnTo>
                  <a:lnTo>
                    <a:pt x="454" y="483"/>
                  </a:lnTo>
                  <a:lnTo>
                    <a:pt x="453" y="486"/>
                  </a:lnTo>
                  <a:lnTo>
                    <a:pt x="467" y="496"/>
                  </a:lnTo>
                  <a:lnTo>
                    <a:pt x="474" y="492"/>
                  </a:lnTo>
                  <a:lnTo>
                    <a:pt x="474" y="488"/>
                  </a:lnTo>
                  <a:lnTo>
                    <a:pt x="461" y="477"/>
                  </a:lnTo>
                  <a:lnTo>
                    <a:pt x="463" y="474"/>
                  </a:lnTo>
                  <a:lnTo>
                    <a:pt x="473" y="481"/>
                  </a:lnTo>
                  <a:lnTo>
                    <a:pt x="475" y="477"/>
                  </a:lnTo>
                  <a:lnTo>
                    <a:pt x="479" y="486"/>
                  </a:lnTo>
                  <a:lnTo>
                    <a:pt x="477" y="492"/>
                  </a:lnTo>
                  <a:lnTo>
                    <a:pt x="483" y="490"/>
                  </a:lnTo>
                  <a:lnTo>
                    <a:pt x="486" y="496"/>
                  </a:lnTo>
                  <a:lnTo>
                    <a:pt x="488" y="496"/>
                  </a:lnTo>
                  <a:lnTo>
                    <a:pt x="489" y="491"/>
                  </a:lnTo>
                  <a:lnTo>
                    <a:pt x="483" y="470"/>
                  </a:lnTo>
                  <a:lnTo>
                    <a:pt x="485" y="462"/>
                  </a:lnTo>
                  <a:lnTo>
                    <a:pt x="495" y="492"/>
                  </a:lnTo>
                  <a:lnTo>
                    <a:pt x="505" y="496"/>
                  </a:lnTo>
                  <a:lnTo>
                    <a:pt x="508" y="503"/>
                  </a:lnTo>
                  <a:lnTo>
                    <a:pt x="513" y="498"/>
                  </a:lnTo>
                  <a:lnTo>
                    <a:pt x="511" y="501"/>
                  </a:lnTo>
                  <a:lnTo>
                    <a:pt x="508" y="504"/>
                  </a:lnTo>
                  <a:lnTo>
                    <a:pt x="511" y="509"/>
                  </a:lnTo>
                  <a:lnTo>
                    <a:pt x="514" y="507"/>
                  </a:lnTo>
                  <a:lnTo>
                    <a:pt x="521" y="517"/>
                  </a:lnTo>
                  <a:lnTo>
                    <a:pt x="513" y="511"/>
                  </a:lnTo>
                  <a:lnTo>
                    <a:pt x="513" y="515"/>
                  </a:lnTo>
                  <a:lnTo>
                    <a:pt x="515" y="515"/>
                  </a:lnTo>
                  <a:lnTo>
                    <a:pt x="515" y="520"/>
                  </a:lnTo>
                  <a:lnTo>
                    <a:pt x="519" y="522"/>
                  </a:lnTo>
                  <a:lnTo>
                    <a:pt x="515" y="525"/>
                  </a:lnTo>
                  <a:lnTo>
                    <a:pt x="524" y="526"/>
                  </a:lnTo>
                  <a:lnTo>
                    <a:pt x="526" y="533"/>
                  </a:lnTo>
                  <a:lnTo>
                    <a:pt x="521" y="529"/>
                  </a:lnTo>
                  <a:lnTo>
                    <a:pt x="524" y="533"/>
                  </a:lnTo>
                  <a:lnTo>
                    <a:pt x="532" y="539"/>
                  </a:lnTo>
                  <a:lnTo>
                    <a:pt x="534" y="546"/>
                  </a:lnTo>
                  <a:lnTo>
                    <a:pt x="542" y="552"/>
                  </a:lnTo>
                  <a:lnTo>
                    <a:pt x="538" y="554"/>
                  </a:lnTo>
                  <a:lnTo>
                    <a:pt x="532" y="564"/>
                  </a:lnTo>
                  <a:lnTo>
                    <a:pt x="534" y="569"/>
                  </a:lnTo>
                  <a:lnTo>
                    <a:pt x="540" y="561"/>
                  </a:lnTo>
                  <a:lnTo>
                    <a:pt x="550" y="554"/>
                  </a:lnTo>
                  <a:lnTo>
                    <a:pt x="553" y="575"/>
                  </a:lnTo>
                  <a:lnTo>
                    <a:pt x="557" y="575"/>
                  </a:lnTo>
                  <a:lnTo>
                    <a:pt x="558" y="580"/>
                  </a:lnTo>
                  <a:lnTo>
                    <a:pt x="552" y="583"/>
                  </a:lnTo>
                  <a:lnTo>
                    <a:pt x="553" y="589"/>
                  </a:lnTo>
                  <a:lnTo>
                    <a:pt x="565" y="583"/>
                  </a:lnTo>
                  <a:lnTo>
                    <a:pt x="565" y="591"/>
                  </a:lnTo>
                  <a:lnTo>
                    <a:pt x="561" y="591"/>
                  </a:lnTo>
                  <a:lnTo>
                    <a:pt x="560" y="598"/>
                  </a:lnTo>
                  <a:lnTo>
                    <a:pt x="567" y="604"/>
                  </a:lnTo>
                  <a:lnTo>
                    <a:pt x="565" y="610"/>
                  </a:lnTo>
                  <a:lnTo>
                    <a:pt x="577" y="623"/>
                  </a:lnTo>
                  <a:lnTo>
                    <a:pt x="580" y="622"/>
                  </a:lnTo>
                  <a:lnTo>
                    <a:pt x="579" y="634"/>
                  </a:lnTo>
                  <a:lnTo>
                    <a:pt x="585" y="646"/>
                  </a:lnTo>
                  <a:lnTo>
                    <a:pt x="592" y="645"/>
                  </a:lnTo>
                  <a:lnTo>
                    <a:pt x="592" y="649"/>
                  </a:lnTo>
                  <a:lnTo>
                    <a:pt x="598" y="648"/>
                  </a:lnTo>
                  <a:lnTo>
                    <a:pt x="599" y="667"/>
                  </a:lnTo>
                  <a:lnTo>
                    <a:pt x="604" y="665"/>
                  </a:lnTo>
                  <a:lnTo>
                    <a:pt x="604" y="669"/>
                  </a:lnTo>
                  <a:lnTo>
                    <a:pt x="606" y="671"/>
                  </a:lnTo>
                  <a:lnTo>
                    <a:pt x="600" y="673"/>
                  </a:lnTo>
                  <a:lnTo>
                    <a:pt x="605" y="675"/>
                  </a:lnTo>
                  <a:lnTo>
                    <a:pt x="600" y="677"/>
                  </a:lnTo>
                  <a:lnTo>
                    <a:pt x="602" y="680"/>
                  </a:lnTo>
                  <a:lnTo>
                    <a:pt x="609" y="685"/>
                  </a:lnTo>
                  <a:lnTo>
                    <a:pt x="622" y="682"/>
                  </a:lnTo>
                  <a:lnTo>
                    <a:pt x="620" y="685"/>
                  </a:lnTo>
                  <a:lnTo>
                    <a:pt x="628" y="690"/>
                  </a:lnTo>
                  <a:lnTo>
                    <a:pt x="624" y="693"/>
                  </a:lnTo>
                  <a:lnTo>
                    <a:pt x="646" y="695"/>
                  </a:lnTo>
                  <a:lnTo>
                    <a:pt x="644" y="704"/>
                  </a:lnTo>
                  <a:lnTo>
                    <a:pt x="646" y="707"/>
                  </a:lnTo>
                  <a:lnTo>
                    <a:pt x="652" y="711"/>
                  </a:lnTo>
                  <a:lnTo>
                    <a:pt x="656" y="710"/>
                  </a:lnTo>
                  <a:lnTo>
                    <a:pt x="656" y="704"/>
                  </a:lnTo>
                  <a:lnTo>
                    <a:pt x="662" y="712"/>
                  </a:lnTo>
                  <a:lnTo>
                    <a:pt x="662" y="719"/>
                  </a:lnTo>
                  <a:lnTo>
                    <a:pt x="668" y="712"/>
                  </a:lnTo>
                  <a:lnTo>
                    <a:pt x="668" y="723"/>
                  </a:lnTo>
                  <a:lnTo>
                    <a:pt x="677" y="723"/>
                  </a:lnTo>
                  <a:lnTo>
                    <a:pt x="671" y="725"/>
                  </a:lnTo>
                  <a:lnTo>
                    <a:pt x="674" y="729"/>
                  </a:lnTo>
                  <a:lnTo>
                    <a:pt x="681" y="736"/>
                  </a:lnTo>
                  <a:lnTo>
                    <a:pt x="677" y="740"/>
                  </a:lnTo>
                  <a:lnTo>
                    <a:pt x="681" y="743"/>
                  </a:lnTo>
                  <a:lnTo>
                    <a:pt x="682" y="752"/>
                  </a:lnTo>
                  <a:lnTo>
                    <a:pt x="672" y="764"/>
                  </a:lnTo>
                  <a:lnTo>
                    <a:pt x="671" y="761"/>
                  </a:lnTo>
                  <a:lnTo>
                    <a:pt x="675" y="752"/>
                  </a:lnTo>
                  <a:lnTo>
                    <a:pt x="675" y="748"/>
                  </a:lnTo>
                  <a:lnTo>
                    <a:pt x="648" y="742"/>
                  </a:lnTo>
                  <a:lnTo>
                    <a:pt x="646" y="745"/>
                  </a:lnTo>
                  <a:lnTo>
                    <a:pt x="655" y="772"/>
                  </a:lnTo>
                  <a:lnTo>
                    <a:pt x="656" y="772"/>
                  </a:lnTo>
                  <a:lnTo>
                    <a:pt x="656" y="777"/>
                  </a:lnTo>
                  <a:lnTo>
                    <a:pt x="658" y="779"/>
                  </a:lnTo>
                  <a:lnTo>
                    <a:pt x="658" y="783"/>
                  </a:lnTo>
                  <a:lnTo>
                    <a:pt x="656" y="781"/>
                  </a:lnTo>
                  <a:lnTo>
                    <a:pt x="656" y="787"/>
                  </a:lnTo>
                  <a:lnTo>
                    <a:pt x="668" y="790"/>
                  </a:lnTo>
                  <a:lnTo>
                    <a:pt x="658" y="794"/>
                  </a:lnTo>
                  <a:lnTo>
                    <a:pt x="654" y="848"/>
                  </a:lnTo>
                  <a:lnTo>
                    <a:pt x="650" y="859"/>
                  </a:lnTo>
                  <a:lnTo>
                    <a:pt x="654" y="880"/>
                  </a:lnTo>
                  <a:lnTo>
                    <a:pt x="656" y="889"/>
                  </a:lnTo>
                  <a:lnTo>
                    <a:pt x="652" y="911"/>
                  </a:lnTo>
                  <a:lnTo>
                    <a:pt x="661" y="923"/>
                  </a:lnTo>
                  <a:lnTo>
                    <a:pt x="662" y="938"/>
                  </a:lnTo>
                  <a:lnTo>
                    <a:pt x="672" y="953"/>
                  </a:lnTo>
                  <a:lnTo>
                    <a:pt x="677" y="956"/>
                  </a:lnTo>
                  <a:lnTo>
                    <a:pt x="680" y="952"/>
                  </a:lnTo>
                  <a:lnTo>
                    <a:pt x="687" y="952"/>
                  </a:lnTo>
                  <a:lnTo>
                    <a:pt x="681" y="956"/>
                  </a:lnTo>
                  <a:lnTo>
                    <a:pt x="685" y="964"/>
                  </a:lnTo>
                  <a:lnTo>
                    <a:pt x="681" y="959"/>
                  </a:lnTo>
                  <a:lnTo>
                    <a:pt x="680" y="960"/>
                  </a:lnTo>
                  <a:lnTo>
                    <a:pt x="682" y="971"/>
                  </a:lnTo>
                  <a:lnTo>
                    <a:pt x="689" y="976"/>
                  </a:lnTo>
                  <a:lnTo>
                    <a:pt x="689" y="985"/>
                  </a:lnTo>
                  <a:lnTo>
                    <a:pt x="708" y="1008"/>
                  </a:lnTo>
                  <a:lnTo>
                    <a:pt x="708" y="1017"/>
                  </a:lnTo>
                  <a:lnTo>
                    <a:pt x="737" y="1027"/>
                  </a:lnTo>
                  <a:lnTo>
                    <a:pt x="741" y="1033"/>
                  </a:lnTo>
                  <a:lnTo>
                    <a:pt x="747" y="1035"/>
                  </a:lnTo>
                  <a:lnTo>
                    <a:pt x="756" y="1043"/>
                  </a:lnTo>
                  <a:lnTo>
                    <a:pt x="758" y="1054"/>
                  </a:lnTo>
                  <a:lnTo>
                    <a:pt x="767" y="1067"/>
                  </a:lnTo>
                  <a:lnTo>
                    <a:pt x="776" y="1092"/>
                  </a:lnTo>
                  <a:lnTo>
                    <a:pt x="779" y="1092"/>
                  </a:lnTo>
                  <a:lnTo>
                    <a:pt x="781" y="1102"/>
                  </a:lnTo>
                  <a:lnTo>
                    <a:pt x="792" y="1108"/>
                  </a:lnTo>
                  <a:lnTo>
                    <a:pt x="805" y="1125"/>
                  </a:lnTo>
                  <a:lnTo>
                    <a:pt x="804" y="1137"/>
                  </a:lnTo>
                  <a:lnTo>
                    <a:pt x="792" y="1135"/>
                  </a:lnTo>
                  <a:lnTo>
                    <a:pt x="792" y="1138"/>
                  </a:lnTo>
                  <a:lnTo>
                    <a:pt x="812" y="1152"/>
                  </a:lnTo>
                  <a:lnTo>
                    <a:pt x="817" y="1153"/>
                  </a:lnTo>
                  <a:lnTo>
                    <a:pt x="818" y="1150"/>
                  </a:lnTo>
                  <a:lnTo>
                    <a:pt x="820" y="1156"/>
                  </a:lnTo>
                  <a:lnTo>
                    <a:pt x="831" y="1163"/>
                  </a:lnTo>
                  <a:lnTo>
                    <a:pt x="833" y="1171"/>
                  </a:lnTo>
                  <a:lnTo>
                    <a:pt x="832" y="1186"/>
                  </a:lnTo>
                  <a:lnTo>
                    <a:pt x="838" y="1186"/>
                  </a:lnTo>
                  <a:lnTo>
                    <a:pt x="858" y="1204"/>
                  </a:lnTo>
                  <a:lnTo>
                    <a:pt x="866" y="1217"/>
                  </a:lnTo>
                  <a:lnTo>
                    <a:pt x="872" y="1212"/>
                  </a:lnTo>
                  <a:lnTo>
                    <a:pt x="873" y="1206"/>
                  </a:lnTo>
                  <a:lnTo>
                    <a:pt x="862" y="1193"/>
                  </a:lnTo>
                  <a:lnTo>
                    <a:pt x="859" y="1196"/>
                  </a:lnTo>
                  <a:lnTo>
                    <a:pt x="856" y="1193"/>
                  </a:lnTo>
                  <a:lnTo>
                    <a:pt x="843" y="1154"/>
                  </a:lnTo>
                  <a:lnTo>
                    <a:pt x="839" y="1152"/>
                  </a:lnTo>
                  <a:lnTo>
                    <a:pt x="839" y="1157"/>
                  </a:lnTo>
                  <a:lnTo>
                    <a:pt x="838" y="1156"/>
                  </a:lnTo>
                  <a:lnTo>
                    <a:pt x="818" y="1119"/>
                  </a:lnTo>
                  <a:lnTo>
                    <a:pt x="814" y="1118"/>
                  </a:lnTo>
                  <a:lnTo>
                    <a:pt x="811" y="1111"/>
                  </a:lnTo>
                  <a:lnTo>
                    <a:pt x="801" y="1102"/>
                  </a:lnTo>
                  <a:lnTo>
                    <a:pt x="798" y="1096"/>
                  </a:lnTo>
                  <a:lnTo>
                    <a:pt x="792" y="1065"/>
                  </a:lnTo>
                  <a:lnTo>
                    <a:pt x="802" y="1073"/>
                  </a:lnTo>
                  <a:lnTo>
                    <a:pt x="808" y="1073"/>
                  </a:lnTo>
                  <a:lnTo>
                    <a:pt x="818" y="1079"/>
                  </a:lnTo>
                  <a:lnTo>
                    <a:pt x="825" y="1100"/>
                  </a:lnTo>
                  <a:lnTo>
                    <a:pt x="838" y="1121"/>
                  </a:lnTo>
                  <a:lnTo>
                    <a:pt x="849" y="1133"/>
                  </a:lnTo>
                  <a:lnTo>
                    <a:pt x="856" y="1134"/>
                  </a:lnTo>
                  <a:lnTo>
                    <a:pt x="858" y="1144"/>
                  </a:lnTo>
                  <a:lnTo>
                    <a:pt x="878" y="1159"/>
                  </a:lnTo>
                  <a:lnTo>
                    <a:pt x="875" y="1167"/>
                  </a:lnTo>
                  <a:lnTo>
                    <a:pt x="877" y="1172"/>
                  </a:lnTo>
                  <a:lnTo>
                    <a:pt x="880" y="1171"/>
                  </a:lnTo>
                  <a:lnTo>
                    <a:pt x="880" y="1175"/>
                  </a:lnTo>
                  <a:lnTo>
                    <a:pt x="891" y="1178"/>
                  </a:lnTo>
                  <a:lnTo>
                    <a:pt x="896" y="1183"/>
                  </a:lnTo>
                  <a:lnTo>
                    <a:pt x="897" y="1190"/>
                  </a:lnTo>
                  <a:lnTo>
                    <a:pt x="911" y="1201"/>
                  </a:lnTo>
                  <a:lnTo>
                    <a:pt x="919" y="1212"/>
                  </a:lnTo>
                  <a:lnTo>
                    <a:pt x="930" y="1221"/>
                  </a:lnTo>
                  <a:lnTo>
                    <a:pt x="937" y="1242"/>
                  </a:lnTo>
                  <a:lnTo>
                    <a:pt x="934" y="1250"/>
                  </a:lnTo>
                  <a:lnTo>
                    <a:pt x="937" y="1254"/>
                  </a:lnTo>
                  <a:lnTo>
                    <a:pt x="930" y="1256"/>
                  </a:lnTo>
                  <a:lnTo>
                    <a:pt x="934" y="1266"/>
                  </a:lnTo>
                  <a:lnTo>
                    <a:pt x="942" y="1273"/>
                  </a:lnTo>
                  <a:lnTo>
                    <a:pt x="956" y="1281"/>
                  </a:lnTo>
                  <a:lnTo>
                    <a:pt x="964" y="1288"/>
                  </a:lnTo>
                  <a:lnTo>
                    <a:pt x="986" y="1294"/>
                  </a:lnTo>
                  <a:lnTo>
                    <a:pt x="1000" y="1306"/>
                  </a:lnTo>
                  <a:lnTo>
                    <a:pt x="1033" y="1315"/>
                  </a:lnTo>
                  <a:lnTo>
                    <a:pt x="1047" y="1324"/>
                  </a:lnTo>
                  <a:lnTo>
                    <a:pt x="1070" y="1329"/>
                  </a:lnTo>
                  <a:lnTo>
                    <a:pt x="1086" y="1321"/>
                  </a:lnTo>
                  <a:lnTo>
                    <a:pt x="1093" y="1321"/>
                  </a:lnTo>
                  <a:lnTo>
                    <a:pt x="1110" y="1327"/>
                  </a:lnTo>
                  <a:lnTo>
                    <a:pt x="1127" y="1345"/>
                  </a:lnTo>
                  <a:lnTo>
                    <a:pt x="1140" y="1355"/>
                  </a:lnTo>
                  <a:lnTo>
                    <a:pt x="1159" y="1359"/>
                  </a:lnTo>
                  <a:lnTo>
                    <a:pt x="1181" y="1367"/>
                  </a:lnTo>
                  <a:lnTo>
                    <a:pt x="1188" y="1367"/>
                  </a:lnTo>
                  <a:lnTo>
                    <a:pt x="1194" y="1364"/>
                  </a:lnTo>
                  <a:lnTo>
                    <a:pt x="1197" y="1364"/>
                  </a:lnTo>
                  <a:lnTo>
                    <a:pt x="1201" y="1370"/>
                  </a:lnTo>
                  <a:lnTo>
                    <a:pt x="1197" y="1370"/>
                  </a:lnTo>
                  <a:lnTo>
                    <a:pt x="1197" y="1371"/>
                  </a:lnTo>
                  <a:lnTo>
                    <a:pt x="1224" y="1398"/>
                  </a:lnTo>
                  <a:lnTo>
                    <a:pt x="1222" y="1409"/>
                  </a:lnTo>
                  <a:lnTo>
                    <a:pt x="1226" y="1415"/>
                  </a:lnTo>
                  <a:lnTo>
                    <a:pt x="1234" y="1421"/>
                  </a:lnTo>
                  <a:lnTo>
                    <a:pt x="1235" y="1416"/>
                  </a:lnTo>
                  <a:lnTo>
                    <a:pt x="1233" y="1413"/>
                  </a:lnTo>
                  <a:lnTo>
                    <a:pt x="1236" y="1413"/>
                  </a:lnTo>
                  <a:lnTo>
                    <a:pt x="1242" y="1423"/>
                  </a:lnTo>
                  <a:lnTo>
                    <a:pt x="1254" y="1428"/>
                  </a:lnTo>
                  <a:lnTo>
                    <a:pt x="1255" y="1436"/>
                  </a:lnTo>
                  <a:lnTo>
                    <a:pt x="1260" y="1438"/>
                  </a:lnTo>
                  <a:lnTo>
                    <a:pt x="1261" y="1435"/>
                  </a:lnTo>
                  <a:lnTo>
                    <a:pt x="1265" y="1439"/>
                  </a:lnTo>
                  <a:lnTo>
                    <a:pt x="1266" y="1443"/>
                  </a:lnTo>
                  <a:lnTo>
                    <a:pt x="1268" y="1439"/>
                  </a:lnTo>
                  <a:lnTo>
                    <a:pt x="1283" y="1442"/>
                  </a:lnTo>
                  <a:lnTo>
                    <a:pt x="1291" y="1450"/>
                  </a:lnTo>
                  <a:lnTo>
                    <a:pt x="1294" y="1449"/>
                  </a:lnTo>
                  <a:lnTo>
                    <a:pt x="1296" y="1457"/>
                  </a:lnTo>
                  <a:lnTo>
                    <a:pt x="1301" y="1457"/>
                  </a:lnTo>
                  <a:lnTo>
                    <a:pt x="1307" y="1452"/>
                  </a:lnTo>
                  <a:lnTo>
                    <a:pt x="1302" y="1447"/>
                  </a:lnTo>
                  <a:lnTo>
                    <a:pt x="1302" y="1442"/>
                  </a:lnTo>
                  <a:lnTo>
                    <a:pt x="1321" y="1430"/>
                  </a:lnTo>
                  <a:lnTo>
                    <a:pt x="1333" y="1438"/>
                  </a:lnTo>
                  <a:lnTo>
                    <a:pt x="1338" y="1439"/>
                  </a:lnTo>
                  <a:lnTo>
                    <a:pt x="1334" y="1447"/>
                  </a:lnTo>
                  <a:lnTo>
                    <a:pt x="1340" y="1455"/>
                  </a:lnTo>
                  <a:lnTo>
                    <a:pt x="1348" y="1468"/>
                  </a:lnTo>
                  <a:lnTo>
                    <a:pt x="1347" y="1507"/>
                  </a:lnTo>
                  <a:lnTo>
                    <a:pt x="1354" y="1507"/>
                  </a:lnTo>
                  <a:lnTo>
                    <a:pt x="1346" y="1516"/>
                  </a:lnTo>
                  <a:lnTo>
                    <a:pt x="1345" y="1523"/>
                  </a:lnTo>
                  <a:lnTo>
                    <a:pt x="1331" y="1527"/>
                  </a:lnTo>
                  <a:lnTo>
                    <a:pt x="1330" y="1538"/>
                  </a:lnTo>
                  <a:lnTo>
                    <a:pt x="1325" y="1540"/>
                  </a:lnTo>
                  <a:lnTo>
                    <a:pt x="1326" y="1544"/>
                  </a:lnTo>
                  <a:lnTo>
                    <a:pt x="1308" y="1553"/>
                  </a:lnTo>
                  <a:lnTo>
                    <a:pt x="1308" y="1562"/>
                  </a:lnTo>
                  <a:lnTo>
                    <a:pt x="1304" y="1575"/>
                  </a:lnTo>
                  <a:lnTo>
                    <a:pt x="1298" y="1579"/>
                  </a:lnTo>
                  <a:lnTo>
                    <a:pt x="1298" y="1598"/>
                  </a:lnTo>
                  <a:lnTo>
                    <a:pt x="1305" y="1604"/>
                  </a:lnTo>
                  <a:lnTo>
                    <a:pt x="1311" y="1597"/>
                  </a:lnTo>
                  <a:lnTo>
                    <a:pt x="1313" y="1603"/>
                  </a:lnTo>
                  <a:lnTo>
                    <a:pt x="1311" y="1610"/>
                  </a:lnTo>
                  <a:lnTo>
                    <a:pt x="1304" y="1616"/>
                  </a:lnTo>
                  <a:lnTo>
                    <a:pt x="1291" y="1629"/>
                  </a:lnTo>
                  <a:lnTo>
                    <a:pt x="1293" y="1642"/>
                  </a:lnTo>
                  <a:lnTo>
                    <a:pt x="1296" y="1646"/>
                  </a:lnTo>
                  <a:lnTo>
                    <a:pt x="1293" y="1651"/>
                  </a:lnTo>
                  <a:lnTo>
                    <a:pt x="1311" y="1665"/>
                  </a:lnTo>
                  <a:lnTo>
                    <a:pt x="1318" y="1680"/>
                  </a:lnTo>
                  <a:lnTo>
                    <a:pt x="1326" y="1688"/>
                  </a:lnTo>
                  <a:lnTo>
                    <a:pt x="1345" y="1734"/>
                  </a:lnTo>
                  <a:lnTo>
                    <a:pt x="1363" y="1762"/>
                  </a:lnTo>
                  <a:lnTo>
                    <a:pt x="1364" y="1778"/>
                  </a:lnTo>
                  <a:lnTo>
                    <a:pt x="1382" y="1794"/>
                  </a:lnTo>
                  <a:lnTo>
                    <a:pt x="1402" y="1807"/>
                  </a:lnTo>
                  <a:lnTo>
                    <a:pt x="1423" y="1816"/>
                  </a:lnTo>
                  <a:lnTo>
                    <a:pt x="1450" y="1838"/>
                  </a:lnTo>
                  <a:lnTo>
                    <a:pt x="1455" y="1865"/>
                  </a:lnTo>
                  <a:lnTo>
                    <a:pt x="1456" y="1890"/>
                  </a:lnTo>
                  <a:lnTo>
                    <a:pt x="1454" y="1911"/>
                  </a:lnTo>
                  <a:lnTo>
                    <a:pt x="1449" y="1919"/>
                  </a:lnTo>
                  <a:lnTo>
                    <a:pt x="1450" y="1950"/>
                  </a:lnTo>
                  <a:lnTo>
                    <a:pt x="1447" y="1959"/>
                  </a:lnTo>
                  <a:lnTo>
                    <a:pt x="1447" y="1975"/>
                  </a:lnTo>
                  <a:lnTo>
                    <a:pt x="1436" y="2011"/>
                  </a:lnTo>
                  <a:lnTo>
                    <a:pt x="1438" y="2027"/>
                  </a:lnTo>
                  <a:lnTo>
                    <a:pt x="1434" y="2034"/>
                  </a:lnTo>
                  <a:lnTo>
                    <a:pt x="1432" y="2040"/>
                  </a:lnTo>
                  <a:lnTo>
                    <a:pt x="1436" y="2072"/>
                  </a:lnTo>
                  <a:lnTo>
                    <a:pt x="1434" y="2095"/>
                  </a:lnTo>
                  <a:lnTo>
                    <a:pt x="1415" y="2148"/>
                  </a:lnTo>
                  <a:lnTo>
                    <a:pt x="1411" y="2148"/>
                  </a:lnTo>
                  <a:lnTo>
                    <a:pt x="1411" y="2156"/>
                  </a:lnTo>
                  <a:lnTo>
                    <a:pt x="1405" y="2160"/>
                  </a:lnTo>
                  <a:lnTo>
                    <a:pt x="1405" y="2183"/>
                  </a:lnTo>
                  <a:lnTo>
                    <a:pt x="1409" y="2201"/>
                  </a:lnTo>
                  <a:lnTo>
                    <a:pt x="1404" y="2208"/>
                  </a:lnTo>
                  <a:lnTo>
                    <a:pt x="1400" y="2238"/>
                  </a:lnTo>
                  <a:lnTo>
                    <a:pt x="1408" y="2246"/>
                  </a:lnTo>
                  <a:lnTo>
                    <a:pt x="1415" y="2241"/>
                  </a:lnTo>
                  <a:lnTo>
                    <a:pt x="1424" y="2243"/>
                  </a:lnTo>
                  <a:lnTo>
                    <a:pt x="1417" y="2250"/>
                  </a:lnTo>
                  <a:lnTo>
                    <a:pt x="1422" y="2251"/>
                  </a:lnTo>
                  <a:lnTo>
                    <a:pt x="1423" y="2259"/>
                  </a:lnTo>
                  <a:lnTo>
                    <a:pt x="1421" y="2257"/>
                  </a:lnTo>
                  <a:lnTo>
                    <a:pt x="1418" y="2258"/>
                  </a:lnTo>
                  <a:lnTo>
                    <a:pt x="1421" y="2262"/>
                  </a:lnTo>
                  <a:lnTo>
                    <a:pt x="1417" y="2265"/>
                  </a:lnTo>
                  <a:lnTo>
                    <a:pt x="1418" y="2270"/>
                  </a:lnTo>
                  <a:lnTo>
                    <a:pt x="1413" y="2279"/>
                  </a:lnTo>
                  <a:lnTo>
                    <a:pt x="1416" y="2286"/>
                  </a:lnTo>
                  <a:lnTo>
                    <a:pt x="1411" y="2295"/>
                  </a:lnTo>
                  <a:lnTo>
                    <a:pt x="1418" y="2299"/>
                  </a:lnTo>
                  <a:lnTo>
                    <a:pt x="1419" y="2306"/>
                  </a:lnTo>
                  <a:lnTo>
                    <a:pt x="1409" y="2312"/>
                  </a:lnTo>
                  <a:lnTo>
                    <a:pt x="1409" y="2317"/>
                  </a:lnTo>
                  <a:lnTo>
                    <a:pt x="1412" y="2319"/>
                  </a:lnTo>
                  <a:lnTo>
                    <a:pt x="1406" y="2322"/>
                  </a:lnTo>
                  <a:lnTo>
                    <a:pt x="1405" y="2325"/>
                  </a:lnTo>
                  <a:lnTo>
                    <a:pt x="1411" y="2323"/>
                  </a:lnTo>
                  <a:lnTo>
                    <a:pt x="1408" y="2327"/>
                  </a:lnTo>
                  <a:lnTo>
                    <a:pt x="1411" y="2328"/>
                  </a:lnTo>
                  <a:lnTo>
                    <a:pt x="1405" y="2330"/>
                  </a:lnTo>
                  <a:lnTo>
                    <a:pt x="1405" y="2337"/>
                  </a:lnTo>
                  <a:lnTo>
                    <a:pt x="1409" y="2332"/>
                  </a:lnTo>
                  <a:lnTo>
                    <a:pt x="1408" y="2338"/>
                  </a:lnTo>
                  <a:lnTo>
                    <a:pt x="1402" y="2344"/>
                  </a:lnTo>
                  <a:lnTo>
                    <a:pt x="1402" y="2338"/>
                  </a:lnTo>
                  <a:lnTo>
                    <a:pt x="1399" y="2342"/>
                  </a:lnTo>
                  <a:lnTo>
                    <a:pt x="1397" y="2340"/>
                  </a:lnTo>
                  <a:lnTo>
                    <a:pt x="1398" y="2336"/>
                  </a:lnTo>
                  <a:lnTo>
                    <a:pt x="1396" y="2330"/>
                  </a:lnTo>
                  <a:lnTo>
                    <a:pt x="1384" y="2330"/>
                  </a:lnTo>
                  <a:lnTo>
                    <a:pt x="1389" y="2337"/>
                  </a:lnTo>
                  <a:lnTo>
                    <a:pt x="1377" y="2344"/>
                  </a:lnTo>
                  <a:lnTo>
                    <a:pt x="1376" y="2350"/>
                  </a:lnTo>
                  <a:lnTo>
                    <a:pt x="1379" y="2353"/>
                  </a:lnTo>
                  <a:lnTo>
                    <a:pt x="1378" y="2348"/>
                  </a:lnTo>
                  <a:lnTo>
                    <a:pt x="1382" y="2345"/>
                  </a:lnTo>
                  <a:lnTo>
                    <a:pt x="1389" y="2350"/>
                  </a:lnTo>
                  <a:lnTo>
                    <a:pt x="1396" y="2349"/>
                  </a:lnTo>
                  <a:lnTo>
                    <a:pt x="1399" y="2355"/>
                  </a:lnTo>
                  <a:lnTo>
                    <a:pt x="1397" y="2357"/>
                  </a:lnTo>
                  <a:lnTo>
                    <a:pt x="1399" y="2359"/>
                  </a:lnTo>
                  <a:lnTo>
                    <a:pt x="1392" y="2363"/>
                  </a:lnTo>
                  <a:lnTo>
                    <a:pt x="1399" y="2367"/>
                  </a:lnTo>
                  <a:lnTo>
                    <a:pt x="1398" y="2372"/>
                  </a:lnTo>
                  <a:lnTo>
                    <a:pt x="1402" y="2369"/>
                  </a:lnTo>
                  <a:lnTo>
                    <a:pt x="1409" y="2380"/>
                  </a:lnTo>
                  <a:lnTo>
                    <a:pt x="1397" y="2377"/>
                  </a:lnTo>
                  <a:lnTo>
                    <a:pt x="1397" y="2382"/>
                  </a:lnTo>
                  <a:lnTo>
                    <a:pt x="1392" y="2375"/>
                  </a:lnTo>
                  <a:lnTo>
                    <a:pt x="1393" y="2386"/>
                  </a:lnTo>
                  <a:lnTo>
                    <a:pt x="1400" y="2385"/>
                  </a:lnTo>
                  <a:lnTo>
                    <a:pt x="1403" y="2389"/>
                  </a:lnTo>
                  <a:lnTo>
                    <a:pt x="1396" y="2387"/>
                  </a:lnTo>
                  <a:lnTo>
                    <a:pt x="1396" y="2408"/>
                  </a:lnTo>
                  <a:lnTo>
                    <a:pt x="1402" y="2401"/>
                  </a:lnTo>
                  <a:lnTo>
                    <a:pt x="1400" y="2409"/>
                  </a:lnTo>
                  <a:lnTo>
                    <a:pt x="1402" y="2413"/>
                  </a:lnTo>
                  <a:lnTo>
                    <a:pt x="1396" y="2415"/>
                  </a:lnTo>
                  <a:lnTo>
                    <a:pt x="1390" y="2425"/>
                  </a:lnTo>
                  <a:lnTo>
                    <a:pt x="1400" y="2433"/>
                  </a:lnTo>
                  <a:lnTo>
                    <a:pt x="1397" y="2435"/>
                  </a:lnTo>
                  <a:lnTo>
                    <a:pt x="1398" y="2438"/>
                  </a:lnTo>
                  <a:lnTo>
                    <a:pt x="1403" y="2438"/>
                  </a:lnTo>
                  <a:lnTo>
                    <a:pt x="1404" y="2440"/>
                  </a:lnTo>
                  <a:lnTo>
                    <a:pt x="1398" y="2442"/>
                  </a:lnTo>
                  <a:lnTo>
                    <a:pt x="1398" y="2447"/>
                  </a:lnTo>
                  <a:lnTo>
                    <a:pt x="1405" y="2454"/>
                  </a:lnTo>
                  <a:lnTo>
                    <a:pt x="1406" y="2470"/>
                  </a:lnTo>
                  <a:lnTo>
                    <a:pt x="1409" y="2470"/>
                  </a:lnTo>
                  <a:lnTo>
                    <a:pt x="1408" y="2459"/>
                  </a:lnTo>
                  <a:lnTo>
                    <a:pt x="1412" y="2470"/>
                  </a:lnTo>
                  <a:lnTo>
                    <a:pt x="1415" y="2465"/>
                  </a:lnTo>
                  <a:lnTo>
                    <a:pt x="1412" y="2461"/>
                  </a:lnTo>
                  <a:lnTo>
                    <a:pt x="1419" y="2463"/>
                  </a:lnTo>
                  <a:lnTo>
                    <a:pt x="1415" y="2458"/>
                  </a:lnTo>
                  <a:lnTo>
                    <a:pt x="1422" y="2463"/>
                  </a:lnTo>
                  <a:lnTo>
                    <a:pt x="1419" y="2469"/>
                  </a:lnTo>
                  <a:lnTo>
                    <a:pt x="1423" y="2476"/>
                  </a:lnTo>
                  <a:lnTo>
                    <a:pt x="1418" y="2483"/>
                  </a:lnTo>
                  <a:lnTo>
                    <a:pt x="1436" y="2483"/>
                  </a:lnTo>
                  <a:lnTo>
                    <a:pt x="1442" y="2490"/>
                  </a:lnTo>
                  <a:lnTo>
                    <a:pt x="1438" y="2497"/>
                  </a:lnTo>
                  <a:lnTo>
                    <a:pt x="1428" y="2504"/>
                  </a:lnTo>
                  <a:lnTo>
                    <a:pt x="1426" y="2500"/>
                  </a:lnTo>
                  <a:lnTo>
                    <a:pt x="1424" y="2500"/>
                  </a:lnTo>
                  <a:lnTo>
                    <a:pt x="1425" y="2506"/>
                  </a:lnTo>
                  <a:lnTo>
                    <a:pt x="1434" y="2512"/>
                  </a:lnTo>
                  <a:lnTo>
                    <a:pt x="1442" y="2512"/>
                  </a:lnTo>
                  <a:lnTo>
                    <a:pt x="1447" y="2487"/>
                  </a:lnTo>
                  <a:lnTo>
                    <a:pt x="1469" y="2473"/>
                  </a:lnTo>
                  <a:lnTo>
                    <a:pt x="1483" y="2476"/>
                  </a:lnTo>
                  <a:lnTo>
                    <a:pt x="1474" y="2461"/>
                  </a:lnTo>
                  <a:lnTo>
                    <a:pt x="1468" y="2459"/>
                  </a:lnTo>
                  <a:lnTo>
                    <a:pt x="1474" y="2457"/>
                  </a:lnTo>
                  <a:lnTo>
                    <a:pt x="1471" y="2446"/>
                  </a:lnTo>
                  <a:lnTo>
                    <a:pt x="1467" y="2446"/>
                  </a:lnTo>
                  <a:lnTo>
                    <a:pt x="1473" y="2432"/>
                  </a:lnTo>
                  <a:lnTo>
                    <a:pt x="1481" y="2426"/>
                  </a:lnTo>
                  <a:lnTo>
                    <a:pt x="1478" y="2416"/>
                  </a:lnTo>
                  <a:lnTo>
                    <a:pt x="1483" y="2424"/>
                  </a:lnTo>
                  <a:lnTo>
                    <a:pt x="1490" y="2420"/>
                  </a:lnTo>
                  <a:lnTo>
                    <a:pt x="1495" y="2400"/>
                  </a:lnTo>
                  <a:lnTo>
                    <a:pt x="1519" y="2380"/>
                  </a:lnTo>
                  <a:lnTo>
                    <a:pt x="1522" y="2367"/>
                  </a:lnTo>
                  <a:lnTo>
                    <a:pt x="1521" y="2357"/>
                  </a:lnTo>
                  <a:lnTo>
                    <a:pt x="1507" y="2355"/>
                  </a:lnTo>
                  <a:lnTo>
                    <a:pt x="1499" y="2345"/>
                  </a:lnTo>
                  <a:lnTo>
                    <a:pt x="1494" y="2337"/>
                  </a:lnTo>
                  <a:lnTo>
                    <a:pt x="1495" y="2332"/>
                  </a:lnTo>
                  <a:lnTo>
                    <a:pt x="1506" y="2317"/>
                  </a:lnTo>
                  <a:lnTo>
                    <a:pt x="1515" y="2312"/>
                  </a:lnTo>
                  <a:lnTo>
                    <a:pt x="1525" y="2312"/>
                  </a:lnTo>
                  <a:lnTo>
                    <a:pt x="1523" y="2306"/>
                  </a:lnTo>
                  <a:lnTo>
                    <a:pt x="1529" y="2298"/>
                  </a:lnTo>
                  <a:lnTo>
                    <a:pt x="1529" y="2282"/>
                  </a:lnTo>
                  <a:lnTo>
                    <a:pt x="1534" y="2276"/>
                  </a:lnTo>
                  <a:lnTo>
                    <a:pt x="1543" y="2271"/>
                  </a:lnTo>
                  <a:lnTo>
                    <a:pt x="1533" y="2265"/>
                  </a:lnTo>
                  <a:lnTo>
                    <a:pt x="1540" y="2260"/>
                  </a:lnTo>
                  <a:lnTo>
                    <a:pt x="1545" y="2266"/>
                  </a:lnTo>
                  <a:lnTo>
                    <a:pt x="1552" y="2266"/>
                  </a:lnTo>
                  <a:lnTo>
                    <a:pt x="1554" y="2262"/>
                  </a:lnTo>
                  <a:lnTo>
                    <a:pt x="1553" y="2254"/>
                  </a:lnTo>
                  <a:lnTo>
                    <a:pt x="1551" y="2251"/>
                  </a:lnTo>
                  <a:lnTo>
                    <a:pt x="1543" y="2254"/>
                  </a:lnTo>
                  <a:lnTo>
                    <a:pt x="1546" y="2258"/>
                  </a:lnTo>
                  <a:lnTo>
                    <a:pt x="1540" y="2259"/>
                  </a:lnTo>
                  <a:lnTo>
                    <a:pt x="1533" y="2251"/>
                  </a:lnTo>
                  <a:lnTo>
                    <a:pt x="1529" y="2227"/>
                  </a:lnTo>
                  <a:lnTo>
                    <a:pt x="1534" y="2224"/>
                  </a:lnTo>
                  <a:lnTo>
                    <a:pt x="1551" y="2234"/>
                  </a:lnTo>
                  <a:lnTo>
                    <a:pt x="1561" y="2234"/>
                  </a:lnTo>
                  <a:lnTo>
                    <a:pt x="1569" y="2230"/>
                  </a:lnTo>
                  <a:lnTo>
                    <a:pt x="1573" y="2225"/>
                  </a:lnTo>
                  <a:lnTo>
                    <a:pt x="1571" y="2212"/>
                  </a:lnTo>
                  <a:lnTo>
                    <a:pt x="1577" y="2200"/>
                  </a:lnTo>
                  <a:lnTo>
                    <a:pt x="1573" y="2196"/>
                  </a:lnTo>
                  <a:lnTo>
                    <a:pt x="1573" y="2187"/>
                  </a:lnTo>
                  <a:lnTo>
                    <a:pt x="1577" y="2191"/>
                  </a:lnTo>
                  <a:lnTo>
                    <a:pt x="1592" y="2191"/>
                  </a:lnTo>
                  <a:lnTo>
                    <a:pt x="1636" y="2181"/>
                  </a:lnTo>
                  <a:lnTo>
                    <a:pt x="1642" y="2175"/>
                  </a:lnTo>
                  <a:lnTo>
                    <a:pt x="1644" y="2169"/>
                  </a:lnTo>
                  <a:lnTo>
                    <a:pt x="1655" y="2155"/>
                  </a:lnTo>
                  <a:lnTo>
                    <a:pt x="1656" y="2141"/>
                  </a:lnTo>
                  <a:lnTo>
                    <a:pt x="1650" y="2140"/>
                  </a:lnTo>
                  <a:lnTo>
                    <a:pt x="1645" y="2133"/>
                  </a:lnTo>
                  <a:lnTo>
                    <a:pt x="1647" y="2123"/>
                  </a:lnTo>
                  <a:lnTo>
                    <a:pt x="1631" y="2110"/>
                  </a:lnTo>
                  <a:lnTo>
                    <a:pt x="1630" y="2099"/>
                  </a:lnTo>
                  <a:lnTo>
                    <a:pt x="1638" y="2107"/>
                  </a:lnTo>
                  <a:lnTo>
                    <a:pt x="1647" y="2108"/>
                  </a:lnTo>
                  <a:lnTo>
                    <a:pt x="1663" y="2115"/>
                  </a:lnTo>
                  <a:lnTo>
                    <a:pt x="1683" y="2116"/>
                  </a:lnTo>
                  <a:lnTo>
                    <a:pt x="1694" y="2111"/>
                  </a:lnTo>
                  <a:lnTo>
                    <a:pt x="1704" y="2095"/>
                  </a:lnTo>
                  <a:lnTo>
                    <a:pt x="1718" y="2079"/>
                  </a:lnTo>
                  <a:lnTo>
                    <a:pt x="1721" y="2069"/>
                  </a:lnTo>
                  <a:lnTo>
                    <a:pt x="1740" y="2055"/>
                  </a:lnTo>
                  <a:lnTo>
                    <a:pt x="1750" y="2038"/>
                  </a:lnTo>
                  <a:lnTo>
                    <a:pt x="1759" y="2019"/>
                  </a:lnTo>
                  <a:lnTo>
                    <a:pt x="1775" y="2001"/>
                  </a:lnTo>
                  <a:lnTo>
                    <a:pt x="1777" y="1985"/>
                  </a:lnTo>
                  <a:lnTo>
                    <a:pt x="1779" y="1982"/>
                  </a:lnTo>
                  <a:lnTo>
                    <a:pt x="1776" y="1978"/>
                  </a:lnTo>
                  <a:lnTo>
                    <a:pt x="1775" y="1965"/>
                  </a:lnTo>
                  <a:lnTo>
                    <a:pt x="1781" y="1953"/>
                  </a:lnTo>
                  <a:lnTo>
                    <a:pt x="1805" y="1930"/>
                  </a:lnTo>
                  <a:lnTo>
                    <a:pt x="1835" y="1917"/>
                  </a:lnTo>
                  <a:lnTo>
                    <a:pt x="1838" y="1913"/>
                  </a:lnTo>
                  <a:lnTo>
                    <a:pt x="1871" y="1910"/>
                  </a:lnTo>
                  <a:lnTo>
                    <a:pt x="1874" y="1905"/>
                  </a:lnTo>
                  <a:lnTo>
                    <a:pt x="1886" y="1896"/>
                  </a:lnTo>
                  <a:lnTo>
                    <a:pt x="1890" y="1885"/>
                  </a:lnTo>
                  <a:lnTo>
                    <a:pt x="1906" y="1857"/>
                  </a:lnTo>
                  <a:lnTo>
                    <a:pt x="1910" y="1838"/>
                  </a:lnTo>
                  <a:lnTo>
                    <a:pt x="1916" y="1829"/>
                  </a:lnTo>
                  <a:lnTo>
                    <a:pt x="1919" y="1800"/>
                  </a:lnTo>
                  <a:lnTo>
                    <a:pt x="1917" y="1779"/>
                  </a:lnTo>
                  <a:lnTo>
                    <a:pt x="1920" y="1761"/>
                  </a:lnTo>
                  <a:lnTo>
                    <a:pt x="1931" y="1754"/>
                  </a:lnTo>
                  <a:lnTo>
                    <a:pt x="1943" y="1732"/>
                  </a:lnTo>
                  <a:lnTo>
                    <a:pt x="1958" y="1719"/>
                  </a:lnTo>
                  <a:lnTo>
                    <a:pt x="1975" y="1699"/>
                  </a:lnTo>
                  <a:lnTo>
                    <a:pt x="1981" y="1669"/>
                  </a:lnTo>
                  <a:lnTo>
                    <a:pt x="1976" y="1649"/>
                  </a:lnTo>
                  <a:lnTo>
                    <a:pt x="1971" y="1642"/>
                  </a:lnTo>
                  <a:close/>
                  <a:moveTo>
                    <a:pt x="104" y="244"/>
                  </a:moveTo>
                  <a:lnTo>
                    <a:pt x="98" y="238"/>
                  </a:lnTo>
                  <a:lnTo>
                    <a:pt x="106" y="239"/>
                  </a:lnTo>
                  <a:lnTo>
                    <a:pt x="104" y="244"/>
                  </a:lnTo>
                  <a:close/>
                  <a:moveTo>
                    <a:pt x="1311" y="873"/>
                  </a:moveTo>
                  <a:lnTo>
                    <a:pt x="1282" y="886"/>
                  </a:lnTo>
                  <a:lnTo>
                    <a:pt x="1265" y="886"/>
                  </a:lnTo>
                  <a:lnTo>
                    <a:pt x="1259" y="884"/>
                  </a:lnTo>
                  <a:lnTo>
                    <a:pt x="1263" y="876"/>
                  </a:lnTo>
                  <a:lnTo>
                    <a:pt x="1273" y="878"/>
                  </a:lnTo>
                  <a:lnTo>
                    <a:pt x="1293" y="863"/>
                  </a:lnTo>
                  <a:lnTo>
                    <a:pt x="1301" y="866"/>
                  </a:lnTo>
                  <a:lnTo>
                    <a:pt x="1308" y="861"/>
                  </a:lnTo>
                  <a:lnTo>
                    <a:pt x="1326" y="861"/>
                  </a:lnTo>
                  <a:lnTo>
                    <a:pt x="1311" y="873"/>
                  </a:lnTo>
                  <a:close/>
                  <a:moveTo>
                    <a:pt x="1273" y="871"/>
                  </a:moveTo>
                  <a:lnTo>
                    <a:pt x="1266" y="869"/>
                  </a:lnTo>
                  <a:lnTo>
                    <a:pt x="1268" y="865"/>
                  </a:lnTo>
                  <a:lnTo>
                    <a:pt x="1270" y="865"/>
                  </a:lnTo>
                  <a:lnTo>
                    <a:pt x="1273" y="871"/>
                  </a:lnTo>
                  <a:close/>
                  <a:moveTo>
                    <a:pt x="1321" y="842"/>
                  </a:moveTo>
                  <a:lnTo>
                    <a:pt x="1338" y="837"/>
                  </a:lnTo>
                  <a:lnTo>
                    <a:pt x="1353" y="839"/>
                  </a:lnTo>
                  <a:lnTo>
                    <a:pt x="1351" y="834"/>
                  </a:lnTo>
                  <a:lnTo>
                    <a:pt x="1354" y="835"/>
                  </a:lnTo>
                  <a:lnTo>
                    <a:pt x="1373" y="824"/>
                  </a:lnTo>
                  <a:lnTo>
                    <a:pt x="1364" y="835"/>
                  </a:lnTo>
                  <a:lnTo>
                    <a:pt x="1367" y="836"/>
                  </a:lnTo>
                  <a:lnTo>
                    <a:pt x="1365" y="840"/>
                  </a:lnTo>
                  <a:lnTo>
                    <a:pt x="1367" y="846"/>
                  </a:lnTo>
                  <a:lnTo>
                    <a:pt x="1354" y="850"/>
                  </a:lnTo>
                  <a:lnTo>
                    <a:pt x="1338" y="848"/>
                  </a:lnTo>
                  <a:lnTo>
                    <a:pt x="1324" y="853"/>
                  </a:lnTo>
                  <a:lnTo>
                    <a:pt x="1313" y="852"/>
                  </a:lnTo>
                  <a:lnTo>
                    <a:pt x="1321" y="842"/>
                  </a:lnTo>
                  <a:close/>
                  <a:moveTo>
                    <a:pt x="1246" y="783"/>
                  </a:moveTo>
                  <a:lnTo>
                    <a:pt x="1248" y="788"/>
                  </a:lnTo>
                  <a:lnTo>
                    <a:pt x="1298" y="797"/>
                  </a:lnTo>
                  <a:lnTo>
                    <a:pt x="1308" y="808"/>
                  </a:lnTo>
                  <a:lnTo>
                    <a:pt x="1308" y="813"/>
                  </a:lnTo>
                  <a:lnTo>
                    <a:pt x="1314" y="820"/>
                  </a:lnTo>
                  <a:lnTo>
                    <a:pt x="1308" y="818"/>
                  </a:lnTo>
                  <a:lnTo>
                    <a:pt x="1308" y="824"/>
                  </a:lnTo>
                  <a:lnTo>
                    <a:pt x="1299" y="821"/>
                  </a:lnTo>
                  <a:lnTo>
                    <a:pt x="1295" y="824"/>
                  </a:lnTo>
                  <a:lnTo>
                    <a:pt x="1294" y="816"/>
                  </a:lnTo>
                  <a:lnTo>
                    <a:pt x="1292" y="817"/>
                  </a:lnTo>
                  <a:lnTo>
                    <a:pt x="1291" y="810"/>
                  </a:lnTo>
                  <a:lnTo>
                    <a:pt x="1285" y="810"/>
                  </a:lnTo>
                  <a:lnTo>
                    <a:pt x="1288" y="821"/>
                  </a:lnTo>
                  <a:lnTo>
                    <a:pt x="1283" y="834"/>
                  </a:lnTo>
                  <a:lnTo>
                    <a:pt x="1282" y="850"/>
                  </a:lnTo>
                  <a:lnTo>
                    <a:pt x="1273" y="856"/>
                  </a:lnTo>
                  <a:lnTo>
                    <a:pt x="1266" y="835"/>
                  </a:lnTo>
                  <a:lnTo>
                    <a:pt x="1260" y="837"/>
                  </a:lnTo>
                  <a:lnTo>
                    <a:pt x="1255" y="843"/>
                  </a:lnTo>
                  <a:lnTo>
                    <a:pt x="1250" y="842"/>
                  </a:lnTo>
                  <a:lnTo>
                    <a:pt x="1260" y="828"/>
                  </a:lnTo>
                  <a:lnTo>
                    <a:pt x="1257" y="810"/>
                  </a:lnTo>
                  <a:lnTo>
                    <a:pt x="1243" y="802"/>
                  </a:lnTo>
                  <a:lnTo>
                    <a:pt x="1235" y="802"/>
                  </a:lnTo>
                  <a:lnTo>
                    <a:pt x="1235" y="808"/>
                  </a:lnTo>
                  <a:lnTo>
                    <a:pt x="1228" y="810"/>
                  </a:lnTo>
                  <a:lnTo>
                    <a:pt x="1228" y="817"/>
                  </a:lnTo>
                  <a:lnTo>
                    <a:pt x="1226" y="820"/>
                  </a:lnTo>
                  <a:lnTo>
                    <a:pt x="1224" y="814"/>
                  </a:lnTo>
                  <a:lnTo>
                    <a:pt x="1216" y="823"/>
                  </a:lnTo>
                  <a:lnTo>
                    <a:pt x="1213" y="843"/>
                  </a:lnTo>
                  <a:lnTo>
                    <a:pt x="1216" y="855"/>
                  </a:lnTo>
                  <a:lnTo>
                    <a:pt x="1216" y="865"/>
                  </a:lnTo>
                  <a:lnTo>
                    <a:pt x="1209" y="879"/>
                  </a:lnTo>
                  <a:lnTo>
                    <a:pt x="1203" y="885"/>
                  </a:lnTo>
                  <a:lnTo>
                    <a:pt x="1197" y="881"/>
                  </a:lnTo>
                  <a:lnTo>
                    <a:pt x="1192" y="871"/>
                  </a:lnTo>
                  <a:lnTo>
                    <a:pt x="1192" y="853"/>
                  </a:lnTo>
                  <a:lnTo>
                    <a:pt x="1198" y="826"/>
                  </a:lnTo>
                  <a:lnTo>
                    <a:pt x="1204" y="813"/>
                  </a:lnTo>
                  <a:lnTo>
                    <a:pt x="1203" y="810"/>
                  </a:lnTo>
                  <a:lnTo>
                    <a:pt x="1200" y="820"/>
                  </a:lnTo>
                  <a:lnTo>
                    <a:pt x="1190" y="824"/>
                  </a:lnTo>
                  <a:lnTo>
                    <a:pt x="1192" y="820"/>
                  </a:lnTo>
                  <a:lnTo>
                    <a:pt x="1203" y="803"/>
                  </a:lnTo>
                  <a:lnTo>
                    <a:pt x="1210" y="798"/>
                  </a:lnTo>
                  <a:lnTo>
                    <a:pt x="1210" y="802"/>
                  </a:lnTo>
                  <a:lnTo>
                    <a:pt x="1230" y="794"/>
                  </a:lnTo>
                  <a:lnTo>
                    <a:pt x="1239" y="798"/>
                  </a:lnTo>
                  <a:lnTo>
                    <a:pt x="1241" y="794"/>
                  </a:lnTo>
                  <a:lnTo>
                    <a:pt x="1250" y="795"/>
                  </a:lnTo>
                  <a:lnTo>
                    <a:pt x="1244" y="785"/>
                  </a:lnTo>
                  <a:lnTo>
                    <a:pt x="1246" y="783"/>
                  </a:lnTo>
                  <a:close/>
                  <a:moveTo>
                    <a:pt x="1170" y="749"/>
                  </a:moveTo>
                  <a:lnTo>
                    <a:pt x="1178" y="738"/>
                  </a:lnTo>
                  <a:lnTo>
                    <a:pt x="1179" y="743"/>
                  </a:lnTo>
                  <a:lnTo>
                    <a:pt x="1184" y="733"/>
                  </a:lnTo>
                  <a:lnTo>
                    <a:pt x="1184" y="742"/>
                  </a:lnTo>
                  <a:lnTo>
                    <a:pt x="1190" y="729"/>
                  </a:lnTo>
                  <a:lnTo>
                    <a:pt x="1200" y="732"/>
                  </a:lnTo>
                  <a:lnTo>
                    <a:pt x="1204" y="744"/>
                  </a:lnTo>
                  <a:lnTo>
                    <a:pt x="1204" y="733"/>
                  </a:lnTo>
                  <a:lnTo>
                    <a:pt x="1215" y="735"/>
                  </a:lnTo>
                  <a:lnTo>
                    <a:pt x="1224" y="752"/>
                  </a:lnTo>
                  <a:lnTo>
                    <a:pt x="1236" y="752"/>
                  </a:lnTo>
                  <a:lnTo>
                    <a:pt x="1235" y="759"/>
                  </a:lnTo>
                  <a:lnTo>
                    <a:pt x="1240" y="765"/>
                  </a:lnTo>
                  <a:lnTo>
                    <a:pt x="1240" y="775"/>
                  </a:lnTo>
                  <a:lnTo>
                    <a:pt x="1243" y="776"/>
                  </a:lnTo>
                  <a:lnTo>
                    <a:pt x="1242" y="785"/>
                  </a:lnTo>
                  <a:lnTo>
                    <a:pt x="1234" y="783"/>
                  </a:lnTo>
                  <a:lnTo>
                    <a:pt x="1233" y="779"/>
                  </a:lnTo>
                  <a:lnTo>
                    <a:pt x="1217" y="779"/>
                  </a:lnTo>
                  <a:lnTo>
                    <a:pt x="1209" y="785"/>
                  </a:lnTo>
                  <a:lnTo>
                    <a:pt x="1201" y="785"/>
                  </a:lnTo>
                  <a:lnTo>
                    <a:pt x="1190" y="776"/>
                  </a:lnTo>
                  <a:lnTo>
                    <a:pt x="1183" y="779"/>
                  </a:lnTo>
                  <a:lnTo>
                    <a:pt x="1183" y="775"/>
                  </a:lnTo>
                  <a:lnTo>
                    <a:pt x="1192" y="763"/>
                  </a:lnTo>
                  <a:lnTo>
                    <a:pt x="1157" y="782"/>
                  </a:lnTo>
                  <a:lnTo>
                    <a:pt x="1148" y="783"/>
                  </a:lnTo>
                  <a:lnTo>
                    <a:pt x="1146" y="775"/>
                  </a:lnTo>
                  <a:lnTo>
                    <a:pt x="1130" y="782"/>
                  </a:lnTo>
                  <a:lnTo>
                    <a:pt x="1142" y="769"/>
                  </a:lnTo>
                  <a:lnTo>
                    <a:pt x="1164" y="752"/>
                  </a:lnTo>
                  <a:lnTo>
                    <a:pt x="1170" y="74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6" name="Group 4"/>
          <p:cNvGrpSpPr>
            <a:grpSpLocks noChangeAspect="1"/>
          </p:cNvGrpSpPr>
          <p:nvPr/>
        </p:nvGrpSpPr>
        <p:grpSpPr bwMode="auto">
          <a:xfrm>
            <a:off x="7791724" y="3968224"/>
            <a:ext cx="2691827" cy="2411741"/>
            <a:chOff x="1300" y="526"/>
            <a:chExt cx="4123" cy="3694"/>
          </a:xfrm>
          <a:solidFill>
            <a:srgbClr val="008A5F"/>
          </a:solidFill>
        </p:grpSpPr>
        <p:sp>
          <p:nvSpPr>
            <p:cNvPr id="77" name="Freeform 5"/>
            <p:cNvSpPr>
              <a:spLocks/>
            </p:cNvSpPr>
            <p:nvPr/>
          </p:nvSpPr>
          <p:spPr bwMode="auto">
            <a:xfrm>
              <a:off x="1402" y="1034"/>
              <a:ext cx="97" cy="29"/>
            </a:xfrm>
            <a:custGeom>
              <a:avLst/>
              <a:gdLst>
                <a:gd name="T0" fmla="*/ 71 w 97"/>
                <a:gd name="T1" fmla="*/ 0 h 29"/>
                <a:gd name="T2" fmla="*/ 52 w 97"/>
                <a:gd name="T3" fmla="*/ 17 h 29"/>
                <a:gd name="T4" fmla="*/ 0 w 97"/>
                <a:gd name="T5" fmla="*/ 29 h 29"/>
                <a:gd name="T6" fmla="*/ 97 w 97"/>
                <a:gd name="T7" fmla="*/ 8 h 29"/>
                <a:gd name="T8" fmla="*/ 71 w 97"/>
                <a:gd name="T9" fmla="*/ 0 h 29"/>
              </a:gdLst>
              <a:ahLst/>
              <a:cxnLst>
                <a:cxn ang="0">
                  <a:pos x="T0" y="T1"/>
                </a:cxn>
                <a:cxn ang="0">
                  <a:pos x="T2" y="T3"/>
                </a:cxn>
                <a:cxn ang="0">
                  <a:pos x="T4" y="T5"/>
                </a:cxn>
                <a:cxn ang="0">
                  <a:pos x="T6" y="T7"/>
                </a:cxn>
                <a:cxn ang="0">
                  <a:pos x="T8" y="T9"/>
                </a:cxn>
              </a:cxnLst>
              <a:rect l="0" t="0" r="r" b="b"/>
              <a:pathLst>
                <a:path w="97" h="29">
                  <a:moveTo>
                    <a:pt x="71" y="0"/>
                  </a:moveTo>
                  <a:lnTo>
                    <a:pt x="52" y="17"/>
                  </a:lnTo>
                  <a:lnTo>
                    <a:pt x="0" y="29"/>
                  </a:lnTo>
                  <a:lnTo>
                    <a:pt x="97" y="8"/>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
            <p:cNvSpPr>
              <a:spLocks/>
            </p:cNvSpPr>
            <p:nvPr/>
          </p:nvSpPr>
          <p:spPr bwMode="auto">
            <a:xfrm>
              <a:off x="1499" y="1037"/>
              <a:ext cx="33" cy="7"/>
            </a:xfrm>
            <a:custGeom>
              <a:avLst/>
              <a:gdLst>
                <a:gd name="T0" fmla="*/ 10 w 14"/>
                <a:gd name="T1" fmla="*/ 0 h 3"/>
                <a:gd name="T2" fmla="*/ 0 w 14"/>
                <a:gd name="T3" fmla="*/ 2 h 3"/>
                <a:gd name="T4" fmla="*/ 14 w 14"/>
                <a:gd name="T5" fmla="*/ 3 h 3"/>
                <a:gd name="T6" fmla="*/ 10 w 14"/>
                <a:gd name="T7" fmla="*/ 0 h 3"/>
              </a:gdLst>
              <a:ahLst/>
              <a:cxnLst>
                <a:cxn ang="0">
                  <a:pos x="T0" y="T1"/>
                </a:cxn>
                <a:cxn ang="0">
                  <a:pos x="T2" y="T3"/>
                </a:cxn>
                <a:cxn ang="0">
                  <a:pos x="T4" y="T5"/>
                </a:cxn>
                <a:cxn ang="0">
                  <a:pos x="T6" y="T7"/>
                </a:cxn>
              </a:cxnLst>
              <a:rect l="0" t="0" r="r" b="b"/>
              <a:pathLst>
                <a:path w="14" h="3">
                  <a:moveTo>
                    <a:pt x="10" y="0"/>
                  </a:moveTo>
                  <a:cubicBezTo>
                    <a:pt x="0" y="2"/>
                    <a:pt x="0" y="2"/>
                    <a:pt x="0" y="2"/>
                  </a:cubicBezTo>
                  <a:cubicBezTo>
                    <a:pt x="0" y="2"/>
                    <a:pt x="6" y="2"/>
                    <a:pt x="14" y="3"/>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
            <p:cNvSpPr>
              <a:spLocks/>
            </p:cNvSpPr>
            <p:nvPr/>
          </p:nvSpPr>
          <p:spPr bwMode="auto">
            <a:xfrm>
              <a:off x="1558" y="1347"/>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
            <p:cNvSpPr>
              <a:spLocks/>
            </p:cNvSpPr>
            <p:nvPr/>
          </p:nvSpPr>
          <p:spPr bwMode="auto">
            <a:xfrm>
              <a:off x="1563" y="1269"/>
              <a:ext cx="21" cy="38"/>
            </a:xfrm>
            <a:custGeom>
              <a:avLst/>
              <a:gdLst>
                <a:gd name="T0" fmla="*/ 3 w 9"/>
                <a:gd name="T1" fmla="*/ 16 h 16"/>
                <a:gd name="T2" fmla="*/ 6 w 9"/>
                <a:gd name="T3" fmla="*/ 14 h 16"/>
                <a:gd name="T4" fmla="*/ 3 w 9"/>
                <a:gd name="T5" fmla="*/ 13 h 16"/>
                <a:gd name="T6" fmla="*/ 9 w 9"/>
                <a:gd name="T7" fmla="*/ 8 h 16"/>
                <a:gd name="T8" fmla="*/ 1 w 9"/>
                <a:gd name="T9" fmla="*/ 0 h 16"/>
                <a:gd name="T10" fmla="*/ 0 w 9"/>
                <a:gd name="T11" fmla="*/ 15 h 16"/>
                <a:gd name="T12" fmla="*/ 3 w 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3" y="16"/>
                  </a:moveTo>
                  <a:cubicBezTo>
                    <a:pt x="6" y="14"/>
                    <a:pt x="6" y="14"/>
                    <a:pt x="6" y="14"/>
                  </a:cubicBezTo>
                  <a:cubicBezTo>
                    <a:pt x="3" y="13"/>
                    <a:pt x="3" y="13"/>
                    <a:pt x="3" y="13"/>
                  </a:cubicBezTo>
                  <a:cubicBezTo>
                    <a:pt x="9" y="8"/>
                    <a:pt x="9" y="8"/>
                    <a:pt x="9" y="8"/>
                  </a:cubicBezTo>
                  <a:cubicBezTo>
                    <a:pt x="1" y="0"/>
                    <a:pt x="1" y="0"/>
                    <a:pt x="1" y="0"/>
                  </a:cubicBezTo>
                  <a:cubicBezTo>
                    <a:pt x="1" y="0"/>
                    <a:pt x="1" y="8"/>
                    <a:pt x="0" y="15"/>
                  </a:cubicBezTo>
                  <a:lnTo>
                    <a:pt x="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9"/>
            <p:cNvSpPr>
              <a:spLocks/>
            </p:cNvSpPr>
            <p:nvPr/>
          </p:nvSpPr>
          <p:spPr bwMode="auto">
            <a:xfrm>
              <a:off x="5409" y="4073"/>
              <a:ext cx="14" cy="15"/>
            </a:xfrm>
            <a:custGeom>
              <a:avLst/>
              <a:gdLst>
                <a:gd name="T0" fmla="*/ 2 w 14"/>
                <a:gd name="T1" fmla="*/ 5 h 15"/>
                <a:gd name="T2" fmla="*/ 7 w 14"/>
                <a:gd name="T3" fmla="*/ 15 h 15"/>
                <a:gd name="T4" fmla="*/ 14 w 14"/>
                <a:gd name="T5" fmla="*/ 0 h 15"/>
                <a:gd name="T6" fmla="*/ 0 w 14"/>
                <a:gd name="T7" fmla="*/ 3 h 15"/>
                <a:gd name="T8" fmla="*/ 2 w 14"/>
                <a:gd name="T9" fmla="*/ 5 h 15"/>
              </a:gdLst>
              <a:ahLst/>
              <a:cxnLst>
                <a:cxn ang="0">
                  <a:pos x="T0" y="T1"/>
                </a:cxn>
                <a:cxn ang="0">
                  <a:pos x="T2" y="T3"/>
                </a:cxn>
                <a:cxn ang="0">
                  <a:pos x="T4" y="T5"/>
                </a:cxn>
                <a:cxn ang="0">
                  <a:pos x="T6" y="T7"/>
                </a:cxn>
                <a:cxn ang="0">
                  <a:pos x="T8" y="T9"/>
                </a:cxn>
              </a:cxnLst>
              <a:rect l="0" t="0" r="r" b="b"/>
              <a:pathLst>
                <a:path w="14" h="15">
                  <a:moveTo>
                    <a:pt x="2" y="5"/>
                  </a:moveTo>
                  <a:lnTo>
                    <a:pt x="7" y="15"/>
                  </a:lnTo>
                  <a:lnTo>
                    <a:pt x="14" y="0"/>
                  </a:lnTo>
                  <a:lnTo>
                    <a:pt x="0" y="3"/>
                  </a:lnTo>
                  <a:lnTo>
                    <a:pt x="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0"/>
            <p:cNvSpPr>
              <a:spLocks/>
            </p:cNvSpPr>
            <p:nvPr/>
          </p:nvSpPr>
          <p:spPr bwMode="auto">
            <a:xfrm>
              <a:off x="5094" y="3716"/>
              <a:ext cx="173" cy="267"/>
            </a:xfrm>
            <a:custGeom>
              <a:avLst/>
              <a:gdLst>
                <a:gd name="T0" fmla="*/ 19 w 173"/>
                <a:gd name="T1" fmla="*/ 38 h 267"/>
                <a:gd name="T2" fmla="*/ 24 w 173"/>
                <a:gd name="T3" fmla="*/ 31 h 267"/>
                <a:gd name="T4" fmla="*/ 21 w 173"/>
                <a:gd name="T5" fmla="*/ 38 h 267"/>
                <a:gd name="T6" fmla="*/ 24 w 173"/>
                <a:gd name="T7" fmla="*/ 45 h 267"/>
                <a:gd name="T8" fmla="*/ 43 w 173"/>
                <a:gd name="T9" fmla="*/ 69 h 267"/>
                <a:gd name="T10" fmla="*/ 38 w 173"/>
                <a:gd name="T11" fmla="*/ 61 h 267"/>
                <a:gd name="T12" fmla="*/ 47 w 173"/>
                <a:gd name="T13" fmla="*/ 61 h 267"/>
                <a:gd name="T14" fmla="*/ 47 w 173"/>
                <a:gd name="T15" fmla="*/ 83 h 267"/>
                <a:gd name="T16" fmla="*/ 52 w 173"/>
                <a:gd name="T17" fmla="*/ 92 h 267"/>
                <a:gd name="T18" fmla="*/ 62 w 173"/>
                <a:gd name="T19" fmla="*/ 92 h 267"/>
                <a:gd name="T20" fmla="*/ 57 w 173"/>
                <a:gd name="T21" fmla="*/ 99 h 267"/>
                <a:gd name="T22" fmla="*/ 64 w 173"/>
                <a:gd name="T23" fmla="*/ 106 h 267"/>
                <a:gd name="T24" fmla="*/ 64 w 173"/>
                <a:gd name="T25" fmla="*/ 132 h 267"/>
                <a:gd name="T26" fmla="*/ 59 w 173"/>
                <a:gd name="T27" fmla="*/ 135 h 267"/>
                <a:gd name="T28" fmla="*/ 54 w 173"/>
                <a:gd name="T29" fmla="*/ 163 h 267"/>
                <a:gd name="T30" fmla="*/ 38 w 173"/>
                <a:gd name="T31" fmla="*/ 170 h 267"/>
                <a:gd name="T32" fmla="*/ 31 w 173"/>
                <a:gd name="T33" fmla="*/ 182 h 267"/>
                <a:gd name="T34" fmla="*/ 73 w 173"/>
                <a:gd name="T35" fmla="*/ 213 h 267"/>
                <a:gd name="T36" fmla="*/ 73 w 173"/>
                <a:gd name="T37" fmla="*/ 232 h 267"/>
                <a:gd name="T38" fmla="*/ 59 w 173"/>
                <a:gd name="T39" fmla="*/ 256 h 267"/>
                <a:gd name="T40" fmla="*/ 83 w 173"/>
                <a:gd name="T41" fmla="*/ 267 h 267"/>
                <a:gd name="T42" fmla="*/ 118 w 173"/>
                <a:gd name="T43" fmla="*/ 225 h 267"/>
                <a:gd name="T44" fmla="*/ 128 w 173"/>
                <a:gd name="T45" fmla="*/ 199 h 267"/>
                <a:gd name="T46" fmla="*/ 123 w 173"/>
                <a:gd name="T47" fmla="*/ 187 h 267"/>
                <a:gd name="T48" fmla="*/ 133 w 173"/>
                <a:gd name="T49" fmla="*/ 175 h 267"/>
                <a:gd name="T50" fmla="*/ 156 w 173"/>
                <a:gd name="T51" fmla="*/ 173 h 267"/>
                <a:gd name="T52" fmla="*/ 156 w 173"/>
                <a:gd name="T53" fmla="*/ 156 h 267"/>
                <a:gd name="T54" fmla="*/ 166 w 173"/>
                <a:gd name="T55" fmla="*/ 151 h 267"/>
                <a:gd name="T56" fmla="*/ 173 w 173"/>
                <a:gd name="T57" fmla="*/ 118 h 267"/>
                <a:gd name="T58" fmla="*/ 159 w 173"/>
                <a:gd name="T59" fmla="*/ 111 h 267"/>
                <a:gd name="T60" fmla="*/ 130 w 173"/>
                <a:gd name="T61" fmla="*/ 128 h 267"/>
                <a:gd name="T62" fmla="*/ 97 w 173"/>
                <a:gd name="T63" fmla="*/ 116 h 267"/>
                <a:gd name="T64" fmla="*/ 90 w 173"/>
                <a:gd name="T65" fmla="*/ 83 h 267"/>
                <a:gd name="T66" fmla="*/ 80 w 173"/>
                <a:gd name="T67" fmla="*/ 76 h 267"/>
                <a:gd name="T68" fmla="*/ 80 w 173"/>
                <a:gd name="T69" fmla="*/ 102 h 267"/>
                <a:gd name="T70" fmla="*/ 76 w 173"/>
                <a:gd name="T71" fmla="*/ 92 h 267"/>
                <a:gd name="T72" fmla="*/ 59 w 173"/>
                <a:gd name="T73" fmla="*/ 90 h 267"/>
                <a:gd name="T74" fmla="*/ 64 w 173"/>
                <a:gd name="T75" fmla="*/ 73 h 267"/>
                <a:gd name="T76" fmla="*/ 47 w 173"/>
                <a:gd name="T77" fmla="*/ 52 h 267"/>
                <a:gd name="T78" fmla="*/ 54 w 173"/>
                <a:gd name="T79" fmla="*/ 52 h 267"/>
                <a:gd name="T80" fmla="*/ 47 w 173"/>
                <a:gd name="T81" fmla="*/ 31 h 267"/>
                <a:gd name="T82" fmla="*/ 19 w 173"/>
                <a:gd name="T83" fmla="*/ 14 h 267"/>
                <a:gd name="T84" fmla="*/ 14 w 173"/>
                <a:gd name="T85" fmla="*/ 17 h 267"/>
                <a:gd name="T86" fmla="*/ 5 w 173"/>
                <a:gd name="T87" fmla="*/ 0 h 267"/>
                <a:gd name="T88" fmla="*/ 0 w 173"/>
                <a:gd name="T89" fmla="*/ 0 h 267"/>
                <a:gd name="T90" fmla="*/ 14 w 173"/>
                <a:gd name="T91" fmla="*/ 31 h 267"/>
                <a:gd name="T92" fmla="*/ 19 w 173"/>
                <a:gd name="T93" fmla="*/ 3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267">
                  <a:moveTo>
                    <a:pt x="19" y="38"/>
                  </a:moveTo>
                  <a:lnTo>
                    <a:pt x="24" y="31"/>
                  </a:lnTo>
                  <a:lnTo>
                    <a:pt x="21" y="38"/>
                  </a:lnTo>
                  <a:lnTo>
                    <a:pt x="24" y="45"/>
                  </a:lnTo>
                  <a:lnTo>
                    <a:pt x="43" y="69"/>
                  </a:lnTo>
                  <a:lnTo>
                    <a:pt x="38" y="61"/>
                  </a:lnTo>
                  <a:lnTo>
                    <a:pt x="47" y="61"/>
                  </a:lnTo>
                  <a:lnTo>
                    <a:pt x="47" y="83"/>
                  </a:lnTo>
                  <a:lnTo>
                    <a:pt x="52" y="92"/>
                  </a:lnTo>
                  <a:lnTo>
                    <a:pt x="62" y="92"/>
                  </a:lnTo>
                  <a:lnTo>
                    <a:pt x="57" y="99"/>
                  </a:lnTo>
                  <a:lnTo>
                    <a:pt x="64" y="106"/>
                  </a:lnTo>
                  <a:lnTo>
                    <a:pt x="64" y="132"/>
                  </a:lnTo>
                  <a:lnTo>
                    <a:pt x="59" y="135"/>
                  </a:lnTo>
                  <a:lnTo>
                    <a:pt x="54" y="163"/>
                  </a:lnTo>
                  <a:lnTo>
                    <a:pt x="38" y="170"/>
                  </a:lnTo>
                  <a:lnTo>
                    <a:pt x="31" y="182"/>
                  </a:lnTo>
                  <a:lnTo>
                    <a:pt x="73" y="213"/>
                  </a:lnTo>
                  <a:lnTo>
                    <a:pt x="73" y="232"/>
                  </a:lnTo>
                  <a:lnTo>
                    <a:pt x="59" y="256"/>
                  </a:lnTo>
                  <a:lnTo>
                    <a:pt x="83" y="267"/>
                  </a:lnTo>
                  <a:lnTo>
                    <a:pt x="118" y="225"/>
                  </a:lnTo>
                  <a:lnTo>
                    <a:pt x="128" y="199"/>
                  </a:lnTo>
                  <a:lnTo>
                    <a:pt x="123" y="187"/>
                  </a:lnTo>
                  <a:lnTo>
                    <a:pt x="133" y="175"/>
                  </a:lnTo>
                  <a:lnTo>
                    <a:pt x="156" y="173"/>
                  </a:lnTo>
                  <a:lnTo>
                    <a:pt x="156" y="156"/>
                  </a:lnTo>
                  <a:lnTo>
                    <a:pt x="166" y="151"/>
                  </a:lnTo>
                  <a:lnTo>
                    <a:pt x="173" y="118"/>
                  </a:lnTo>
                  <a:lnTo>
                    <a:pt x="159" y="111"/>
                  </a:lnTo>
                  <a:lnTo>
                    <a:pt x="130" y="128"/>
                  </a:lnTo>
                  <a:lnTo>
                    <a:pt x="97" y="116"/>
                  </a:lnTo>
                  <a:lnTo>
                    <a:pt x="90" y="83"/>
                  </a:lnTo>
                  <a:lnTo>
                    <a:pt x="80" y="76"/>
                  </a:lnTo>
                  <a:lnTo>
                    <a:pt x="80" y="102"/>
                  </a:lnTo>
                  <a:lnTo>
                    <a:pt x="76" y="92"/>
                  </a:lnTo>
                  <a:lnTo>
                    <a:pt x="59" y="90"/>
                  </a:lnTo>
                  <a:lnTo>
                    <a:pt x="64" y="73"/>
                  </a:lnTo>
                  <a:lnTo>
                    <a:pt x="47" y="52"/>
                  </a:lnTo>
                  <a:lnTo>
                    <a:pt x="54" y="52"/>
                  </a:lnTo>
                  <a:lnTo>
                    <a:pt x="47" y="31"/>
                  </a:lnTo>
                  <a:lnTo>
                    <a:pt x="19" y="14"/>
                  </a:lnTo>
                  <a:lnTo>
                    <a:pt x="14" y="17"/>
                  </a:lnTo>
                  <a:lnTo>
                    <a:pt x="5" y="0"/>
                  </a:lnTo>
                  <a:lnTo>
                    <a:pt x="0" y="0"/>
                  </a:lnTo>
                  <a:lnTo>
                    <a:pt x="14" y="31"/>
                  </a:lnTo>
                  <a:lnTo>
                    <a:pt x="1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1"/>
            <p:cNvSpPr>
              <a:spLocks/>
            </p:cNvSpPr>
            <p:nvPr/>
          </p:nvSpPr>
          <p:spPr bwMode="auto">
            <a:xfrm>
              <a:off x="4912" y="3943"/>
              <a:ext cx="227" cy="253"/>
            </a:xfrm>
            <a:custGeom>
              <a:avLst/>
              <a:gdLst>
                <a:gd name="T0" fmla="*/ 0 w 227"/>
                <a:gd name="T1" fmla="*/ 218 h 253"/>
                <a:gd name="T2" fmla="*/ 4 w 227"/>
                <a:gd name="T3" fmla="*/ 218 h 253"/>
                <a:gd name="T4" fmla="*/ 2 w 227"/>
                <a:gd name="T5" fmla="*/ 227 h 253"/>
                <a:gd name="T6" fmla="*/ 9 w 227"/>
                <a:gd name="T7" fmla="*/ 218 h 253"/>
                <a:gd name="T8" fmla="*/ 4 w 227"/>
                <a:gd name="T9" fmla="*/ 232 h 253"/>
                <a:gd name="T10" fmla="*/ 33 w 227"/>
                <a:gd name="T11" fmla="*/ 232 h 253"/>
                <a:gd name="T12" fmla="*/ 38 w 227"/>
                <a:gd name="T13" fmla="*/ 239 h 253"/>
                <a:gd name="T14" fmla="*/ 73 w 227"/>
                <a:gd name="T15" fmla="*/ 253 h 253"/>
                <a:gd name="T16" fmla="*/ 92 w 227"/>
                <a:gd name="T17" fmla="*/ 249 h 253"/>
                <a:gd name="T18" fmla="*/ 123 w 227"/>
                <a:gd name="T19" fmla="*/ 223 h 253"/>
                <a:gd name="T20" fmla="*/ 146 w 227"/>
                <a:gd name="T21" fmla="*/ 140 h 253"/>
                <a:gd name="T22" fmla="*/ 154 w 227"/>
                <a:gd name="T23" fmla="*/ 145 h 253"/>
                <a:gd name="T24" fmla="*/ 175 w 227"/>
                <a:gd name="T25" fmla="*/ 128 h 253"/>
                <a:gd name="T26" fmla="*/ 194 w 227"/>
                <a:gd name="T27" fmla="*/ 135 h 253"/>
                <a:gd name="T28" fmla="*/ 184 w 227"/>
                <a:gd name="T29" fmla="*/ 126 h 253"/>
                <a:gd name="T30" fmla="*/ 187 w 227"/>
                <a:gd name="T31" fmla="*/ 107 h 253"/>
                <a:gd name="T32" fmla="*/ 201 w 227"/>
                <a:gd name="T33" fmla="*/ 92 h 253"/>
                <a:gd name="T34" fmla="*/ 227 w 227"/>
                <a:gd name="T35" fmla="*/ 52 h 253"/>
                <a:gd name="T36" fmla="*/ 225 w 227"/>
                <a:gd name="T37" fmla="*/ 29 h 253"/>
                <a:gd name="T38" fmla="*/ 227 w 227"/>
                <a:gd name="T39" fmla="*/ 24 h 253"/>
                <a:gd name="T40" fmla="*/ 220 w 227"/>
                <a:gd name="T41" fmla="*/ 19 h 253"/>
                <a:gd name="T42" fmla="*/ 217 w 227"/>
                <a:gd name="T43" fmla="*/ 31 h 253"/>
                <a:gd name="T44" fmla="*/ 217 w 227"/>
                <a:gd name="T45" fmla="*/ 17 h 253"/>
                <a:gd name="T46" fmla="*/ 217 w 227"/>
                <a:gd name="T47" fmla="*/ 17 h 253"/>
                <a:gd name="T48" fmla="*/ 196 w 227"/>
                <a:gd name="T49" fmla="*/ 31 h 253"/>
                <a:gd name="T50" fmla="*/ 180 w 227"/>
                <a:gd name="T51" fmla="*/ 0 h 253"/>
                <a:gd name="T52" fmla="*/ 165 w 227"/>
                <a:gd name="T53" fmla="*/ 19 h 253"/>
                <a:gd name="T54" fmla="*/ 158 w 227"/>
                <a:gd name="T55" fmla="*/ 40 h 253"/>
                <a:gd name="T56" fmla="*/ 144 w 227"/>
                <a:gd name="T57" fmla="*/ 52 h 253"/>
                <a:gd name="T58" fmla="*/ 130 w 227"/>
                <a:gd name="T59" fmla="*/ 90 h 253"/>
                <a:gd name="T60" fmla="*/ 75 w 227"/>
                <a:gd name="T61" fmla="*/ 135 h 253"/>
                <a:gd name="T62" fmla="*/ 47 w 227"/>
                <a:gd name="T63" fmla="*/ 142 h 253"/>
                <a:gd name="T64" fmla="*/ 28 w 227"/>
                <a:gd name="T65" fmla="*/ 173 h 253"/>
                <a:gd name="T66" fmla="*/ 28 w 227"/>
                <a:gd name="T67" fmla="*/ 180 h 253"/>
                <a:gd name="T68" fmla="*/ 21 w 227"/>
                <a:gd name="T69" fmla="*/ 178 h 253"/>
                <a:gd name="T70" fmla="*/ 16 w 227"/>
                <a:gd name="T71" fmla="*/ 180 h 253"/>
                <a:gd name="T72" fmla="*/ 14 w 227"/>
                <a:gd name="T73" fmla="*/ 189 h 253"/>
                <a:gd name="T74" fmla="*/ 21 w 227"/>
                <a:gd name="T75" fmla="*/ 194 h 253"/>
                <a:gd name="T76" fmla="*/ 9 w 227"/>
                <a:gd name="T77" fmla="*/ 194 h 253"/>
                <a:gd name="T78" fmla="*/ 7 w 227"/>
                <a:gd name="T79" fmla="*/ 201 h 253"/>
                <a:gd name="T80" fmla="*/ 12 w 227"/>
                <a:gd name="T81" fmla="*/ 204 h 253"/>
                <a:gd name="T82" fmla="*/ 9 w 227"/>
                <a:gd name="T83" fmla="*/ 211 h 253"/>
                <a:gd name="T84" fmla="*/ 0 w 227"/>
                <a:gd name="T85" fmla="*/ 21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253">
                  <a:moveTo>
                    <a:pt x="0" y="218"/>
                  </a:moveTo>
                  <a:lnTo>
                    <a:pt x="4" y="218"/>
                  </a:lnTo>
                  <a:lnTo>
                    <a:pt x="2" y="227"/>
                  </a:lnTo>
                  <a:lnTo>
                    <a:pt x="9" y="218"/>
                  </a:lnTo>
                  <a:lnTo>
                    <a:pt x="4" y="232"/>
                  </a:lnTo>
                  <a:lnTo>
                    <a:pt x="33" y="232"/>
                  </a:lnTo>
                  <a:lnTo>
                    <a:pt x="38" y="239"/>
                  </a:lnTo>
                  <a:lnTo>
                    <a:pt x="73" y="253"/>
                  </a:lnTo>
                  <a:lnTo>
                    <a:pt x="92" y="249"/>
                  </a:lnTo>
                  <a:lnTo>
                    <a:pt x="123" y="223"/>
                  </a:lnTo>
                  <a:lnTo>
                    <a:pt x="146" y="140"/>
                  </a:lnTo>
                  <a:lnTo>
                    <a:pt x="154" y="145"/>
                  </a:lnTo>
                  <a:lnTo>
                    <a:pt x="175" y="128"/>
                  </a:lnTo>
                  <a:lnTo>
                    <a:pt x="194" y="135"/>
                  </a:lnTo>
                  <a:lnTo>
                    <a:pt x="184" y="126"/>
                  </a:lnTo>
                  <a:lnTo>
                    <a:pt x="187" y="107"/>
                  </a:lnTo>
                  <a:lnTo>
                    <a:pt x="201" y="92"/>
                  </a:lnTo>
                  <a:lnTo>
                    <a:pt x="227" y="52"/>
                  </a:lnTo>
                  <a:lnTo>
                    <a:pt x="225" y="29"/>
                  </a:lnTo>
                  <a:lnTo>
                    <a:pt x="227" y="24"/>
                  </a:lnTo>
                  <a:lnTo>
                    <a:pt x="220" y="19"/>
                  </a:lnTo>
                  <a:lnTo>
                    <a:pt x="217" y="31"/>
                  </a:lnTo>
                  <a:lnTo>
                    <a:pt x="217" y="17"/>
                  </a:lnTo>
                  <a:lnTo>
                    <a:pt x="217" y="17"/>
                  </a:lnTo>
                  <a:lnTo>
                    <a:pt x="196" y="31"/>
                  </a:lnTo>
                  <a:lnTo>
                    <a:pt x="180" y="0"/>
                  </a:lnTo>
                  <a:lnTo>
                    <a:pt x="165" y="19"/>
                  </a:lnTo>
                  <a:lnTo>
                    <a:pt x="158" y="40"/>
                  </a:lnTo>
                  <a:lnTo>
                    <a:pt x="144" y="52"/>
                  </a:lnTo>
                  <a:lnTo>
                    <a:pt x="130" y="90"/>
                  </a:lnTo>
                  <a:lnTo>
                    <a:pt x="75" y="135"/>
                  </a:lnTo>
                  <a:lnTo>
                    <a:pt x="47" y="142"/>
                  </a:lnTo>
                  <a:lnTo>
                    <a:pt x="28" y="173"/>
                  </a:lnTo>
                  <a:lnTo>
                    <a:pt x="28" y="180"/>
                  </a:lnTo>
                  <a:lnTo>
                    <a:pt x="21" y="178"/>
                  </a:lnTo>
                  <a:lnTo>
                    <a:pt x="16" y="180"/>
                  </a:lnTo>
                  <a:lnTo>
                    <a:pt x="14" y="189"/>
                  </a:lnTo>
                  <a:lnTo>
                    <a:pt x="21" y="194"/>
                  </a:lnTo>
                  <a:lnTo>
                    <a:pt x="9" y="194"/>
                  </a:lnTo>
                  <a:lnTo>
                    <a:pt x="7" y="201"/>
                  </a:lnTo>
                  <a:lnTo>
                    <a:pt x="12" y="204"/>
                  </a:lnTo>
                  <a:lnTo>
                    <a:pt x="9" y="211"/>
                  </a:ln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2"/>
            <p:cNvSpPr>
              <a:spLocks/>
            </p:cNvSpPr>
            <p:nvPr/>
          </p:nvSpPr>
          <p:spPr bwMode="auto">
            <a:xfrm>
              <a:off x="4943" y="4196"/>
              <a:ext cx="16" cy="24"/>
            </a:xfrm>
            <a:custGeom>
              <a:avLst/>
              <a:gdLst>
                <a:gd name="T0" fmla="*/ 4 w 16"/>
                <a:gd name="T1" fmla="*/ 0 h 24"/>
                <a:gd name="T2" fmla="*/ 0 w 16"/>
                <a:gd name="T3" fmla="*/ 24 h 24"/>
                <a:gd name="T4" fmla="*/ 16 w 16"/>
                <a:gd name="T5" fmla="*/ 17 h 24"/>
                <a:gd name="T6" fmla="*/ 9 w 16"/>
                <a:gd name="T7" fmla="*/ 3 h 24"/>
                <a:gd name="T8" fmla="*/ 4 w 16"/>
                <a:gd name="T9" fmla="*/ 0 h 24"/>
              </a:gdLst>
              <a:ahLst/>
              <a:cxnLst>
                <a:cxn ang="0">
                  <a:pos x="T0" y="T1"/>
                </a:cxn>
                <a:cxn ang="0">
                  <a:pos x="T2" y="T3"/>
                </a:cxn>
                <a:cxn ang="0">
                  <a:pos x="T4" y="T5"/>
                </a:cxn>
                <a:cxn ang="0">
                  <a:pos x="T6" y="T7"/>
                </a:cxn>
                <a:cxn ang="0">
                  <a:pos x="T8" y="T9"/>
                </a:cxn>
              </a:cxnLst>
              <a:rect l="0" t="0" r="r" b="b"/>
              <a:pathLst>
                <a:path w="16" h="24">
                  <a:moveTo>
                    <a:pt x="4" y="0"/>
                  </a:moveTo>
                  <a:lnTo>
                    <a:pt x="0" y="24"/>
                  </a:lnTo>
                  <a:lnTo>
                    <a:pt x="16" y="17"/>
                  </a:lnTo>
                  <a:lnTo>
                    <a:pt x="9" y="3"/>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3"/>
            <p:cNvSpPr>
              <a:spLocks/>
            </p:cNvSpPr>
            <p:nvPr/>
          </p:nvSpPr>
          <p:spPr bwMode="auto">
            <a:xfrm>
              <a:off x="2327" y="2336"/>
              <a:ext cx="64" cy="116"/>
            </a:xfrm>
            <a:custGeom>
              <a:avLst/>
              <a:gdLst>
                <a:gd name="T0" fmla="*/ 19 w 64"/>
                <a:gd name="T1" fmla="*/ 3 h 116"/>
                <a:gd name="T2" fmla="*/ 12 w 64"/>
                <a:gd name="T3" fmla="*/ 0 h 116"/>
                <a:gd name="T4" fmla="*/ 7 w 64"/>
                <a:gd name="T5" fmla="*/ 3 h 116"/>
                <a:gd name="T6" fmla="*/ 17 w 64"/>
                <a:gd name="T7" fmla="*/ 10 h 116"/>
                <a:gd name="T8" fmla="*/ 12 w 64"/>
                <a:gd name="T9" fmla="*/ 12 h 116"/>
                <a:gd name="T10" fmla="*/ 3 w 64"/>
                <a:gd name="T11" fmla="*/ 50 h 116"/>
                <a:gd name="T12" fmla="*/ 0 w 64"/>
                <a:gd name="T13" fmla="*/ 50 h 116"/>
                <a:gd name="T14" fmla="*/ 3 w 64"/>
                <a:gd name="T15" fmla="*/ 90 h 116"/>
                <a:gd name="T16" fmla="*/ 15 w 64"/>
                <a:gd name="T17" fmla="*/ 111 h 116"/>
                <a:gd name="T18" fmla="*/ 33 w 64"/>
                <a:gd name="T19" fmla="*/ 116 h 116"/>
                <a:gd name="T20" fmla="*/ 62 w 64"/>
                <a:gd name="T21" fmla="*/ 92 h 116"/>
                <a:gd name="T22" fmla="*/ 64 w 64"/>
                <a:gd name="T23" fmla="*/ 66 h 116"/>
                <a:gd name="T24" fmla="*/ 36 w 64"/>
                <a:gd name="T25" fmla="*/ 19 h 116"/>
                <a:gd name="T26" fmla="*/ 19 w 64"/>
                <a:gd name="T27"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16">
                  <a:moveTo>
                    <a:pt x="19" y="3"/>
                  </a:moveTo>
                  <a:lnTo>
                    <a:pt x="12" y="0"/>
                  </a:lnTo>
                  <a:lnTo>
                    <a:pt x="7" y="3"/>
                  </a:lnTo>
                  <a:lnTo>
                    <a:pt x="17" y="10"/>
                  </a:lnTo>
                  <a:lnTo>
                    <a:pt x="12" y="12"/>
                  </a:lnTo>
                  <a:lnTo>
                    <a:pt x="3" y="50"/>
                  </a:lnTo>
                  <a:lnTo>
                    <a:pt x="0" y="50"/>
                  </a:lnTo>
                  <a:lnTo>
                    <a:pt x="3" y="90"/>
                  </a:lnTo>
                  <a:lnTo>
                    <a:pt x="15" y="111"/>
                  </a:lnTo>
                  <a:lnTo>
                    <a:pt x="33" y="116"/>
                  </a:lnTo>
                  <a:lnTo>
                    <a:pt x="62" y="92"/>
                  </a:lnTo>
                  <a:lnTo>
                    <a:pt x="64" y="66"/>
                  </a:lnTo>
                  <a:lnTo>
                    <a:pt x="36" y="19"/>
                  </a:lnTo>
                  <a:lnTo>
                    <a:pt x="1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4"/>
            <p:cNvSpPr>
              <a:spLocks/>
            </p:cNvSpPr>
            <p:nvPr/>
          </p:nvSpPr>
          <p:spPr bwMode="auto">
            <a:xfrm>
              <a:off x="4346" y="1110"/>
              <a:ext cx="43" cy="33"/>
            </a:xfrm>
            <a:custGeom>
              <a:avLst/>
              <a:gdLst>
                <a:gd name="T0" fmla="*/ 43 w 43"/>
                <a:gd name="T1" fmla="*/ 5 h 33"/>
                <a:gd name="T2" fmla="*/ 40 w 43"/>
                <a:gd name="T3" fmla="*/ 0 h 33"/>
                <a:gd name="T4" fmla="*/ 24 w 43"/>
                <a:gd name="T5" fmla="*/ 10 h 33"/>
                <a:gd name="T6" fmla="*/ 12 w 43"/>
                <a:gd name="T7" fmla="*/ 7 h 33"/>
                <a:gd name="T8" fmla="*/ 0 w 43"/>
                <a:gd name="T9" fmla="*/ 26 h 33"/>
                <a:gd name="T10" fmla="*/ 2 w 43"/>
                <a:gd name="T11" fmla="*/ 33 h 33"/>
                <a:gd name="T12" fmla="*/ 43 w 43"/>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5"/>
                  </a:moveTo>
                  <a:lnTo>
                    <a:pt x="40" y="0"/>
                  </a:lnTo>
                  <a:lnTo>
                    <a:pt x="24" y="10"/>
                  </a:lnTo>
                  <a:lnTo>
                    <a:pt x="12" y="7"/>
                  </a:lnTo>
                  <a:lnTo>
                    <a:pt x="0" y="26"/>
                  </a:lnTo>
                  <a:lnTo>
                    <a:pt x="2" y="33"/>
                  </a:lnTo>
                  <a:lnTo>
                    <a:pt x="4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5"/>
            <p:cNvSpPr>
              <a:spLocks/>
            </p:cNvSpPr>
            <p:nvPr/>
          </p:nvSpPr>
          <p:spPr bwMode="auto">
            <a:xfrm>
              <a:off x="4332" y="1136"/>
              <a:ext cx="16" cy="19"/>
            </a:xfrm>
            <a:custGeom>
              <a:avLst/>
              <a:gdLst>
                <a:gd name="T0" fmla="*/ 16 w 16"/>
                <a:gd name="T1" fmla="*/ 7 h 19"/>
                <a:gd name="T2" fmla="*/ 14 w 16"/>
                <a:gd name="T3" fmla="*/ 0 h 19"/>
                <a:gd name="T4" fmla="*/ 0 w 16"/>
                <a:gd name="T5" fmla="*/ 19 h 19"/>
                <a:gd name="T6" fmla="*/ 16 w 16"/>
                <a:gd name="T7" fmla="*/ 7 h 19"/>
              </a:gdLst>
              <a:ahLst/>
              <a:cxnLst>
                <a:cxn ang="0">
                  <a:pos x="T0" y="T1"/>
                </a:cxn>
                <a:cxn ang="0">
                  <a:pos x="T2" y="T3"/>
                </a:cxn>
                <a:cxn ang="0">
                  <a:pos x="T4" y="T5"/>
                </a:cxn>
                <a:cxn ang="0">
                  <a:pos x="T6" y="T7"/>
                </a:cxn>
              </a:cxnLst>
              <a:rect l="0" t="0" r="r" b="b"/>
              <a:pathLst>
                <a:path w="16" h="19">
                  <a:moveTo>
                    <a:pt x="16" y="7"/>
                  </a:moveTo>
                  <a:lnTo>
                    <a:pt x="14" y="0"/>
                  </a:lnTo>
                  <a:lnTo>
                    <a:pt x="0" y="19"/>
                  </a:lnTo>
                  <a:lnTo>
                    <a:pt x="1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6"/>
            <p:cNvSpPr>
              <a:spLocks/>
            </p:cNvSpPr>
            <p:nvPr/>
          </p:nvSpPr>
          <p:spPr bwMode="auto">
            <a:xfrm>
              <a:off x="4287" y="1155"/>
              <a:ext cx="26" cy="31"/>
            </a:xfrm>
            <a:custGeom>
              <a:avLst/>
              <a:gdLst>
                <a:gd name="T0" fmla="*/ 26 w 26"/>
                <a:gd name="T1" fmla="*/ 5 h 31"/>
                <a:gd name="T2" fmla="*/ 21 w 26"/>
                <a:gd name="T3" fmla="*/ 0 h 31"/>
                <a:gd name="T4" fmla="*/ 0 w 26"/>
                <a:gd name="T5" fmla="*/ 24 h 31"/>
                <a:gd name="T6" fmla="*/ 0 w 26"/>
                <a:gd name="T7" fmla="*/ 31 h 31"/>
                <a:gd name="T8" fmla="*/ 26 w 26"/>
                <a:gd name="T9" fmla="*/ 5 h 31"/>
              </a:gdLst>
              <a:ahLst/>
              <a:cxnLst>
                <a:cxn ang="0">
                  <a:pos x="T0" y="T1"/>
                </a:cxn>
                <a:cxn ang="0">
                  <a:pos x="T2" y="T3"/>
                </a:cxn>
                <a:cxn ang="0">
                  <a:pos x="T4" y="T5"/>
                </a:cxn>
                <a:cxn ang="0">
                  <a:pos x="T6" y="T7"/>
                </a:cxn>
                <a:cxn ang="0">
                  <a:pos x="T8" y="T9"/>
                </a:cxn>
              </a:cxnLst>
              <a:rect l="0" t="0" r="r" b="b"/>
              <a:pathLst>
                <a:path w="26" h="31">
                  <a:moveTo>
                    <a:pt x="26" y="5"/>
                  </a:moveTo>
                  <a:lnTo>
                    <a:pt x="21" y="0"/>
                  </a:lnTo>
                  <a:lnTo>
                    <a:pt x="0" y="24"/>
                  </a:lnTo>
                  <a:lnTo>
                    <a:pt x="0" y="31"/>
                  </a:lnTo>
                  <a:lnTo>
                    <a:pt x="2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7"/>
            <p:cNvSpPr>
              <a:spLocks/>
            </p:cNvSpPr>
            <p:nvPr/>
          </p:nvSpPr>
          <p:spPr bwMode="auto">
            <a:xfrm>
              <a:off x="4408" y="1082"/>
              <a:ext cx="30" cy="23"/>
            </a:xfrm>
            <a:custGeom>
              <a:avLst/>
              <a:gdLst>
                <a:gd name="T0" fmla="*/ 30 w 30"/>
                <a:gd name="T1" fmla="*/ 0 h 23"/>
                <a:gd name="T2" fmla="*/ 14 w 30"/>
                <a:gd name="T3" fmla="*/ 7 h 23"/>
                <a:gd name="T4" fmla="*/ 0 w 30"/>
                <a:gd name="T5" fmla="*/ 23 h 23"/>
                <a:gd name="T6" fmla="*/ 30 w 30"/>
                <a:gd name="T7" fmla="*/ 0 h 23"/>
              </a:gdLst>
              <a:ahLst/>
              <a:cxnLst>
                <a:cxn ang="0">
                  <a:pos x="T0" y="T1"/>
                </a:cxn>
                <a:cxn ang="0">
                  <a:pos x="T2" y="T3"/>
                </a:cxn>
                <a:cxn ang="0">
                  <a:pos x="T4" y="T5"/>
                </a:cxn>
                <a:cxn ang="0">
                  <a:pos x="T6" y="T7"/>
                </a:cxn>
              </a:cxnLst>
              <a:rect l="0" t="0" r="r" b="b"/>
              <a:pathLst>
                <a:path w="30" h="23">
                  <a:moveTo>
                    <a:pt x="30" y="0"/>
                  </a:moveTo>
                  <a:lnTo>
                    <a:pt x="14" y="7"/>
                  </a:lnTo>
                  <a:lnTo>
                    <a:pt x="0" y="23"/>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8"/>
            <p:cNvSpPr>
              <a:spLocks/>
            </p:cNvSpPr>
            <p:nvPr/>
          </p:nvSpPr>
          <p:spPr bwMode="auto">
            <a:xfrm>
              <a:off x="4173" y="701"/>
              <a:ext cx="90" cy="267"/>
            </a:xfrm>
            <a:custGeom>
              <a:avLst/>
              <a:gdLst>
                <a:gd name="T0" fmla="*/ 64 w 90"/>
                <a:gd name="T1" fmla="*/ 241 h 267"/>
                <a:gd name="T2" fmla="*/ 90 w 90"/>
                <a:gd name="T3" fmla="*/ 267 h 267"/>
                <a:gd name="T4" fmla="*/ 76 w 90"/>
                <a:gd name="T5" fmla="*/ 239 h 267"/>
                <a:gd name="T6" fmla="*/ 48 w 90"/>
                <a:gd name="T7" fmla="*/ 137 h 267"/>
                <a:gd name="T8" fmla="*/ 43 w 90"/>
                <a:gd name="T9" fmla="*/ 102 h 267"/>
                <a:gd name="T10" fmla="*/ 50 w 90"/>
                <a:gd name="T11" fmla="*/ 75 h 267"/>
                <a:gd name="T12" fmla="*/ 36 w 90"/>
                <a:gd name="T13" fmla="*/ 9 h 267"/>
                <a:gd name="T14" fmla="*/ 29 w 90"/>
                <a:gd name="T15" fmla="*/ 0 h 267"/>
                <a:gd name="T16" fmla="*/ 19 w 90"/>
                <a:gd name="T17" fmla="*/ 4 h 267"/>
                <a:gd name="T18" fmla="*/ 31 w 90"/>
                <a:gd name="T19" fmla="*/ 33 h 267"/>
                <a:gd name="T20" fmla="*/ 24 w 90"/>
                <a:gd name="T21" fmla="*/ 45 h 267"/>
                <a:gd name="T22" fmla="*/ 7 w 90"/>
                <a:gd name="T23" fmla="*/ 42 h 267"/>
                <a:gd name="T24" fmla="*/ 0 w 90"/>
                <a:gd name="T25" fmla="*/ 99 h 267"/>
                <a:gd name="T26" fmla="*/ 3 w 90"/>
                <a:gd name="T27" fmla="*/ 130 h 267"/>
                <a:gd name="T28" fmla="*/ 15 w 90"/>
                <a:gd name="T29" fmla="*/ 154 h 267"/>
                <a:gd name="T30" fmla="*/ 12 w 90"/>
                <a:gd name="T31" fmla="*/ 177 h 267"/>
                <a:gd name="T32" fmla="*/ 17 w 90"/>
                <a:gd name="T33" fmla="*/ 203 h 267"/>
                <a:gd name="T34" fmla="*/ 62 w 90"/>
                <a:gd name="T35" fmla="*/ 244 h 267"/>
                <a:gd name="T36" fmla="*/ 64 w 90"/>
                <a:gd name="T37" fmla="*/ 24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267">
                  <a:moveTo>
                    <a:pt x="64" y="241"/>
                  </a:moveTo>
                  <a:lnTo>
                    <a:pt x="90" y="267"/>
                  </a:lnTo>
                  <a:lnTo>
                    <a:pt x="76" y="239"/>
                  </a:lnTo>
                  <a:lnTo>
                    <a:pt x="48" y="137"/>
                  </a:lnTo>
                  <a:lnTo>
                    <a:pt x="43" y="102"/>
                  </a:lnTo>
                  <a:lnTo>
                    <a:pt x="50" y="75"/>
                  </a:lnTo>
                  <a:lnTo>
                    <a:pt x="36" y="9"/>
                  </a:lnTo>
                  <a:lnTo>
                    <a:pt x="29" y="0"/>
                  </a:lnTo>
                  <a:lnTo>
                    <a:pt x="19" y="4"/>
                  </a:lnTo>
                  <a:lnTo>
                    <a:pt x="31" y="33"/>
                  </a:lnTo>
                  <a:lnTo>
                    <a:pt x="24" y="45"/>
                  </a:lnTo>
                  <a:lnTo>
                    <a:pt x="7" y="42"/>
                  </a:lnTo>
                  <a:lnTo>
                    <a:pt x="0" y="99"/>
                  </a:lnTo>
                  <a:lnTo>
                    <a:pt x="3" y="130"/>
                  </a:lnTo>
                  <a:lnTo>
                    <a:pt x="15" y="154"/>
                  </a:lnTo>
                  <a:lnTo>
                    <a:pt x="12" y="177"/>
                  </a:lnTo>
                  <a:lnTo>
                    <a:pt x="17" y="203"/>
                  </a:lnTo>
                  <a:lnTo>
                    <a:pt x="62" y="244"/>
                  </a:lnTo>
                  <a:lnTo>
                    <a:pt x="64"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9"/>
            <p:cNvSpPr>
              <a:spLocks/>
            </p:cNvSpPr>
            <p:nvPr/>
          </p:nvSpPr>
          <p:spPr bwMode="auto">
            <a:xfrm>
              <a:off x="4180" y="904"/>
              <a:ext cx="55" cy="185"/>
            </a:xfrm>
            <a:custGeom>
              <a:avLst/>
              <a:gdLst>
                <a:gd name="T0" fmla="*/ 0 w 55"/>
                <a:gd name="T1" fmla="*/ 67 h 185"/>
                <a:gd name="T2" fmla="*/ 10 w 55"/>
                <a:gd name="T3" fmla="*/ 97 h 185"/>
                <a:gd name="T4" fmla="*/ 0 w 55"/>
                <a:gd name="T5" fmla="*/ 154 h 185"/>
                <a:gd name="T6" fmla="*/ 3 w 55"/>
                <a:gd name="T7" fmla="*/ 183 h 185"/>
                <a:gd name="T8" fmla="*/ 8 w 55"/>
                <a:gd name="T9" fmla="*/ 185 h 185"/>
                <a:gd name="T10" fmla="*/ 22 w 55"/>
                <a:gd name="T11" fmla="*/ 154 h 185"/>
                <a:gd name="T12" fmla="*/ 45 w 55"/>
                <a:gd name="T13" fmla="*/ 161 h 185"/>
                <a:gd name="T14" fmla="*/ 48 w 55"/>
                <a:gd name="T15" fmla="*/ 183 h 185"/>
                <a:gd name="T16" fmla="*/ 50 w 55"/>
                <a:gd name="T17" fmla="*/ 175 h 185"/>
                <a:gd name="T18" fmla="*/ 48 w 55"/>
                <a:gd name="T19" fmla="*/ 152 h 185"/>
                <a:gd name="T20" fmla="*/ 36 w 55"/>
                <a:gd name="T21" fmla="*/ 147 h 185"/>
                <a:gd name="T22" fmla="*/ 22 w 55"/>
                <a:gd name="T23" fmla="*/ 114 h 185"/>
                <a:gd name="T24" fmla="*/ 36 w 55"/>
                <a:gd name="T25" fmla="*/ 45 h 185"/>
                <a:gd name="T26" fmla="*/ 55 w 55"/>
                <a:gd name="T27" fmla="*/ 41 h 185"/>
                <a:gd name="T28" fmla="*/ 10 w 55"/>
                <a:gd name="T29" fmla="*/ 0 h 185"/>
                <a:gd name="T30" fmla="*/ 10 w 55"/>
                <a:gd name="T31" fmla="*/ 10 h 185"/>
                <a:gd name="T32" fmla="*/ 0 w 55"/>
                <a:gd name="T33"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185">
                  <a:moveTo>
                    <a:pt x="0" y="67"/>
                  </a:moveTo>
                  <a:lnTo>
                    <a:pt x="10" y="97"/>
                  </a:lnTo>
                  <a:lnTo>
                    <a:pt x="0" y="154"/>
                  </a:lnTo>
                  <a:lnTo>
                    <a:pt x="3" y="183"/>
                  </a:lnTo>
                  <a:lnTo>
                    <a:pt x="8" y="185"/>
                  </a:lnTo>
                  <a:lnTo>
                    <a:pt x="22" y="154"/>
                  </a:lnTo>
                  <a:lnTo>
                    <a:pt x="45" y="161"/>
                  </a:lnTo>
                  <a:lnTo>
                    <a:pt x="48" y="183"/>
                  </a:lnTo>
                  <a:lnTo>
                    <a:pt x="50" y="175"/>
                  </a:lnTo>
                  <a:lnTo>
                    <a:pt x="48" y="152"/>
                  </a:lnTo>
                  <a:lnTo>
                    <a:pt x="36" y="147"/>
                  </a:lnTo>
                  <a:lnTo>
                    <a:pt x="22" y="114"/>
                  </a:lnTo>
                  <a:lnTo>
                    <a:pt x="36" y="45"/>
                  </a:lnTo>
                  <a:lnTo>
                    <a:pt x="55" y="41"/>
                  </a:lnTo>
                  <a:lnTo>
                    <a:pt x="10" y="0"/>
                  </a:lnTo>
                  <a:lnTo>
                    <a:pt x="10" y="10"/>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0"/>
            <p:cNvSpPr>
              <a:spLocks/>
            </p:cNvSpPr>
            <p:nvPr/>
          </p:nvSpPr>
          <p:spPr bwMode="auto">
            <a:xfrm>
              <a:off x="4024" y="3756"/>
              <a:ext cx="45" cy="17"/>
            </a:xfrm>
            <a:custGeom>
              <a:avLst/>
              <a:gdLst>
                <a:gd name="T0" fmla="*/ 0 w 45"/>
                <a:gd name="T1" fmla="*/ 7 h 17"/>
                <a:gd name="T2" fmla="*/ 3 w 45"/>
                <a:gd name="T3" fmla="*/ 17 h 17"/>
                <a:gd name="T4" fmla="*/ 10 w 45"/>
                <a:gd name="T5" fmla="*/ 17 h 17"/>
                <a:gd name="T6" fmla="*/ 45 w 45"/>
                <a:gd name="T7" fmla="*/ 12 h 17"/>
                <a:gd name="T8" fmla="*/ 22 w 45"/>
                <a:gd name="T9" fmla="*/ 0 h 17"/>
                <a:gd name="T10" fmla="*/ 0 w 45"/>
                <a:gd name="T11" fmla="*/ 7 h 17"/>
              </a:gdLst>
              <a:ahLst/>
              <a:cxnLst>
                <a:cxn ang="0">
                  <a:pos x="T0" y="T1"/>
                </a:cxn>
                <a:cxn ang="0">
                  <a:pos x="T2" y="T3"/>
                </a:cxn>
                <a:cxn ang="0">
                  <a:pos x="T4" y="T5"/>
                </a:cxn>
                <a:cxn ang="0">
                  <a:pos x="T6" y="T7"/>
                </a:cxn>
                <a:cxn ang="0">
                  <a:pos x="T8" y="T9"/>
                </a:cxn>
                <a:cxn ang="0">
                  <a:pos x="T10" y="T11"/>
                </a:cxn>
              </a:cxnLst>
              <a:rect l="0" t="0" r="r" b="b"/>
              <a:pathLst>
                <a:path w="45" h="17">
                  <a:moveTo>
                    <a:pt x="0" y="7"/>
                  </a:moveTo>
                  <a:lnTo>
                    <a:pt x="3" y="17"/>
                  </a:lnTo>
                  <a:lnTo>
                    <a:pt x="10" y="17"/>
                  </a:lnTo>
                  <a:lnTo>
                    <a:pt x="45" y="12"/>
                  </a:lnTo>
                  <a:lnTo>
                    <a:pt x="22"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1"/>
            <p:cNvSpPr>
              <a:spLocks/>
            </p:cNvSpPr>
            <p:nvPr/>
          </p:nvSpPr>
          <p:spPr bwMode="auto">
            <a:xfrm>
              <a:off x="3328" y="2944"/>
              <a:ext cx="1200" cy="945"/>
            </a:xfrm>
            <a:custGeom>
              <a:avLst/>
              <a:gdLst>
                <a:gd name="T0" fmla="*/ 1118 w 1200"/>
                <a:gd name="T1" fmla="*/ 363 h 945"/>
                <a:gd name="T2" fmla="*/ 1087 w 1200"/>
                <a:gd name="T3" fmla="*/ 367 h 945"/>
                <a:gd name="T4" fmla="*/ 1063 w 1200"/>
                <a:gd name="T5" fmla="*/ 296 h 945"/>
                <a:gd name="T6" fmla="*/ 1004 w 1200"/>
                <a:gd name="T7" fmla="*/ 265 h 945"/>
                <a:gd name="T8" fmla="*/ 973 w 1200"/>
                <a:gd name="T9" fmla="*/ 192 h 945"/>
                <a:gd name="T10" fmla="*/ 919 w 1200"/>
                <a:gd name="T11" fmla="*/ 116 h 945"/>
                <a:gd name="T12" fmla="*/ 888 w 1200"/>
                <a:gd name="T13" fmla="*/ 38 h 945"/>
                <a:gd name="T14" fmla="*/ 864 w 1200"/>
                <a:gd name="T15" fmla="*/ 10 h 945"/>
                <a:gd name="T16" fmla="*/ 845 w 1200"/>
                <a:gd name="T17" fmla="*/ 135 h 945"/>
                <a:gd name="T18" fmla="*/ 777 w 1200"/>
                <a:gd name="T19" fmla="*/ 204 h 945"/>
                <a:gd name="T20" fmla="*/ 692 w 1200"/>
                <a:gd name="T21" fmla="*/ 164 h 945"/>
                <a:gd name="T22" fmla="*/ 673 w 1200"/>
                <a:gd name="T23" fmla="*/ 95 h 945"/>
                <a:gd name="T24" fmla="*/ 694 w 1200"/>
                <a:gd name="T25" fmla="*/ 78 h 945"/>
                <a:gd name="T26" fmla="*/ 694 w 1200"/>
                <a:gd name="T27" fmla="*/ 52 h 945"/>
                <a:gd name="T28" fmla="*/ 673 w 1200"/>
                <a:gd name="T29" fmla="*/ 45 h 945"/>
                <a:gd name="T30" fmla="*/ 623 w 1200"/>
                <a:gd name="T31" fmla="*/ 45 h 945"/>
                <a:gd name="T32" fmla="*/ 580 w 1200"/>
                <a:gd name="T33" fmla="*/ 29 h 945"/>
                <a:gd name="T34" fmla="*/ 552 w 1200"/>
                <a:gd name="T35" fmla="*/ 22 h 945"/>
                <a:gd name="T36" fmla="*/ 559 w 1200"/>
                <a:gd name="T37" fmla="*/ 52 h 945"/>
                <a:gd name="T38" fmla="*/ 519 w 1200"/>
                <a:gd name="T39" fmla="*/ 57 h 945"/>
                <a:gd name="T40" fmla="*/ 507 w 1200"/>
                <a:gd name="T41" fmla="*/ 86 h 945"/>
                <a:gd name="T42" fmla="*/ 488 w 1200"/>
                <a:gd name="T43" fmla="*/ 131 h 945"/>
                <a:gd name="T44" fmla="*/ 445 w 1200"/>
                <a:gd name="T45" fmla="*/ 135 h 945"/>
                <a:gd name="T46" fmla="*/ 405 w 1200"/>
                <a:gd name="T47" fmla="*/ 97 h 945"/>
                <a:gd name="T48" fmla="*/ 372 w 1200"/>
                <a:gd name="T49" fmla="*/ 123 h 945"/>
                <a:gd name="T50" fmla="*/ 348 w 1200"/>
                <a:gd name="T51" fmla="*/ 133 h 945"/>
                <a:gd name="T52" fmla="*/ 332 w 1200"/>
                <a:gd name="T53" fmla="*/ 173 h 945"/>
                <a:gd name="T54" fmla="*/ 306 w 1200"/>
                <a:gd name="T55" fmla="*/ 171 h 945"/>
                <a:gd name="T56" fmla="*/ 306 w 1200"/>
                <a:gd name="T57" fmla="*/ 211 h 945"/>
                <a:gd name="T58" fmla="*/ 263 w 1200"/>
                <a:gd name="T59" fmla="*/ 209 h 945"/>
                <a:gd name="T60" fmla="*/ 228 w 1200"/>
                <a:gd name="T61" fmla="*/ 275 h 945"/>
                <a:gd name="T62" fmla="*/ 131 w 1200"/>
                <a:gd name="T63" fmla="*/ 308 h 945"/>
                <a:gd name="T64" fmla="*/ 38 w 1200"/>
                <a:gd name="T65" fmla="*/ 346 h 945"/>
                <a:gd name="T66" fmla="*/ 15 w 1200"/>
                <a:gd name="T67" fmla="*/ 363 h 945"/>
                <a:gd name="T68" fmla="*/ 29 w 1200"/>
                <a:gd name="T69" fmla="*/ 483 h 945"/>
                <a:gd name="T70" fmla="*/ 12 w 1200"/>
                <a:gd name="T71" fmla="*/ 500 h 945"/>
                <a:gd name="T72" fmla="*/ 29 w 1200"/>
                <a:gd name="T73" fmla="*/ 547 h 945"/>
                <a:gd name="T74" fmla="*/ 76 w 1200"/>
                <a:gd name="T75" fmla="*/ 725 h 945"/>
                <a:gd name="T76" fmla="*/ 69 w 1200"/>
                <a:gd name="T77" fmla="*/ 765 h 945"/>
                <a:gd name="T78" fmla="*/ 152 w 1200"/>
                <a:gd name="T79" fmla="*/ 789 h 945"/>
                <a:gd name="T80" fmla="*/ 310 w 1200"/>
                <a:gd name="T81" fmla="*/ 746 h 945"/>
                <a:gd name="T82" fmla="*/ 476 w 1200"/>
                <a:gd name="T83" fmla="*/ 668 h 945"/>
                <a:gd name="T84" fmla="*/ 580 w 1200"/>
                <a:gd name="T85" fmla="*/ 682 h 945"/>
                <a:gd name="T86" fmla="*/ 623 w 1200"/>
                <a:gd name="T87" fmla="*/ 718 h 945"/>
                <a:gd name="T88" fmla="*/ 654 w 1200"/>
                <a:gd name="T89" fmla="*/ 772 h 945"/>
                <a:gd name="T90" fmla="*/ 692 w 1200"/>
                <a:gd name="T91" fmla="*/ 758 h 945"/>
                <a:gd name="T92" fmla="*/ 739 w 1200"/>
                <a:gd name="T93" fmla="*/ 725 h 945"/>
                <a:gd name="T94" fmla="*/ 708 w 1200"/>
                <a:gd name="T95" fmla="*/ 789 h 945"/>
                <a:gd name="T96" fmla="*/ 753 w 1200"/>
                <a:gd name="T97" fmla="*/ 784 h 945"/>
                <a:gd name="T98" fmla="*/ 777 w 1200"/>
                <a:gd name="T99" fmla="*/ 817 h 945"/>
                <a:gd name="T100" fmla="*/ 798 w 1200"/>
                <a:gd name="T101" fmla="*/ 881 h 945"/>
                <a:gd name="T102" fmla="*/ 871 w 1200"/>
                <a:gd name="T103" fmla="*/ 916 h 945"/>
                <a:gd name="T104" fmla="*/ 942 w 1200"/>
                <a:gd name="T105" fmla="*/ 895 h 945"/>
                <a:gd name="T106" fmla="*/ 964 w 1200"/>
                <a:gd name="T107" fmla="*/ 921 h 945"/>
                <a:gd name="T108" fmla="*/ 987 w 1200"/>
                <a:gd name="T109" fmla="*/ 928 h 945"/>
                <a:gd name="T110" fmla="*/ 1096 w 1200"/>
                <a:gd name="T111" fmla="*/ 883 h 945"/>
                <a:gd name="T112" fmla="*/ 1136 w 1200"/>
                <a:gd name="T113" fmla="*/ 751 h 945"/>
                <a:gd name="T114" fmla="*/ 1200 w 1200"/>
                <a:gd name="T115" fmla="*/ 573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0" h="945">
                  <a:moveTo>
                    <a:pt x="1189" y="476"/>
                  </a:moveTo>
                  <a:lnTo>
                    <a:pt x="1167" y="438"/>
                  </a:lnTo>
                  <a:lnTo>
                    <a:pt x="1122" y="400"/>
                  </a:lnTo>
                  <a:lnTo>
                    <a:pt x="1118" y="363"/>
                  </a:lnTo>
                  <a:lnTo>
                    <a:pt x="1113" y="370"/>
                  </a:lnTo>
                  <a:lnTo>
                    <a:pt x="1099" y="355"/>
                  </a:lnTo>
                  <a:lnTo>
                    <a:pt x="1094" y="365"/>
                  </a:lnTo>
                  <a:lnTo>
                    <a:pt x="1087" y="367"/>
                  </a:lnTo>
                  <a:lnTo>
                    <a:pt x="1080" y="334"/>
                  </a:lnTo>
                  <a:lnTo>
                    <a:pt x="1068" y="315"/>
                  </a:lnTo>
                  <a:lnTo>
                    <a:pt x="1058" y="308"/>
                  </a:lnTo>
                  <a:lnTo>
                    <a:pt x="1063" y="296"/>
                  </a:lnTo>
                  <a:lnTo>
                    <a:pt x="1042" y="284"/>
                  </a:lnTo>
                  <a:lnTo>
                    <a:pt x="1025" y="282"/>
                  </a:lnTo>
                  <a:lnTo>
                    <a:pt x="1020" y="265"/>
                  </a:lnTo>
                  <a:lnTo>
                    <a:pt x="1004" y="265"/>
                  </a:lnTo>
                  <a:lnTo>
                    <a:pt x="990" y="258"/>
                  </a:lnTo>
                  <a:lnTo>
                    <a:pt x="987" y="244"/>
                  </a:lnTo>
                  <a:lnTo>
                    <a:pt x="980" y="239"/>
                  </a:lnTo>
                  <a:lnTo>
                    <a:pt x="973" y="192"/>
                  </a:lnTo>
                  <a:lnTo>
                    <a:pt x="964" y="183"/>
                  </a:lnTo>
                  <a:lnTo>
                    <a:pt x="957" y="133"/>
                  </a:lnTo>
                  <a:lnTo>
                    <a:pt x="935" y="112"/>
                  </a:lnTo>
                  <a:lnTo>
                    <a:pt x="919" y="116"/>
                  </a:lnTo>
                  <a:lnTo>
                    <a:pt x="909" y="112"/>
                  </a:lnTo>
                  <a:lnTo>
                    <a:pt x="897" y="60"/>
                  </a:lnTo>
                  <a:lnTo>
                    <a:pt x="888" y="50"/>
                  </a:lnTo>
                  <a:lnTo>
                    <a:pt x="888" y="38"/>
                  </a:lnTo>
                  <a:lnTo>
                    <a:pt x="881" y="34"/>
                  </a:lnTo>
                  <a:lnTo>
                    <a:pt x="881" y="10"/>
                  </a:lnTo>
                  <a:lnTo>
                    <a:pt x="876" y="0"/>
                  </a:lnTo>
                  <a:lnTo>
                    <a:pt x="864" y="10"/>
                  </a:lnTo>
                  <a:lnTo>
                    <a:pt x="845" y="55"/>
                  </a:lnTo>
                  <a:lnTo>
                    <a:pt x="850" y="60"/>
                  </a:lnTo>
                  <a:lnTo>
                    <a:pt x="843" y="93"/>
                  </a:lnTo>
                  <a:lnTo>
                    <a:pt x="845" y="135"/>
                  </a:lnTo>
                  <a:lnTo>
                    <a:pt x="836" y="183"/>
                  </a:lnTo>
                  <a:lnTo>
                    <a:pt x="822" y="211"/>
                  </a:lnTo>
                  <a:lnTo>
                    <a:pt x="800" y="218"/>
                  </a:lnTo>
                  <a:lnTo>
                    <a:pt x="777" y="204"/>
                  </a:lnTo>
                  <a:lnTo>
                    <a:pt x="767" y="190"/>
                  </a:lnTo>
                  <a:lnTo>
                    <a:pt x="741" y="183"/>
                  </a:lnTo>
                  <a:lnTo>
                    <a:pt x="715" y="161"/>
                  </a:lnTo>
                  <a:lnTo>
                    <a:pt x="692" y="164"/>
                  </a:lnTo>
                  <a:lnTo>
                    <a:pt x="689" y="145"/>
                  </a:lnTo>
                  <a:lnTo>
                    <a:pt x="665" y="133"/>
                  </a:lnTo>
                  <a:lnTo>
                    <a:pt x="680" y="93"/>
                  </a:lnTo>
                  <a:lnTo>
                    <a:pt x="673" y="95"/>
                  </a:lnTo>
                  <a:lnTo>
                    <a:pt x="677" y="81"/>
                  </a:lnTo>
                  <a:lnTo>
                    <a:pt x="684" y="86"/>
                  </a:lnTo>
                  <a:lnTo>
                    <a:pt x="684" y="76"/>
                  </a:lnTo>
                  <a:lnTo>
                    <a:pt x="694" y="78"/>
                  </a:lnTo>
                  <a:lnTo>
                    <a:pt x="696" y="74"/>
                  </a:lnTo>
                  <a:lnTo>
                    <a:pt x="694" y="67"/>
                  </a:lnTo>
                  <a:lnTo>
                    <a:pt x="703" y="52"/>
                  </a:lnTo>
                  <a:lnTo>
                    <a:pt x="694" y="52"/>
                  </a:lnTo>
                  <a:lnTo>
                    <a:pt x="692" y="41"/>
                  </a:lnTo>
                  <a:lnTo>
                    <a:pt x="677" y="60"/>
                  </a:lnTo>
                  <a:lnTo>
                    <a:pt x="677" y="45"/>
                  </a:lnTo>
                  <a:lnTo>
                    <a:pt x="673" y="45"/>
                  </a:lnTo>
                  <a:lnTo>
                    <a:pt x="677" y="41"/>
                  </a:lnTo>
                  <a:lnTo>
                    <a:pt x="654" y="50"/>
                  </a:lnTo>
                  <a:lnTo>
                    <a:pt x="639" y="43"/>
                  </a:lnTo>
                  <a:lnTo>
                    <a:pt x="623" y="45"/>
                  </a:lnTo>
                  <a:lnTo>
                    <a:pt x="609" y="36"/>
                  </a:lnTo>
                  <a:lnTo>
                    <a:pt x="590" y="34"/>
                  </a:lnTo>
                  <a:lnTo>
                    <a:pt x="583" y="24"/>
                  </a:lnTo>
                  <a:lnTo>
                    <a:pt x="580" y="29"/>
                  </a:lnTo>
                  <a:lnTo>
                    <a:pt x="566" y="17"/>
                  </a:lnTo>
                  <a:lnTo>
                    <a:pt x="564" y="22"/>
                  </a:lnTo>
                  <a:lnTo>
                    <a:pt x="559" y="17"/>
                  </a:lnTo>
                  <a:lnTo>
                    <a:pt x="552" y="22"/>
                  </a:lnTo>
                  <a:lnTo>
                    <a:pt x="557" y="22"/>
                  </a:lnTo>
                  <a:lnTo>
                    <a:pt x="576" y="31"/>
                  </a:lnTo>
                  <a:lnTo>
                    <a:pt x="576" y="45"/>
                  </a:lnTo>
                  <a:lnTo>
                    <a:pt x="559" y="52"/>
                  </a:lnTo>
                  <a:lnTo>
                    <a:pt x="531" y="50"/>
                  </a:lnTo>
                  <a:lnTo>
                    <a:pt x="526" y="55"/>
                  </a:lnTo>
                  <a:lnTo>
                    <a:pt x="526" y="67"/>
                  </a:lnTo>
                  <a:lnTo>
                    <a:pt x="519" y="57"/>
                  </a:lnTo>
                  <a:lnTo>
                    <a:pt x="505" y="67"/>
                  </a:lnTo>
                  <a:lnTo>
                    <a:pt x="505" y="78"/>
                  </a:lnTo>
                  <a:lnTo>
                    <a:pt x="507" y="78"/>
                  </a:lnTo>
                  <a:lnTo>
                    <a:pt x="507" y="86"/>
                  </a:lnTo>
                  <a:lnTo>
                    <a:pt x="495" y="88"/>
                  </a:lnTo>
                  <a:lnTo>
                    <a:pt x="481" y="114"/>
                  </a:lnTo>
                  <a:lnTo>
                    <a:pt x="490" y="128"/>
                  </a:lnTo>
                  <a:lnTo>
                    <a:pt x="488" y="131"/>
                  </a:lnTo>
                  <a:lnTo>
                    <a:pt x="488" y="138"/>
                  </a:lnTo>
                  <a:lnTo>
                    <a:pt x="474" y="128"/>
                  </a:lnTo>
                  <a:lnTo>
                    <a:pt x="455" y="128"/>
                  </a:lnTo>
                  <a:lnTo>
                    <a:pt x="445" y="135"/>
                  </a:lnTo>
                  <a:lnTo>
                    <a:pt x="436" y="152"/>
                  </a:lnTo>
                  <a:lnTo>
                    <a:pt x="443" y="123"/>
                  </a:lnTo>
                  <a:lnTo>
                    <a:pt x="426" y="107"/>
                  </a:lnTo>
                  <a:lnTo>
                    <a:pt x="405" y="97"/>
                  </a:lnTo>
                  <a:lnTo>
                    <a:pt x="384" y="109"/>
                  </a:lnTo>
                  <a:lnTo>
                    <a:pt x="379" y="100"/>
                  </a:lnTo>
                  <a:lnTo>
                    <a:pt x="379" y="119"/>
                  </a:lnTo>
                  <a:lnTo>
                    <a:pt x="372" y="123"/>
                  </a:lnTo>
                  <a:lnTo>
                    <a:pt x="372" y="119"/>
                  </a:lnTo>
                  <a:lnTo>
                    <a:pt x="355" y="121"/>
                  </a:lnTo>
                  <a:lnTo>
                    <a:pt x="360" y="138"/>
                  </a:lnTo>
                  <a:lnTo>
                    <a:pt x="348" y="133"/>
                  </a:lnTo>
                  <a:lnTo>
                    <a:pt x="351" y="145"/>
                  </a:lnTo>
                  <a:lnTo>
                    <a:pt x="337" y="149"/>
                  </a:lnTo>
                  <a:lnTo>
                    <a:pt x="339" y="159"/>
                  </a:lnTo>
                  <a:lnTo>
                    <a:pt x="332" y="173"/>
                  </a:lnTo>
                  <a:lnTo>
                    <a:pt x="334" y="180"/>
                  </a:lnTo>
                  <a:lnTo>
                    <a:pt x="325" y="180"/>
                  </a:lnTo>
                  <a:lnTo>
                    <a:pt x="318" y="168"/>
                  </a:lnTo>
                  <a:lnTo>
                    <a:pt x="306" y="171"/>
                  </a:lnTo>
                  <a:lnTo>
                    <a:pt x="306" y="183"/>
                  </a:lnTo>
                  <a:lnTo>
                    <a:pt x="315" y="197"/>
                  </a:lnTo>
                  <a:lnTo>
                    <a:pt x="308" y="197"/>
                  </a:lnTo>
                  <a:lnTo>
                    <a:pt x="306" y="211"/>
                  </a:lnTo>
                  <a:lnTo>
                    <a:pt x="287" y="176"/>
                  </a:lnTo>
                  <a:lnTo>
                    <a:pt x="284" y="187"/>
                  </a:lnTo>
                  <a:lnTo>
                    <a:pt x="270" y="197"/>
                  </a:lnTo>
                  <a:lnTo>
                    <a:pt x="263" y="209"/>
                  </a:lnTo>
                  <a:lnTo>
                    <a:pt x="270" y="225"/>
                  </a:lnTo>
                  <a:lnTo>
                    <a:pt x="256" y="242"/>
                  </a:lnTo>
                  <a:lnTo>
                    <a:pt x="247" y="263"/>
                  </a:lnTo>
                  <a:lnTo>
                    <a:pt x="228" y="275"/>
                  </a:lnTo>
                  <a:lnTo>
                    <a:pt x="187" y="287"/>
                  </a:lnTo>
                  <a:lnTo>
                    <a:pt x="173" y="287"/>
                  </a:lnTo>
                  <a:lnTo>
                    <a:pt x="164" y="296"/>
                  </a:lnTo>
                  <a:lnTo>
                    <a:pt x="131" y="308"/>
                  </a:lnTo>
                  <a:lnTo>
                    <a:pt x="102" y="303"/>
                  </a:lnTo>
                  <a:lnTo>
                    <a:pt x="79" y="320"/>
                  </a:lnTo>
                  <a:lnTo>
                    <a:pt x="64" y="339"/>
                  </a:lnTo>
                  <a:lnTo>
                    <a:pt x="38" y="346"/>
                  </a:lnTo>
                  <a:lnTo>
                    <a:pt x="26" y="367"/>
                  </a:lnTo>
                  <a:lnTo>
                    <a:pt x="24" y="341"/>
                  </a:lnTo>
                  <a:lnTo>
                    <a:pt x="22" y="346"/>
                  </a:lnTo>
                  <a:lnTo>
                    <a:pt x="15" y="363"/>
                  </a:lnTo>
                  <a:lnTo>
                    <a:pt x="15" y="396"/>
                  </a:lnTo>
                  <a:lnTo>
                    <a:pt x="5" y="415"/>
                  </a:lnTo>
                  <a:lnTo>
                    <a:pt x="5" y="429"/>
                  </a:lnTo>
                  <a:lnTo>
                    <a:pt x="29" y="483"/>
                  </a:lnTo>
                  <a:lnTo>
                    <a:pt x="22" y="493"/>
                  </a:lnTo>
                  <a:lnTo>
                    <a:pt x="15" y="483"/>
                  </a:lnTo>
                  <a:lnTo>
                    <a:pt x="19" y="497"/>
                  </a:lnTo>
                  <a:lnTo>
                    <a:pt x="12" y="500"/>
                  </a:lnTo>
                  <a:lnTo>
                    <a:pt x="5" y="490"/>
                  </a:lnTo>
                  <a:lnTo>
                    <a:pt x="0" y="488"/>
                  </a:lnTo>
                  <a:lnTo>
                    <a:pt x="22" y="516"/>
                  </a:lnTo>
                  <a:lnTo>
                    <a:pt x="29" y="547"/>
                  </a:lnTo>
                  <a:lnTo>
                    <a:pt x="52" y="587"/>
                  </a:lnTo>
                  <a:lnTo>
                    <a:pt x="55" y="625"/>
                  </a:lnTo>
                  <a:lnTo>
                    <a:pt x="76" y="673"/>
                  </a:lnTo>
                  <a:lnTo>
                    <a:pt x="76" y="725"/>
                  </a:lnTo>
                  <a:lnTo>
                    <a:pt x="69" y="739"/>
                  </a:lnTo>
                  <a:lnTo>
                    <a:pt x="57" y="739"/>
                  </a:lnTo>
                  <a:lnTo>
                    <a:pt x="57" y="762"/>
                  </a:lnTo>
                  <a:lnTo>
                    <a:pt x="69" y="765"/>
                  </a:lnTo>
                  <a:lnTo>
                    <a:pt x="88" y="784"/>
                  </a:lnTo>
                  <a:lnTo>
                    <a:pt x="140" y="793"/>
                  </a:lnTo>
                  <a:lnTo>
                    <a:pt x="142" y="789"/>
                  </a:lnTo>
                  <a:lnTo>
                    <a:pt x="152" y="789"/>
                  </a:lnTo>
                  <a:lnTo>
                    <a:pt x="171" y="772"/>
                  </a:lnTo>
                  <a:lnTo>
                    <a:pt x="185" y="770"/>
                  </a:lnTo>
                  <a:lnTo>
                    <a:pt x="204" y="751"/>
                  </a:lnTo>
                  <a:lnTo>
                    <a:pt x="310" y="746"/>
                  </a:lnTo>
                  <a:lnTo>
                    <a:pt x="325" y="720"/>
                  </a:lnTo>
                  <a:lnTo>
                    <a:pt x="384" y="691"/>
                  </a:lnTo>
                  <a:lnTo>
                    <a:pt x="443" y="687"/>
                  </a:lnTo>
                  <a:lnTo>
                    <a:pt x="476" y="668"/>
                  </a:lnTo>
                  <a:lnTo>
                    <a:pt x="528" y="668"/>
                  </a:lnTo>
                  <a:lnTo>
                    <a:pt x="552" y="673"/>
                  </a:lnTo>
                  <a:lnTo>
                    <a:pt x="571" y="687"/>
                  </a:lnTo>
                  <a:lnTo>
                    <a:pt x="580" y="682"/>
                  </a:lnTo>
                  <a:lnTo>
                    <a:pt x="602" y="691"/>
                  </a:lnTo>
                  <a:lnTo>
                    <a:pt x="602" y="689"/>
                  </a:lnTo>
                  <a:lnTo>
                    <a:pt x="625" y="703"/>
                  </a:lnTo>
                  <a:lnTo>
                    <a:pt x="623" y="718"/>
                  </a:lnTo>
                  <a:lnTo>
                    <a:pt x="642" y="725"/>
                  </a:lnTo>
                  <a:lnTo>
                    <a:pt x="661" y="765"/>
                  </a:lnTo>
                  <a:lnTo>
                    <a:pt x="663" y="777"/>
                  </a:lnTo>
                  <a:lnTo>
                    <a:pt x="654" y="772"/>
                  </a:lnTo>
                  <a:lnTo>
                    <a:pt x="654" y="777"/>
                  </a:lnTo>
                  <a:lnTo>
                    <a:pt x="677" y="793"/>
                  </a:lnTo>
                  <a:lnTo>
                    <a:pt x="677" y="777"/>
                  </a:lnTo>
                  <a:lnTo>
                    <a:pt x="692" y="758"/>
                  </a:lnTo>
                  <a:lnTo>
                    <a:pt x="715" y="744"/>
                  </a:lnTo>
                  <a:lnTo>
                    <a:pt x="729" y="718"/>
                  </a:lnTo>
                  <a:lnTo>
                    <a:pt x="732" y="701"/>
                  </a:lnTo>
                  <a:lnTo>
                    <a:pt x="739" y="725"/>
                  </a:lnTo>
                  <a:lnTo>
                    <a:pt x="736" y="739"/>
                  </a:lnTo>
                  <a:lnTo>
                    <a:pt x="722" y="760"/>
                  </a:lnTo>
                  <a:lnTo>
                    <a:pt x="722" y="786"/>
                  </a:lnTo>
                  <a:lnTo>
                    <a:pt x="708" y="789"/>
                  </a:lnTo>
                  <a:lnTo>
                    <a:pt x="706" y="798"/>
                  </a:lnTo>
                  <a:lnTo>
                    <a:pt x="729" y="796"/>
                  </a:lnTo>
                  <a:lnTo>
                    <a:pt x="741" y="762"/>
                  </a:lnTo>
                  <a:lnTo>
                    <a:pt x="753" y="784"/>
                  </a:lnTo>
                  <a:lnTo>
                    <a:pt x="753" y="800"/>
                  </a:lnTo>
                  <a:lnTo>
                    <a:pt x="744" y="812"/>
                  </a:lnTo>
                  <a:lnTo>
                    <a:pt x="779" y="805"/>
                  </a:lnTo>
                  <a:lnTo>
                    <a:pt x="777" y="817"/>
                  </a:lnTo>
                  <a:lnTo>
                    <a:pt x="789" y="833"/>
                  </a:lnTo>
                  <a:lnTo>
                    <a:pt x="793" y="848"/>
                  </a:lnTo>
                  <a:lnTo>
                    <a:pt x="791" y="864"/>
                  </a:lnTo>
                  <a:lnTo>
                    <a:pt x="798" y="881"/>
                  </a:lnTo>
                  <a:lnTo>
                    <a:pt x="812" y="897"/>
                  </a:lnTo>
                  <a:lnTo>
                    <a:pt x="843" y="914"/>
                  </a:lnTo>
                  <a:lnTo>
                    <a:pt x="852" y="909"/>
                  </a:lnTo>
                  <a:lnTo>
                    <a:pt x="871" y="916"/>
                  </a:lnTo>
                  <a:lnTo>
                    <a:pt x="900" y="931"/>
                  </a:lnTo>
                  <a:lnTo>
                    <a:pt x="938" y="909"/>
                  </a:lnTo>
                  <a:lnTo>
                    <a:pt x="931" y="904"/>
                  </a:lnTo>
                  <a:lnTo>
                    <a:pt x="942" y="895"/>
                  </a:lnTo>
                  <a:lnTo>
                    <a:pt x="949" y="904"/>
                  </a:lnTo>
                  <a:lnTo>
                    <a:pt x="942" y="914"/>
                  </a:lnTo>
                  <a:lnTo>
                    <a:pt x="959" y="909"/>
                  </a:lnTo>
                  <a:lnTo>
                    <a:pt x="964" y="921"/>
                  </a:lnTo>
                  <a:lnTo>
                    <a:pt x="990" y="945"/>
                  </a:lnTo>
                  <a:lnTo>
                    <a:pt x="994" y="935"/>
                  </a:lnTo>
                  <a:lnTo>
                    <a:pt x="987" y="935"/>
                  </a:lnTo>
                  <a:lnTo>
                    <a:pt x="987" y="928"/>
                  </a:lnTo>
                  <a:lnTo>
                    <a:pt x="1002" y="928"/>
                  </a:lnTo>
                  <a:lnTo>
                    <a:pt x="1042" y="897"/>
                  </a:lnTo>
                  <a:lnTo>
                    <a:pt x="1077" y="893"/>
                  </a:lnTo>
                  <a:lnTo>
                    <a:pt x="1096" y="883"/>
                  </a:lnTo>
                  <a:lnTo>
                    <a:pt x="1103" y="819"/>
                  </a:lnTo>
                  <a:lnTo>
                    <a:pt x="1115" y="796"/>
                  </a:lnTo>
                  <a:lnTo>
                    <a:pt x="1118" y="800"/>
                  </a:lnTo>
                  <a:lnTo>
                    <a:pt x="1136" y="751"/>
                  </a:lnTo>
                  <a:lnTo>
                    <a:pt x="1134" y="741"/>
                  </a:lnTo>
                  <a:lnTo>
                    <a:pt x="1170" y="699"/>
                  </a:lnTo>
                  <a:lnTo>
                    <a:pt x="1184" y="663"/>
                  </a:lnTo>
                  <a:lnTo>
                    <a:pt x="1200" y="573"/>
                  </a:lnTo>
                  <a:lnTo>
                    <a:pt x="1189" y="521"/>
                  </a:lnTo>
                  <a:lnTo>
                    <a:pt x="1189"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2"/>
            <p:cNvSpPr>
              <a:spLocks/>
            </p:cNvSpPr>
            <p:nvPr/>
          </p:nvSpPr>
          <p:spPr bwMode="auto">
            <a:xfrm>
              <a:off x="4370" y="3934"/>
              <a:ext cx="9" cy="7"/>
            </a:xfrm>
            <a:custGeom>
              <a:avLst/>
              <a:gdLst>
                <a:gd name="T0" fmla="*/ 0 w 9"/>
                <a:gd name="T1" fmla="*/ 4 h 7"/>
                <a:gd name="T2" fmla="*/ 9 w 9"/>
                <a:gd name="T3" fmla="*/ 7 h 7"/>
                <a:gd name="T4" fmla="*/ 5 w 9"/>
                <a:gd name="T5" fmla="*/ 0 h 7"/>
                <a:gd name="T6" fmla="*/ 0 w 9"/>
                <a:gd name="T7" fmla="*/ 4 h 7"/>
              </a:gdLst>
              <a:ahLst/>
              <a:cxnLst>
                <a:cxn ang="0">
                  <a:pos x="T0" y="T1"/>
                </a:cxn>
                <a:cxn ang="0">
                  <a:pos x="T2" y="T3"/>
                </a:cxn>
                <a:cxn ang="0">
                  <a:pos x="T4" y="T5"/>
                </a:cxn>
                <a:cxn ang="0">
                  <a:pos x="T6" y="T7"/>
                </a:cxn>
              </a:cxnLst>
              <a:rect l="0" t="0" r="r" b="b"/>
              <a:pathLst>
                <a:path w="9" h="7">
                  <a:moveTo>
                    <a:pt x="0" y="4"/>
                  </a:moveTo>
                  <a:lnTo>
                    <a:pt x="9" y="7"/>
                  </a:lnTo>
                  <a:lnTo>
                    <a:pt x="5"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3"/>
            <p:cNvSpPr>
              <a:spLocks/>
            </p:cNvSpPr>
            <p:nvPr/>
          </p:nvSpPr>
          <p:spPr bwMode="auto">
            <a:xfrm>
              <a:off x="4022" y="3039"/>
              <a:ext cx="12" cy="17"/>
            </a:xfrm>
            <a:custGeom>
              <a:avLst/>
              <a:gdLst>
                <a:gd name="T0" fmla="*/ 0 w 12"/>
                <a:gd name="T1" fmla="*/ 0 h 17"/>
                <a:gd name="T2" fmla="*/ 0 w 12"/>
                <a:gd name="T3" fmla="*/ 17 h 17"/>
                <a:gd name="T4" fmla="*/ 12 w 12"/>
                <a:gd name="T5" fmla="*/ 14 h 17"/>
                <a:gd name="T6" fmla="*/ 7 w 12"/>
                <a:gd name="T7" fmla="*/ 0 h 17"/>
                <a:gd name="T8" fmla="*/ 0 w 12"/>
                <a:gd name="T9" fmla="*/ 0 h 17"/>
              </a:gdLst>
              <a:ahLst/>
              <a:cxnLst>
                <a:cxn ang="0">
                  <a:pos x="T0" y="T1"/>
                </a:cxn>
                <a:cxn ang="0">
                  <a:pos x="T2" y="T3"/>
                </a:cxn>
                <a:cxn ang="0">
                  <a:pos x="T4" y="T5"/>
                </a:cxn>
                <a:cxn ang="0">
                  <a:pos x="T6" y="T7"/>
                </a:cxn>
                <a:cxn ang="0">
                  <a:pos x="T8" y="T9"/>
                </a:cxn>
              </a:cxnLst>
              <a:rect l="0" t="0" r="r" b="b"/>
              <a:pathLst>
                <a:path w="12" h="17">
                  <a:moveTo>
                    <a:pt x="0" y="0"/>
                  </a:moveTo>
                  <a:lnTo>
                    <a:pt x="0" y="17"/>
                  </a:lnTo>
                  <a:lnTo>
                    <a:pt x="12" y="14"/>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4"/>
            <p:cNvSpPr>
              <a:spLocks/>
            </p:cNvSpPr>
            <p:nvPr/>
          </p:nvSpPr>
          <p:spPr bwMode="auto">
            <a:xfrm>
              <a:off x="3837" y="2961"/>
              <a:ext cx="33" cy="21"/>
            </a:xfrm>
            <a:custGeom>
              <a:avLst/>
              <a:gdLst>
                <a:gd name="T0" fmla="*/ 33 w 33"/>
                <a:gd name="T1" fmla="*/ 12 h 21"/>
                <a:gd name="T2" fmla="*/ 26 w 33"/>
                <a:gd name="T3" fmla="*/ 0 h 21"/>
                <a:gd name="T4" fmla="*/ 10 w 33"/>
                <a:gd name="T5" fmla="*/ 7 h 21"/>
                <a:gd name="T6" fmla="*/ 0 w 33"/>
                <a:gd name="T7" fmla="*/ 0 h 21"/>
                <a:gd name="T8" fmla="*/ 5 w 33"/>
                <a:gd name="T9" fmla="*/ 12 h 21"/>
                <a:gd name="T10" fmla="*/ 17 w 33"/>
                <a:gd name="T11" fmla="*/ 21 h 21"/>
                <a:gd name="T12" fmla="*/ 33 w 33"/>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33" h="21">
                  <a:moveTo>
                    <a:pt x="33" y="12"/>
                  </a:moveTo>
                  <a:lnTo>
                    <a:pt x="26" y="0"/>
                  </a:lnTo>
                  <a:lnTo>
                    <a:pt x="10" y="7"/>
                  </a:lnTo>
                  <a:lnTo>
                    <a:pt x="0" y="0"/>
                  </a:lnTo>
                  <a:lnTo>
                    <a:pt x="5" y="12"/>
                  </a:lnTo>
                  <a:lnTo>
                    <a:pt x="17" y="21"/>
                  </a:lnTo>
                  <a:lnTo>
                    <a:pt x="3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5"/>
            <p:cNvSpPr>
              <a:spLocks/>
            </p:cNvSpPr>
            <p:nvPr/>
          </p:nvSpPr>
          <p:spPr bwMode="auto">
            <a:xfrm>
              <a:off x="3828" y="2968"/>
              <a:ext cx="14" cy="14"/>
            </a:xfrm>
            <a:custGeom>
              <a:avLst/>
              <a:gdLst>
                <a:gd name="T0" fmla="*/ 0 w 14"/>
                <a:gd name="T1" fmla="*/ 7 h 14"/>
                <a:gd name="T2" fmla="*/ 2 w 14"/>
                <a:gd name="T3" fmla="*/ 14 h 14"/>
                <a:gd name="T4" fmla="*/ 14 w 14"/>
                <a:gd name="T5" fmla="*/ 12 h 14"/>
                <a:gd name="T6" fmla="*/ 5 w 14"/>
                <a:gd name="T7" fmla="*/ 0 h 14"/>
                <a:gd name="T8" fmla="*/ 0 w 14"/>
                <a:gd name="T9" fmla="*/ 7 h 14"/>
              </a:gdLst>
              <a:ahLst/>
              <a:cxnLst>
                <a:cxn ang="0">
                  <a:pos x="T0" y="T1"/>
                </a:cxn>
                <a:cxn ang="0">
                  <a:pos x="T2" y="T3"/>
                </a:cxn>
                <a:cxn ang="0">
                  <a:pos x="T4" y="T5"/>
                </a:cxn>
                <a:cxn ang="0">
                  <a:pos x="T6" y="T7"/>
                </a:cxn>
                <a:cxn ang="0">
                  <a:pos x="T8" y="T9"/>
                </a:cxn>
              </a:cxnLst>
              <a:rect l="0" t="0" r="r" b="b"/>
              <a:pathLst>
                <a:path w="14" h="14">
                  <a:moveTo>
                    <a:pt x="0" y="7"/>
                  </a:moveTo>
                  <a:lnTo>
                    <a:pt x="2" y="14"/>
                  </a:lnTo>
                  <a:lnTo>
                    <a:pt x="14" y="12"/>
                  </a:lnTo>
                  <a:lnTo>
                    <a:pt x="5"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26"/>
            <p:cNvSpPr>
              <a:spLocks/>
            </p:cNvSpPr>
            <p:nvPr/>
          </p:nvSpPr>
          <p:spPr bwMode="auto">
            <a:xfrm>
              <a:off x="4105" y="3120"/>
              <a:ext cx="16" cy="11"/>
            </a:xfrm>
            <a:custGeom>
              <a:avLst/>
              <a:gdLst>
                <a:gd name="T0" fmla="*/ 0 w 16"/>
                <a:gd name="T1" fmla="*/ 11 h 11"/>
                <a:gd name="T2" fmla="*/ 16 w 16"/>
                <a:gd name="T3" fmla="*/ 4 h 11"/>
                <a:gd name="T4" fmla="*/ 9 w 16"/>
                <a:gd name="T5" fmla="*/ 0 h 11"/>
                <a:gd name="T6" fmla="*/ 0 w 16"/>
                <a:gd name="T7" fmla="*/ 7 h 11"/>
                <a:gd name="T8" fmla="*/ 0 w 16"/>
                <a:gd name="T9" fmla="*/ 11 h 11"/>
              </a:gdLst>
              <a:ahLst/>
              <a:cxnLst>
                <a:cxn ang="0">
                  <a:pos x="T0" y="T1"/>
                </a:cxn>
                <a:cxn ang="0">
                  <a:pos x="T2" y="T3"/>
                </a:cxn>
                <a:cxn ang="0">
                  <a:pos x="T4" y="T5"/>
                </a:cxn>
                <a:cxn ang="0">
                  <a:pos x="T6" y="T7"/>
                </a:cxn>
                <a:cxn ang="0">
                  <a:pos x="T8" y="T9"/>
                </a:cxn>
              </a:cxnLst>
              <a:rect l="0" t="0" r="r" b="b"/>
              <a:pathLst>
                <a:path w="16" h="11">
                  <a:moveTo>
                    <a:pt x="0" y="11"/>
                  </a:moveTo>
                  <a:lnTo>
                    <a:pt x="16" y="4"/>
                  </a:lnTo>
                  <a:lnTo>
                    <a:pt x="9" y="0"/>
                  </a:lnTo>
                  <a:lnTo>
                    <a:pt x="0" y="7"/>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7"/>
            <p:cNvSpPr>
              <a:spLocks/>
            </p:cNvSpPr>
            <p:nvPr/>
          </p:nvSpPr>
          <p:spPr bwMode="auto">
            <a:xfrm>
              <a:off x="4517" y="3382"/>
              <a:ext cx="9" cy="29"/>
            </a:xfrm>
            <a:custGeom>
              <a:avLst/>
              <a:gdLst>
                <a:gd name="T0" fmla="*/ 0 w 9"/>
                <a:gd name="T1" fmla="*/ 29 h 29"/>
                <a:gd name="T2" fmla="*/ 9 w 9"/>
                <a:gd name="T3" fmla="*/ 14 h 29"/>
                <a:gd name="T4" fmla="*/ 2 w 9"/>
                <a:gd name="T5" fmla="*/ 0 h 29"/>
                <a:gd name="T6" fmla="*/ 0 w 9"/>
                <a:gd name="T7" fmla="*/ 29 h 29"/>
              </a:gdLst>
              <a:ahLst/>
              <a:cxnLst>
                <a:cxn ang="0">
                  <a:pos x="T0" y="T1"/>
                </a:cxn>
                <a:cxn ang="0">
                  <a:pos x="T2" y="T3"/>
                </a:cxn>
                <a:cxn ang="0">
                  <a:pos x="T4" y="T5"/>
                </a:cxn>
                <a:cxn ang="0">
                  <a:pos x="T6" y="T7"/>
                </a:cxn>
              </a:cxnLst>
              <a:rect l="0" t="0" r="r" b="b"/>
              <a:pathLst>
                <a:path w="9" h="29">
                  <a:moveTo>
                    <a:pt x="0" y="29"/>
                  </a:moveTo>
                  <a:lnTo>
                    <a:pt x="9" y="14"/>
                  </a:lnTo>
                  <a:lnTo>
                    <a:pt x="2"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28"/>
            <p:cNvSpPr>
              <a:spLocks/>
            </p:cNvSpPr>
            <p:nvPr/>
          </p:nvSpPr>
          <p:spPr bwMode="auto">
            <a:xfrm>
              <a:off x="4363" y="3912"/>
              <a:ext cx="12" cy="19"/>
            </a:xfrm>
            <a:custGeom>
              <a:avLst/>
              <a:gdLst>
                <a:gd name="T0" fmla="*/ 12 w 12"/>
                <a:gd name="T1" fmla="*/ 17 h 19"/>
                <a:gd name="T2" fmla="*/ 12 w 12"/>
                <a:gd name="T3" fmla="*/ 7 h 19"/>
                <a:gd name="T4" fmla="*/ 0 w 12"/>
                <a:gd name="T5" fmla="*/ 0 h 19"/>
                <a:gd name="T6" fmla="*/ 7 w 12"/>
                <a:gd name="T7" fmla="*/ 19 h 19"/>
                <a:gd name="T8" fmla="*/ 12 w 12"/>
                <a:gd name="T9" fmla="*/ 17 h 19"/>
              </a:gdLst>
              <a:ahLst/>
              <a:cxnLst>
                <a:cxn ang="0">
                  <a:pos x="T0" y="T1"/>
                </a:cxn>
                <a:cxn ang="0">
                  <a:pos x="T2" y="T3"/>
                </a:cxn>
                <a:cxn ang="0">
                  <a:pos x="T4" y="T5"/>
                </a:cxn>
                <a:cxn ang="0">
                  <a:pos x="T6" y="T7"/>
                </a:cxn>
                <a:cxn ang="0">
                  <a:pos x="T8" y="T9"/>
                </a:cxn>
              </a:cxnLst>
              <a:rect l="0" t="0" r="r" b="b"/>
              <a:pathLst>
                <a:path w="12" h="19">
                  <a:moveTo>
                    <a:pt x="12" y="17"/>
                  </a:moveTo>
                  <a:lnTo>
                    <a:pt x="12" y="7"/>
                  </a:lnTo>
                  <a:lnTo>
                    <a:pt x="0" y="0"/>
                  </a:lnTo>
                  <a:lnTo>
                    <a:pt x="7" y="19"/>
                  </a:lnTo>
                  <a:lnTo>
                    <a:pt x="1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9"/>
            <p:cNvSpPr>
              <a:spLocks/>
            </p:cNvSpPr>
            <p:nvPr/>
          </p:nvSpPr>
          <p:spPr bwMode="auto">
            <a:xfrm>
              <a:off x="4270" y="3948"/>
              <a:ext cx="105" cy="116"/>
            </a:xfrm>
            <a:custGeom>
              <a:avLst/>
              <a:gdLst>
                <a:gd name="T0" fmla="*/ 52 w 105"/>
                <a:gd name="T1" fmla="*/ 19 h 116"/>
                <a:gd name="T2" fmla="*/ 0 w 105"/>
                <a:gd name="T3" fmla="*/ 0 h 116"/>
                <a:gd name="T4" fmla="*/ 0 w 105"/>
                <a:gd name="T5" fmla="*/ 21 h 116"/>
                <a:gd name="T6" fmla="*/ 22 w 105"/>
                <a:gd name="T7" fmla="*/ 64 h 116"/>
                <a:gd name="T8" fmla="*/ 17 w 105"/>
                <a:gd name="T9" fmla="*/ 69 h 116"/>
                <a:gd name="T10" fmla="*/ 12 w 105"/>
                <a:gd name="T11" fmla="*/ 57 h 116"/>
                <a:gd name="T12" fmla="*/ 17 w 105"/>
                <a:gd name="T13" fmla="*/ 83 h 116"/>
                <a:gd name="T14" fmla="*/ 31 w 105"/>
                <a:gd name="T15" fmla="*/ 102 h 116"/>
                <a:gd name="T16" fmla="*/ 43 w 105"/>
                <a:gd name="T17" fmla="*/ 106 h 116"/>
                <a:gd name="T18" fmla="*/ 38 w 105"/>
                <a:gd name="T19" fmla="*/ 113 h 116"/>
                <a:gd name="T20" fmla="*/ 62 w 105"/>
                <a:gd name="T21" fmla="*/ 116 h 116"/>
                <a:gd name="T22" fmla="*/ 67 w 105"/>
                <a:gd name="T23" fmla="*/ 102 h 116"/>
                <a:gd name="T24" fmla="*/ 76 w 105"/>
                <a:gd name="T25" fmla="*/ 102 h 116"/>
                <a:gd name="T26" fmla="*/ 83 w 105"/>
                <a:gd name="T27" fmla="*/ 85 h 116"/>
                <a:gd name="T28" fmla="*/ 93 w 105"/>
                <a:gd name="T29" fmla="*/ 83 h 116"/>
                <a:gd name="T30" fmla="*/ 105 w 105"/>
                <a:gd name="T31" fmla="*/ 52 h 116"/>
                <a:gd name="T32" fmla="*/ 105 w 105"/>
                <a:gd name="T33" fmla="*/ 24 h 116"/>
                <a:gd name="T34" fmla="*/ 97 w 105"/>
                <a:gd name="T35" fmla="*/ 5 h 116"/>
                <a:gd name="T36" fmla="*/ 52 w 105"/>
                <a:gd name="T37"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16">
                  <a:moveTo>
                    <a:pt x="52" y="19"/>
                  </a:moveTo>
                  <a:lnTo>
                    <a:pt x="0" y="0"/>
                  </a:lnTo>
                  <a:lnTo>
                    <a:pt x="0" y="21"/>
                  </a:lnTo>
                  <a:lnTo>
                    <a:pt x="22" y="64"/>
                  </a:lnTo>
                  <a:lnTo>
                    <a:pt x="17" y="69"/>
                  </a:lnTo>
                  <a:lnTo>
                    <a:pt x="12" y="57"/>
                  </a:lnTo>
                  <a:lnTo>
                    <a:pt x="17" y="83"/>
                  </a:lnTo>
                  <a:lnTo>
                    <a:pt x="31" y="102"/>
                  </a:lnTo>
                  <a:lnTo>
                    <a:pt x="43" y="106"/>
                  </a:lnTo>
                  <a:lnTo>
                    <a:pt x="38" y="113"/>
                  </a:lnTo>
                  <a:lnTo>
                    <a:pt x="62" y="116"/>
                  </a:lnTo>
                  <a:lnTo>
                    <a:pt x="67" y="102"/>
                  </a:lnTo>
                  <a:lnTo>
                    <a:pt x="76" y="102"/>
                  </a:lnTo>
                  <a:lnTo>
                    <a:pt x="83" y="85"/>
                  </a:lnTo>
                  <a:lnTo>
                    <a:pt x="93" y="83"/>
                  </a:lnTo>
                  <a:lnTo>
                    <a:pt x="105" y="52"/>
                  </a:lnTo>
                  <a:lnTo>
                    <a:pt x="105" y="24"/>
                  </a:lnTo>
                  <a:lnTo>
                    <a:pt x="97" y="5"/>
                  </a:lnTo>
                  <a:lnTo>
                    <a:pt x="5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30"/>
            <p:cNvSpPr>
              <a:spLocks/>
            </p:cNvSpPr>
            <p:nvPr/>
          </p:nvSpPr>
          <p:spPr bwMode="auto">
            <a:xfrm>
              <a:off x="4438" y="2907"/>
              <a:ext cx="15" cy="9"/>
            </a:xfrm>
            <a:custGeom>
              <a:avLst/>
              <a:gdLst>
                <a:gd name="T0" fmla="*/ 3 w 15"/>
                <a:gd name="T1" fmla="*/ 7 h 9"/>
                <a:gd name="T2" fmla="*/ 15 w 15"/>
                <a:gd name="T3" fmla="*/ 9 h 9"/>
                <a:gd name="T4" fmla="*/ 12 w 15"/>
                <a:gd name="T5" fmla="*/ 2 h 9"/>
                <a:gd name="T6" fmla="*/ 0 w 15"/>
                <a:gd name="T7" fmla="*/ 0 h 9"/>
                <a:gd name="T8" fmla="*/ 3 w 15"/>
                <a:gd name="T9" fmla="*/ 7 h 9"/>
              </a:gdLst>
              <a:ahLst/>
              <a:cxnLst>
                <a:cxn ang="0">
                  <a:pos x="T0" y="T1"/>
                </a:cxn>
                <a:cxn ang="0">
                  <a:pos x="T2" y="T3"/>
                </a:cxn>
                <a:cxn ang="0">
                  <a:pos x="T4" y="T5"/>
                </a:cxn>
                <a:cxn ang="0">
                  <a:pos x="T6" y="T7"/>
                </a:cxn>
                <a:cxn ang="0">
                  <a:pos x="T8" y="T9"/>
                </a:cxn>
              </a:cxnLst>
              <a:rect l="0" t="0" r="r" b="b"/>
              <a:pathLst>
                <a:path w="15" h="9">
                  <a:moveTo>
                    <a:pt x="3" y="7"/>
                  </a:moveTo>
                  <a:lnTo>
                    <a:pt x="15" y="9"/>
                  </a:lnTo>
                  <a:lnTo>
                    <a:pt x="12" y="2"/>
                  </a:lnTo>
                  <a:lnTo>
                    <a:pt x="0" y="0"/>
                  </a:lnTo>
                  <a:lnTo>
                    <a:pt x="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31"/>
            <p:cNvSpPr>
              <a:spLocks/>
            </p:cNvSpPr>
            <p:nvPr/>
          </p:nvSpPr>
          <p:spPr bwMode="auto">
            <a:xfrm>
              <a:off x="4375" y="2753"/>
              <a:ext cx="120" cy="61"/>
            </a:xfrm>
            <a:custGeom>
              <a:avLst/>
              <a:gdLst>
                <a:gd name="T0" fmla="*/ 26 w 120"/>
                <a:gd name="T1" fmla="*/ 56 h 61"/>
                <a:gd name="T2" fmla="*/ 33 w 120"/>
                <a:gd name="T3" fmla="*/ 56 h 61"/>
                <a:gd name="T4" fmla="*/ 42 w 120"/>
                <a:gd name="T5" fmla="*/ 61 h 61"/>
                <a:gd name="T6" fmla="*/ 71 w 120"/>
                <a:gd name="T7" fmla="*/ 61 h 61"/>
                <a:gd name="T8" fmla="*/ 89 w 120"/>
                <a:gd name="T9" fmla="*/ 54 h 61"/>
                <a:gd name="T10" fmla="*/ 99 w 120"/>
                <a:gd name="T11" fmla="*/ 40 h 61"/>
                <a:gd name="T12" fmla="*/ 108 w 120"/>
                <a:gd name="T13" fmla="*/ 40 h 61"/>
                <a:gd name="T14" fmla="*/ 120 w 120"/>
                <a:gd name="T15" fmla="*/ 7 h 61"/>
                <a:gd name="T16" fmla="*/ 113 w 120"/>
                <a:gd name="T17" fmla="*/ 0 h 61"/>
                <a:gd name="T18" fmla="*/ 97 w 120"/>
                <a:gd name="T19" fmla="*/ 2 h 61"/>
                <a:gd name="T20" fmla="*/ 99 w 120"/>
                <a:gd name="T21" fmla="*/ 19 h 61"/>
                <a:gd name="T22" fmla="*/ 71 w 120"/>
                <a:gd name="T23" fmla="*/ 38 h 61"/>
                <a:gd name="T24" fmla="*/ 52 w 120"/>
                <a:gd name="T25" fmla="*/ 35 h 61"/>
                <a:gd name="T26" fmla="*/ 54 w 120"/>
                <a:gd name="T27" fmla="*/ 23 h 61"/>
                <a:gd name="T28" fmla="*/ 42 w 120"/>
                <a:gd name="T29" fmla="*/ 40 h 61"/>
                <a:gd name="T30" fmla="*/ 0 w 120"/>
                <a:gd name="T31" fmla="*/ 40 h 61"/>
                <a:gd name="T32" fmla="*/ 7 w 120"/>
                <a:gd name="T33" fmla="*/ 49 h 61"/>
                <a:gd name="T34" fmla="*/ 26 w 120"/>
                <a:gd name="T3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61">
                  <a:moveTo>
                    <a:pt x="26" y="56"/>
                  </a:moveTo>
                  <a:lnTo>
                    <a:pt x="33" y="56"/>
                  </a:lnTo>
                  <a:lnTo>
                    <a:pt x="42" y="61"/>
                  </a:lnTo>
                  <a:lnTo>
                    <a:pt x="71" y="61"/>
                  </a:lnTo>
                  <a:lnTo>
                    <a:pt x="89" y="54"/>
                  </a:lnTo>
                  <a:lnTo>
                    <a:pt x="99" y="40"/>
                  </a:lnTo>
                  <a:lnTo>
                    <a:pt x="108" y="40"/>
                  </a:lnTo>
                  <a:lnTo>
                    <a:pt x="120" y="7"/>
                  </a:lnTo>
                  <a:lnTo>
                    <a:pt x="113" y="0"/>
                  </a:lnTo>
                  <a:lnTo>
                    <a:pt x="97" y="2"/>
                  </a:lnTo>
                  <a:lnTo>
                    <a:pt x="99" y="19"/>
                  </a:lnTo>
                  <a:lnTo>
                    <a:pt x="71" y="38"/>
                  </a:lnTo>
                  <a:lnTo>
                    <a:pt x="52" y="35"/>
                  </a:lnTo>
                  <a:lnTo>
                    <a:pt x="54" y="23"/>
                  </a:lnTo>
                  <a:lnTo>
                    <a:pt x="42" y="40"/>
                  </a:lnTo>
                  <a:lnTo>
                    <a:pt x="0" y="40"/>
                  </a:lnTo>
                  <a:lnTo>
                    <a:pt x="7" y="49"/>
                  </a:lnTo>
                  <a:lnTo>
                    <a:pt x="2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32"/>
            <p:cNvSpPr>
              <a:spLocks/>
            </p:cNvSpPr>
            <p:nvPr/>
          </p:nvSpPr>
          <p:spPr bwMode="auto">
            <a:xfrm>
              <a:off x="4358" y="2793"/>
              <a:ext cx="9" cy="7"/>
            </a:xfrm>
            <a:custGeom>
              <a:avLst/>
              <a:gdLst>
                <a:gd name="T0" fmla="*/ 9 w 9"/>
                <a:gd name="T1" fmla="*/ 0 h 7"/>
                <a:gd name="T2" fmla="*/ 0 w 9"/>
                <a:gd name="T3" fmla="*/ 0 h 7"/>
                <a:gd name="T4" fmla="*/ 9 w 9"/>
                <a:gd name="T5" fmla="*/ 7 h 7"/>
                <a:gd name="T6" fmla="*/ 9 w 9"/>
                <a:gd name="T7" fmla="*/ 0 h 7"/>
              </a:gdLst>
              <a:ahLst/>
              <a:cxnLst>
                <a:cxn ang="0">
                  <a:pos x="T0" y="T1"/>
                </a:cxn>
                <a:cxn ang="0">
                  <a:pos x="T2" y="T3"/>
                </a:cxn>
                <a:cxn ang="0">
                  <a:pos x="T4" y="T5"/>
                </a:cxn>
                <a:cxn ang="0">
                  <a:pos x="T6" y="T7"/>
                </a:cxn>
              </a:cxnLst>
              <a:rect l="0" t="0" r="r" b="b"/>
              <a:pathLst>
                <a:path w="9" h="7">
                  <a:moveTo>
                    <a:pt x="9" y="0"/>
                  </a:moveTo>
                  <a:lnTo>
                    <a:pt x="0" y="0"/>
                  </a:lnTo>
                  <a:lnTo>
                    <a:pt x="9" y="7"/>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33"/>
            <p:cNvSpPr>
              <a:spLocks/>
            </p:cNvSpPr>
            <p:nvPr/>
          </p:nvSpPr>
          <p:spPr bwMode="auto">
            <a:xfrm>
              <a:off x="4495" y="2734"/>
              <a:ext cx="24" cy="35"/>
            </a:xfrm>
            <a:custGeom>
              <a:avLst/>
              <a:gdLst>
                <a:gd name="T0" fmla="*/ 17 w 24"/>
                <a:gd name="T1" fmla="*/ 35 h 35"/>
                <a:gd name="T2" fmla="*/ 24 w 24"/>
                <a:gd name="T3" fmla="*/ 23 h 35"/>
                <a:gd name="T4" fmla="*/ 17 w 24"/>
                <a:gd name="T5" fmla="*/ 12 h 35"/>
                <a:gd name="T6" fmla="*/ 0 w 24"/>
                <a:gd name="T7" fmla="*/ 0 h 35"/>
                <a:gd name="T8" fmla="*/ 14 w 24"/>
                <a:gd name="T9" fmla="*/ 35 h 35"/>
                <a:gd name="T10" fmla="*/ 17 w 24"/>
                <a:gd name="T11" fmla="*/ 35 h 35"/>
              </a:gdLst>
              <a:ahLst/>
              <a:cxnLst>
                <a:cxn ang="0">
                  <a:pos x="T0" y="T1"/>
                </a:cxn>
                <a:cxn ang="0">
                  <a:pos x="T2" y="T3"/>
                </a:cxn>
                <a:cxn ang="0">
                  <a:pos x="T4" y="T5"/>
                </a:cxn>
                <a:cxn ang="0">
                  <a:pos x="T6" y="T7"/>
                </a:cxn>
                <a:cxn ang="0">
                  <a:pos x="T8" y="T9"/>
                </a:cxn>
                <a:cxn ang="0">
                  <a:pos x="T10" y="T11"/>
                </a:cxn>
              </a:cxnLst>
              <a:rect l="0" t="0" r="r" b="b"/>
              <a:pathLst>
                <a:path w="24" h="35">
                  <a:moveTo>
                    <a:pt x="17" y="35"/>
                  </a:moveTo>
                  <a:lnTo>
                    <a:pt x="24" y="23"/>
                  </a:lnTo>
                  <a:lnTo>
                    <a:pt x="17" y="12"/>
                  </a:lnTo>
                  <a:lnTo>
                    <a:pt x="0" y="0"/>
                  </a:lnTo>
                  <a:lnTo>
                    <a:pt x="14" y="35"/>
                  </a:lnTo>
                  <a:lnTo>
                    <a:pt x="17"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34"/>
            <p:cNvSpPr>
              <a:spLocks/>
            </p:cNvSpPr>
            <p:nvPr/>
          </p:nvSpPr>
          <p:spPr bwMode="auto">
            <a:xfrm>
              <a:off x="3447" y="2289"/>
              <a:ext cx="68" cy="87"/>
            </a:xfrm>
            <a:custGeom>
              <a:avLst/>
              <a:gdLst>
                <a:gd name="T0" fmla="*/ 45 w 68"/>
                <a:gd name="T1" fmla="*/ 54 h 87"/>
                <a:gd name="T2" fmla="*/ 45 w 68"/>
                <a:gd name="T3" fmla="*/ 47 h 87"/>
                <a:gd name="T4" fmla="*/ 68 w 68"/>
                <a:gd name="T5" fmla="*/ 31 h 87"/>
                <a:gd name="T6" fmla="*/ 64 w 68"/>
                <a:gd name="T7" fmla="*/ 0 h 87"/>
                <a:gd name="T8" fmla="*/ 54 w 68"/>
                <a:gd name="T9" fmla="*/ 31 h 87"/>
                <a:gd name="T10" fmla="*/ 4 w 68"/>
                <a:gd name="T11" fmla="*/ 76 h 87"/>
                <a:gd name="T12" fmla="*/ 0 w 68"/>
                <a:gd name="T13" fmla="*/ 87 h 87"/>
                <a:gd name="T14" fmla="*/ 21 w 68"/>
                <a:gd name="T15" fmla="*/ 76 h 87"/>
                <a:gd name="T16" fmla="*/ 45 w 68"/>
                <a:gd name="T17" fmla="*/ 5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7">
                  <a:moveTo>
                    <a:pt x="45" y="54"/>
                  </a:moveTo>
                  <a:lnTo>
                    <a:pt x="45" y="47"/>
                  </a:lnTo>
                  <a:lnTo>
                    <a:pt x="68" y="31"/>
                  </a:lnTo>
                  <a:lnTo>
                    <a:pt x="64" y="0"/>
                  </a:lnTo>
                  <a:lnTo>
                    <a:pt x="54" y="31"/>
                  </a:lnTo>
                  <a:lnTo>
                    <a:pt x="4" y="76"/>
                  </a:lnTo>
                  <a:lnTo>
                    <a:pt x="0" y="87"/>
                  </a:lnTo>
                  <a:lnTo>
                    <a:pt x="21" y="76"/>
                  </a:lnTo>
                  <a:lnTo>
                    <a:pt x="4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5"/>
            <p:cNvSpPr>
              <a:spLocks/>
            </p:cNvSpPr>
            <p:nvPr/>
          </p:nvSpPr>
          <p:spPr bwMode="auto">
            <a:xfrm>
              <a:off x="3523" y="2473"/>
              <a:ext cx="11" cy="8"/>
            </a:xfrm>
            <a:custGeom>
              <a:avLst/>
              <a:gdLst>
                <a:gd name="T0" fmla="*/ 0 w 11"/>
                <a:gd name="T1" fmla="*/ 8 h 8"/>
                <a:gd name="T2" fmla="*/ 11 w 11"/>
                <a:gd name="T3" fmla="*/ 0 h 8"/>
                <a:gd name="T4" fmla="*/ 2 w 11"/>
                <a:gd name="T5" fmla="*/ 3 h 8"/>
                <a:gd name="T6" fmla="*/ 0 w 11"/>
                <a:gd name="T7" fmla="*/ 8 h 8"/>
              </a:gdLst>
              <a:ahLst/>
              <a:cxnLst>
                <a:cxn ang="0">
                  <a:pos x="T0" y="T1"/>
                </a:cxn>
                <a:cxn ang="0">
                  <a:pos x="T2" y="T3"/>
                </a:cxn>
                <a:cxn ang="0">
                  <a:pos x="T4" y="T5"/>
                </a:cxn>
                <a:cxn ang="0">
                  <a:pos x="T6" y="T7"/>
                </a:cxn>
              </a:cxnLst>
              <a:rect l="0" t="0" r="r" b="b"/>
              <a:pathLst>
                <a:path w="11" h="8">
                  <a:moveTo>
                    <a:pt x="0" y="8"/>
                  </a:moveTo>
                  <a:lnTo>
                    <a:pt x="11" y="0"/>
                  </a:lnTo>
                  <a:lnTo>
                    <a:pt x="2" y="3"/>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36"/>
            <p:cNvSpPr>
              <a:spLocks/>
            </p:cNvSpPr>
            <p:nvPr/>
          </p:nvSpPr>
          <p:spPr bwMode="auto">
            <a:xfrm>
              <a:off x="3556" y="2447"/>
              <a:ext cx="14" cy="10"/>
            </a:xfrm>
            <a:custGeom>
              <a:avLst/>
              <a:gdLst>
                <a:gd name="T0" fmla="*/ 0 w 14"/>
                <a:gd name="T1" fmla="*/ 7 h 10"/>
                <a:gd name="T2" fmla="*/ 11 w 14"/>
                <a:gd name="T3" fmla="*/ 10 h 10"/>
                <a:gd name="T4" fmla="*/ 14 w 14"/>
                <a:gd name="T5" fmla="*/ 5 h 10"/>
                <a:gd name="T6" fmla="*/ 4 w 14"/>
                <a:gd name="T7" fmla="*/ 0 h 10"/>
                <a:gd name="T8" fmla="*/ 0 w 14"/>
                <a:gd name="T9" fmla="*/ 7 h 10"/>
              </a:gdLst>
              <a:ahLst/>
              <a:cxnLst>
                <a:cxn ang="0">
                  <a:pos x="T0" y="T1"/>
                </a:cxn>
                <a:cxn ang="0">
                  <a:pos x="T2" y="T3"/>
                </a:cxn>
                <a:cxn ang="0">
                  <a:pos x="T4" y="T5"/>
                </a:cxn>
                <a:cxn ang="0">
                  <a:pos x="T6" y="T7"/>
                </a:cxn>
                <a:cxn ang="0">
                  <a:pos x="T8" y="T9"/>
                </a:cxn>
              </a:cxnLst>
              <a:rect l="0" t="0" r="r" b="b"/>
              <a:pathLst>
                <a:path w="14" h="10">
                  <a:moveTo>
                    <a:pt x="0" y="7"/>
                  </a:moveTo>
                  <a:lnTo>
                    <a:pt x="11" y="10"/>
                  </a:lnTo>
                  <a:lnTo>
                    <a:pt x="14" y="5"/>
                  </a:lnTo>
                  <a:lnTo>
                    <a:pt x="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7"/>
            <p:cNvSpPr>
              <a:spLocks/>
            </p:cNvSpPr>
            <p:nvPr/>
          </p:nvSpPr>
          <p:spPr bwMode="auto">
            <a:xfrm>
              <a:off x="3582" y="2431"/>
              <a:ext cx="14" cy="7"/>
            </a:xfrm>
            <a:custGeom>
              <a:avLst/>
              <a:gdLst>
                <a:gd name="T0" fmla="*/ 4 w 14"/>
                <a:gd name="T1" fmla="*/ 7 h 7"/>
                <a:gd name="T2" fmla="*/ 14 w 14"/>
                <a:gd name="T3" fmla="*/ 0 h 7"/>
                <a:gd name="T4" fmla="*/ 0 w 14"/>
                <a:gd name="T5" fmla="*/ 0 h 7"/>
                <a:gd name="T6" fmla="*/ 4 w 14"/>
                <a:gd name="T7" fmla="*/ 7 h 7"/>
              </a:gdLst>
              <a:ahLst/>
              <a:cxnLst>
                <a:cxn ang="0">
                  <a:pos x="T0" y="T1"/>
                </a:cxn>
                <a:cxn ang="0">
                  <a:pos x="T2" y="T3"/>
                </a:cxn>
                <a:cxn ang="0">
                  <a:pos x="T4" y="T5"/>
                </a:cxn>
                <a:cxn ang="0">
                  <a:pos x="T6" y="T7"/>
                </a:cxn>
              </a:cxnLst>
              <a:rect l="0" t="0" r="r" b="b"/>
              <a:pathLst>
                <a:path w="14" h="7">
                  <a:moveTo>
                    <a:pt x="4" y="7"/>
                  </a:moveTo>
                  <a:lnTo>
                    <a:pt x="14" y="0"/>
                  </a:lnTo>
                  <a:lnTo>
                    <a:pt x="0" y="0"/>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38"/>
            <p:cNvSpPr>
              <a:spLocks/>
            </p:cNvSpPr>
            <p:nvPr/>
          </p:nvSpPr>
          <p:spPr bwMode="auto">
            <a:xfrm>
              <a:off x="3584" y="2339"/>
              <a:ext cx="137" cy="123"/>
            </a:xfrm>
            <a:custGeom>
              <a:avLst/>
              <a:gdLst>
                <a:gd name="T0" fmla="*/ 104 w 137"/>
                <a:gd name="T1" fmla="*/ 0 h 123"/>
                <a:gd name="T2" fmla="*/ 107 w 137"/>
                <a:gd name="T3" fmla="*/ 21 h 123"/>
                <a:gd name="T4" fmla="*/ 85 w 137"/>
                <a:gd name="T5" fmla="*/ 23 h 123"/>
                <a:gd name="T6" fmla="*/ 81 w 137"/>
                <a:gd name="T7" fmla="*/ 37 h 123"/>
                <a:gd name="T8" fmla="*/ 71 w 137"/>
                <a:gd name="T9" fmla="*/ 37 h 123"/>
                <a:gd name="T10" fmla="*/ 66 w 137"/>
                <a:gd name="T11" fmla="*/ 47 h 123"/>
                <a:gd name="T12" fmla="*/ 54 w 137"/>
                <a:gd name="T13" fmla="*/ 52 h 123"/>
                <a:gd name="T14" fmla="*/ 54 w 137"/>
                <a:gd name="T15" fmla="*/ 33 h 123"/>
                <a:gd name="T16" fmla="*/ 45 w 137"/>
                <a:gd name="T17" fmla="*/ 30 h 123"/>
                <a:gd name="T18" fmla="*/ 28 w 137"/>
                <a:gd name="T19" fmla="*/ 47 h 123"/>
                <a:gd name="T20" fmla="*/ 12 w 137"/>
                <a:gd name="T21" fmla="*/ 52 h 123"/>
                <a:gd name="T22" fmla="*/ 0 w 137"/>
                <a:gd name="T23" fmla="*/ 78 h 123"/>
                <a:gd name="T24" fmla="*/ 2 w 137"/>
                <a:gd name="T25" fmla="*/ 85 h 123"/>
                <a:gd name="T26" fmla="*/ 10 w 137"/>
                <a:gd name="T27" fmla="*/ 85 h 123"/>
                <a:gd name="T28" fmla="*/ 21 w 137"/>
                <a:gd name="T29" fmla="*/ 61 h 123"/>
                <a:gd name="T30" fmla="*/ 28 w 137"/>
                <a:gd name="T31" fmla="*/ 61 h 123"/>
                <a:gd name="T32" fmla="*/ 28 w 137"/>
                <a:gd name="T33" fmla="*/ 71 h 123"/>
                <a:gd name="T34" fmla="*/ 38 w 137"/>
                <a:gd name="T35" fmla="*/ 61 h 123"/>
                <a:gd name="T36" fmla="*/ 45 w 137"/>
                <a:gd name="T37" fmla="*/ 68 h 123"/>
                <a:gd name="T38" fmla="*/ 54 w 137"/>
                <a:gd name="T39" fmla="*/ 54 h 123"/>
                <a:gd name="T40" fmla="*/ 69 w 137"/>
                <a:gd name="T41" fmla="*/ 68 h 123"/>
                <a:gd name="T42" fmla="*/ 62 w 137"/>
                <a:gd name="T43" fmla="*/ 82 h 123"/>
                <a:gd name="T44" fmla="*/ 69 w 137"/>
                <a:gd name="T45" fmla="*/ 101 h 123"/>
                <a:gd name="T46" fmla="*/ 90 w 137"/>
                <a:gd name="T47" fmla="*/ 115 h 123"/>
                <a:gd name="T48" fmla="*/ 99 w 137"/>
                <a:gd name="T49" fmla="*/ 108 h 123"/>
                <a:gd name="T50" fmla="*/ 107 w 137"/>
                <a:gd name="T51" fmla="*/ 123 h 123"/>
                <a:gd name="T52" fmla="*/ 114 w 137"/>
                <a:gd name="T53" fmla="*/ 108 h 123"/>
                <a:gd name="T54" fmla="*/ 104 w 137"/>
                <a:gd name="T55" fmla="*/ 92 h 123"/>
                <a:gd name="T56" fmla="*/ 107 w 137"/>
                <a:gd name="T57" fmla="*/ 85 h 123"/>
                <a:gd name="T58" fmla="*/ 121 w 137"/>
                <a:gd name="T59" fmla="*/ 71 h 123"/>
                <a:gd name="T60" fmla="*/ 128 w 137"/>
                <a:gd name="T61" fmla="*/ 101 h 123"/>
                <a:gd name="T62" fmla="*/ 137 w 137"/>
                <a:gd name="T63" fmla="*/ 68 h 123"/>
                <a:gd name="T64" fmla="*/ 130 w 137"/>
                <a:gd name="T65" fmla="*/ 37 h 123"/>
                <a:gd name="T66" fmla="*/ 128 w 137"/>
                <a:gd name="T67" fmla="*/ 33 h 123"/>
                <a:gd name="T68" fmla="*/ 130 w 137"/>
                <a:gd name="T69" fmla="*/ 30 h 123"/>
                <a:gd name="T70" fmla="*/ 128 w 137"/>
                <a:gd name="T71" fmla="*/ 16 h 123"/>
                <a:gd name="T72" fmla="*/ 111 w 137"/>
                <a:gd name="T73" fmla="*/ 0 h 123"/>
                <a:gd name="T74" fmla="*/ 104 w 137"/>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23">
                  <a:moveTo>
                    <a:pt x="104" y="0"/>
                  </a:moveTo>
                  <a:lnTo>
                    <a:pt x="107" y="21"/>
                  </a:lnTo>
                  <a:lnTo>
                    <a:pt x="85" y="23"/>
                  </a:lnTo>
                  <a:lnTo>
                    <a:pt x="81" y="37"/>
                  </a:lnTo>
                  <a:lnTo>
                    <a:pt x="71" y="37"/>
                  </a:lnTo>
                  <a:lnTo>
                    <a:pt x="66" y="47"/>
                  </a:lnTo>
                  <a:lnTo>
                    <a:pt x="54" y="52"/>
                  </a:lnTo>
                  <a:lnTo>
                    <a:pt x="54" y="33"/>
                  </a:lnTo>
                  <a:lnTo>
                    <a:pt x="45" y="30"/>
                  </a:lnTo>
                  <a:lnTo>
                    <a:pt x="28" y="47"/>
                  </a:lnTo>
                  <a:lnTo>
                    <a:pt x="12" y="52"/>
                  </a:lnTo>
                  <a:lnTo>
                    <a:pt x="0" y="78"/>
                  </a:lnTo>
                  <a:lnTo>
                    <a:pt x="2" y="85"/>
                  </a:lnTo>
                  <a:lnTo>
                    <a:pt x="10" y="85"/>
                  </a:lnTo>
                  <a:lnTo>
                    <a:pt x="21" y="61"/>
                  </a:lnTo>
                  <a:lnTo>
                    <a:pt x="28" y="61"/>
                  </a:lnTo>
                  <a:lnTo>
                    <a:pt x="28" y="71"/>
                  </a:lnTo>
                  <a:lnTo>
                    <a:pt x="38" y="61"/>
                  </a:lnTo>
                  <a:lnTo>
                    <a:pt x="45" y="68"/>
                  </a:lnTo>
                  <a:lnTo>
                    <a:pt x="54" y="54"/>
                  </a:lnTo>
                  <a:lnTo>
                    <a:pt x="69" y="68"/>
                  </a:lnTo>
                  <a:lnTo>
                    <a:pt x="62" y="82"/>
                  </a:lnTo>
                  <a:lnTo>
                    <a:pt x="69" y="101"/>
                  </a:lnTo>
                  <a:lnTo>
                    <a:pt x="90" y="115"/>
                  </a:lnTo>
                  <a:lnTo>
                    <a:pt x="99" y="108"/>
                  </a:lnTo>
                  <a:lnTo>
                    <a:pt x="107" y="123"/>
                  </a:lnTo>
                  <a:lnTo>
                    <a:pt x="114" y="108"/>
                  </a:lnTo>
                  <a:lnTo>
                    <a:pt x="104" y="92"/>
                  </a:lnTo>
                  <a:lnTo>
                    <a:pt x="107" y="85"/>
                  </a:lnTo>
                  <a:lnTo>
                    <a:pt x="121" y="71"/>
                  </a:lnTo>
                  <a:lnTo>
                    <a:pt x="128" y="101"/>
                  </a:lnTo>
                  <a:lnTo>
                    <a:pt x="137" y="68"/>
                  </a:lnTo>
                  <a:lnTo>
                    <a:pt x="130" y="37"/>
                  </a:lnTo>
                  <a:lnTo>
                    <a:pt x="128" y="33"/>
                  </a:lnTo>
                  <a:lnTo>
                    <a:pt x="130" y="30"/>
                  </a:lnTo>
                  <a:lnTo>
                    <a:pt x="128" y="16"/>
                  </a:lnTo>
                  <a:lnTo>
                    <a:pt x="111" y="0"/>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39"/>
            <p:cNvSpPr>
              <a:spLocks/>
            </p:cNvSpPr>
            <p:nvPr/>
          </p:nvSpPr>
          <p:spPr bwMode="auto">
            <a:xfrm>
              <a:off x="3643" y="2327"/>
              <a:ext cx="22" cy="16"/>
            </a:xfrm>
            <a:custGeom>
              <a:avLst/>
              <a:gdLst>
                <a:gd name="T0" fmla="*/ 3 w 22"/>
                <a:gd name="T1" fmla="*/ 16 h 16"/>
                <a:gd name="T2" fmla="*/ 19 w 22"/>
                <a:gd name="T3" fmla="*/ 14 h 16"/>
                <a:gd name="T4" fmla="*/ 22 w 22"/>
                <a:gd name="T5" fmla="*/ 0 h 16"/>
                <a:gd name="T6" fmla="*/ 10 w 22"/>
                <a:gd name="T7" fmla="*/ 0 h 16"/>
                <a:gd name="T8" fmla="*/ 0 w 22"/>
                <a:gd name="T9" fmla="*/ 9 h 16"/>
                <a:gd name="T10" fmla="*/ 3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3" y="16"/>
                  </a:moveTo>
                  <a:lnTo>
                    <a:pt x="19" y="14"/>
                  </a:lnTo>
                  <a:lnTo>
                    <a:pt x="22" y="0"/>
                  </a:lnTo>
                  <a:lnTo>
                    <a:pt x="10" y="0"/>
                  </a:lnTo>
                  <a:lnTo>
                    <a:pt x="0" y="9"/>
                  </a:lnTo>
                  <a:lnTo>
                    <a:pt x="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40"/>
            <p:cNvSpPr>
              <a:spLocks/>
            </p:cNvSpPr>
            <p:nvPr/>
          </p:nvSpPr>
          <p:spPr bwMode="auto">
            <a:xfrm>
              <a:off x="3629" y="2294"/>
              <a:ext cx="17" cy="54"/>
            </a:xfrm>
            <a:custGeom>
              <a:avLst/>
              <a:gdLst>
                <a:gd name="T0" fmla="*/ 0 w 17"/>
                <a:gd name="T1" fmla="*/ 54 h 54"/>
                <a:gd name="T2" fmla="*/ 17 w 17"/>
                <a:gd name="T3" fmla="*/ 26 h 54"/>
                <a:gd name="T4" fmla="*/ 17 w 17"/>
                <a:gd name="T5" fmla="*/ 0 h 54"/>
                <a:gd name="T6" fmla="*/ 0 w 17"/>
                <a:gd name="T7" fmla="*/ 42 h 54"/>
                <a:gd name="T8" fmla="*/ 0 w 17"/>
                <a:gd name="T9" fmla="*/ 54 h 54"/>
              </a:gdLst>
              <a:ahLst/>
              <a:cxnLst>
                <a:cxn ang="0">
                  <a:pos x="T0" y="T1"/>
                </a:cxn>
                <a:cxn ang="0">
                  <a:pos x="T2" y="T3"/>
                </a:cxn>
                <a:cxn ang="0">
                  <a:pos x="T4" y="T5"/>
                </a:cxn>
                <a:cxn ang="0">
                  <a:pos x="T6" y="T7"/>
                </a:cxn>
                <a:cxn ang="0">
                  <a:pos x="T8" y="T9"/>
                </a:cxn>
              </a:cxnLst>
              <a:rect l="0" t="0" r="r" b="b"/>
              <a:pathLst>
                <a:path w="17" h="54">
                  <a:moveTo>
                    <a:pt x="0" y="54"/>
                  </a:moveTo>
                  <a:lnTo>
                    <a:pt x="17" y="26"/>
                  </a:lnTo>
                  <a:lnTo>
                    <a:pt x="17" y="0"/>
                  </a:lnTo>
                  <a:lnTo>
                    <a:pt x="0" y="42"/>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41"/>
            <p:cNvSpPr>
              <a:spLocks/>
            </p:cNvSpPr>
            <p:nvPr/>
          </p:nvSpPr>
          <p:spPr bwMode="auto">
            <a:xfrm>
              <a:off x="3693" y="2320"/>
              <a:ext cx="2" cy="16"/>
            </a:xfrm>
            <a:custGeom>
              <a:avLst/>
              <a:gdLst>
                <a:gd name="T0" fmla="*/ 2 w 2"/>
                <a:gd name="T1" fmla="*/ 0 h 16"/>
                <a:gd name="T2" fmla="*/ 0 w 2"/>
                <a:gd name="T3" fmla="*/ 7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2" y="0"/>
                  </a:moveTo>
                  <a:lnTo>
                    <a:pt x="0" y="7"/>
                  </a:lnTo>
                  <a:lnTo>
                    <a:pt x="2" y="1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42"/>
            <p:cNvSpPr>
              <a:spLocks/>
            </p:cNvSpPr>
            <p:nvPr/>
          </p:nvSpPr>
          <p:spPr bwMode="auto">
            <a:xfrm>
              <a:off x="3657" y="2286"/>
              <a:ext cx="26" cy="45"/>
            </a:xfrm>
            <a:custGeom>
              <a:avLst/>
              <a:gdLst>
                <a:gd name="T0" fmla="*/ 10 w 26"/>
                <a:gd name="T1" fmla="*/ 17 h 45"/>
                <a:gd name="T2" fmla="*/ 12 w 26"/>
                <a:gd name="T3" fmla="*/ 36 h 45"/>
                <a:gd name="T4" fmla="*/ 19 w 26"/>
                <a:gd name="T5" fmla="*/ 45 h 45"/>
                <a:gd name="T6" fmla="*/ 19 w 26"/>
                <a:gd name="T7" fmla="*/ 38 h 45"/>
                <a:gd name="T8" fmla="*/ 26 w 26"/>
                <a:gd name="T9" fmla="*/ 38 h 45"/>
                <a:gd name="T10" fmla="*/ 19 w 26"/>
                <a:gd name="T11" fmla="*/ 10 h 45"/>
                <a:gd name="T12" fmla="*/ 0 w 26"/>
                <a:gd name="T13" fmla="*/ 0 h 45"/>
                <a:gd name="T14" fmla="*/ 3 w 26"/>
                <a:gd name="T15" fmla="*/ 19 h 45"/>
                <a:gd name="T16" fmla="*/ 10 w 26"/>
                <a:gd name="T1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5">
                  <a:moveTo>
                    <a:pt x="10" y="17"/>
                  </a:moveTo>
                  <a:lnTo>
                    <a:pt x="12" y="36"/>
                  </a:lnTo>
                  <a:lnTo>
                    <a:pt x="19" y="45"/>
                  </a:lnTo>
                  <a:lnTo>
                    <a:pt x="19" y="38"/>
                  </a:lnTo>
                  <a:lnTo>
                    <a:pt x="26" y="38"/>
                  </a:lnTo>
                  <a:lnTo>
                    <a:pt x="19" y="10"/>
                  </a:lnTo>
                  <a:lnTo>
                    <a:pt x="0" y="0"/>
                  </a:lnTo>
                  <a:lnTo>
                    <a:pt x="3" y="19"/>
                  </a:lnTo>
                  <a:lnTo>
                    <a:pt x="1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43"/>
            <p:cNvSpPr>
              <a:spLocks/>
            </p:cNvSpPr>
            <p:nvPr/>
          </p:nvSpPr>
          <p:spPr bwMode="auto">
            <a:xfrm>
              <a:off x="3601" y="2301"/>
              <a:ext cx="30" cy="59"/>
            </a:xfrm>
            <a:custGeom>
              <a:avLst/>
              <a:gdLst>
                <a:gd name="T0" fmla="*/ 14 w 30"/>
                <a:gd name="T1" fmla="*/ 4 h 59"/>
                <a:gd name="T2" fmla="*/ 7 w 30"/>
                <a:gd name="T3" fmla="*/ 30 h 59"/>
                <a:gd name="T4" fmla="*/ 0 w 30"/>
                <a:gd name="T5" fmla="*/ 30 h 59"/>
                <a:gd name="T6" fmla="*/ 0 w 30"/>
                <a:gd name="T7" fmla="*/ 38 h 59"/>
                <a:gd name="T8" fmla="*/ 19 w 30"/>
                <a:gd name="T9" fmla="*/ 59 h 59"/>
                <a:gd name="T10" fmla="*/ 21 w 30"/>
                <a:gd name="T11" fmla="*/ 54 h 59"/>
                <a:gd name="T12" fmla="*/ 21 w 30"/>
                <a:gd name="T13" fmla="*/ 35 h 59"/>
                <a:gd name="T14" fmla="*/ 30 w 30"/>
                <a:gd name="T15" fmla="*/ 9 h 59"/>
                <a:gd name="T16" fmla="*/ 30 w 30"/>
                <a:gd name="T17" fmla="*/ 4 h 59"/>
                <a:gd name="T18" fmla="*/ 21 w 30"/>
                <a:gd name="T19" fmla="*/ 0 h 59"/>
                <a:gd name="T20" fmla="*/ 14 w 30"/>
                <a:gd name="T21"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9">
                  <a:moveTo>
                    <a:pt x="14" y="4"/>
                  </a:moveTo>
                  <a:lnTo>
                    <a:pt x="7" y="30"/>
                  </a:lnTo>
                  <a:lnTo>
                    <a:pt x="0" y="30"/>
                  </a:lnTo>
                  <a:lnTo>
                    <a:pt x="0" y="38"/>
                  </a:lnTo>
                  <a:lnTo>
                    <a:pt x="19" y="59"/>
                  </a:lnTo>
                  <a:lnTo>
                    <a:pt x="21" y="54"/>
                  </a:lnTo>
                  <a:lnTo>
                    <a:pt x="21" y="35"/>
                  </a:lnTo>
                  <a:lnTo>
                    <a:pt x="30" y="9"/>
                  </a:lnTo>
                  <a:lnTo>
                    <a:pt x="30" y="4"/>
                  </a:lnTo>
                  <a:lnTo>
                    <a:pt x="21" y="0"/>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44"/>
            <p:cNvSpPr>
              <a:spLocks/>
            </p:cNvSpPr>
            <p:nvPr/>
          </p:nvSpPr>
          <p:spPr bwMode="auto">
            <a:xfrm>
              <a:off x="3584" y="2275"/>
              <a:ext cx="36" cy="45"/>
            </a:xfrm>
            <a:custGeom>
              <a:avLst/>
              <a:gdLst>
                <a:gd name="T0" fmla="*/ 0 w 36"/>
                <a:gd name="T1" fmla="*/ 0 h 45"/>
                <a:gd name="T2" fmla="*/ 2 w 36"/>
                <a:gd name="T3" fmla="*/ 45 h 45"/>
                <a:gd name="T4" fmla="*/ 33 w 36"/>
                <a:gd name="T5" fmla="*/ 23 h 45"/>
                <a:gd name="T6" fmla="*/ 36 w 36"/>
                <a:gd name="T7" fmla="*/ 9 h 45"/>
                <a:gd name="T8" fmla="*/ 17 w 36"/>
                <a:gd name="T9" fmla="*/ 7 h 45"/>
                <a:gd name="T10" fmla="*/ 0 w 36"/>
                <a:gd name="T11" fmla="*/ 0 h 45"/>
              </a:gdLst>
              <a:ahLst/>
              <a:cxnLst>
                <a:cxn ang="0">
                  <a:pos x="T0" y="T1"/>
                </a:cxn>
                <a:cxn ang="0">
                  <a:pos x="T2" y="T3"/>
                </a:cxn>
                <a:cxn ang="0">
                  <a:pos x="T4" y="T5"/>
                </a:cxn>
                <a:cxn ang="0">
                  <a:pos x="T6" y="T7"/>
                </a:cxn>
                <a:cxn ang="0">
                  <a:pos x="T8" y="T9"/>
                </a:cxn>
                <a:cxn ang="0">
                  <a:pos x="T10" y="T11"/>
                </a:cxn>
              </a:cxnLst>
              <a:rect l="0" t="0" r="r" b="b"/>
              <a:pathLst>
                <a:path w="36" h="45">
                  <a:moveTo>
                    <a:pt x="0" y="0"/>
                  </a:moveTo>
                  <a:lnTo>
                    <a:pt x="2" y="45"/>
                  </a:lnTo>
                  <a:lnTo>
                    <a:pt x="33" y="23"/>
                  </a:lnTo>
                  <a:lnTo>
                    <a:pt x="36" y="9"/>
                  </a:lnTo>
                  <a:lnTo>
                    <a:pt x="17" y="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45"/>
            <p:cNvSpPr>
              <a:spLocks/>
            </p:cNvSpPr>
            <p:nvPr/>
          </p:nvSpPr>
          <p:spPr bwMode="auto">
            <a:xfrm>
              <a:off x="3657" y="2256"/>
              <a:ext cx="41" cy="45"/>
            </a:xfrm>
            <a:custGeom>
              <a:avLst/>
              <a:gdLst>
                <a:gd name="T0" fmla="*/ 41 w 41"/>
                <a:gd name="T1" fmla="*/ 45 h 45"/>
                <a:gd name="T2" fmla="*/ 34 w 41"/>
                <a:gd name="T3" fmla="*/ 26 h 45"/>
                <a:gd name="T4" fmla="*/ 34 w 41"/>
                <a:gd name="T5" fmla="*/ 9 h 45"/>
                <a:gd name="T6" fmla="*/ 26 w 41"/>
                <a:gd name="T7" fmla="*/ 0 h 45"/>
                <a:gd name="T8" fmla="*/ 0 w 41"/>
                <a:gd name="T9" fmla="*/ 0 h 45"/>
                <a:gd name="T10" fmla="*/ 26 w 41"/>
                <a:gd name="T11" fmla="*/ 42 h 45"/>
                <a:gd name="T12" fmla="*/ 41 w 41"/>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41" y="45"/>
                  </a:moveTo>
                  <a:lnTo>
                    <a:pt x="34" y="26"/>
                  </a:lnTo>
                  <a:lnTo>
                    <a:pt x="34" y="9"/>
                  </a:lnTo>
                  <a:lnTo>
                    <a:pt x="26" y="0"/>
                  </a:lnTo>
                  <a:lnTo>
                    <a:pt x="0" y="0"/>
                  </a:lnTo>
                  <a:lnTo>
                    <a:pt x="26" y="42"/>
                  </a:lnTo>
                  <a:lnTo>
                    <a:pt x="4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46"/>
            <p:cNvSpPr>
              <a:spLocks/>
            </p:cNvSpPr>
            <p:nvPr/>
          </p:nvSpPr>
          <p:spPr bwMode="auto">
            <a:xfrm>
              <a:off x="3622" y="2251"/>
              <a:ext cx="24" cy="26"/>
            </a:xfrm>
            <a:custGeom>
              <a:avLst/>
              <a:gdLst>
                <a:gd name="T0" fmla="*/ 24 w 24"/>
                <a:gd name="T1" fmla="*/ 19 h 26"/>
                <a:gd name="T2" fmla="*/ 2 w 24"/>
                <a:gd name="T3" fmla="*/ 0 h 26"/>
                <a:gd name="T4" fmla="*/ 0 w 24"/>
                <a:gd name="T5" fmla="*/ 19 h 26"/>
                <a:gd name="T6" fmla="*/ 9 w 24"/>
                <a:gd name="T7" fmla="*/ 14 h 26"/>
                <a:gd name="T8" fmla="*/ 24 w 24"/>
                <a:gd name="T9" fmla="*/ 26 h 26"/>
                <a:gd name="T10" fmla="*/ 24 w 24"/>
                <a:gd name="T11" fmla="*/ 19 h 26"/>
              </a:gdLst>
              <a:ahLst/>
              <a:cxnLst>
                <a:cxn ang="0">
                  <a:pos x="T0" y="T1"/>
                </a:cxn>
                <a:cxn ang="0">
                  <a:pos x="T2" y="T3"/>
                </a:cxn>
                <a:cxn ang="0">
                  <a:pos x="T4" y="T5"/>
                </a:cxn>
                <a:cxn ang="0">
                  <a:pos x="T6" y="T7"/>
                </a:cxn>
                <a:cxn ang="0">
                  <a:pos x="T8" y="T9"/>
                </a:cxn>
                <a:cxn ang="0">
                  <a:pos x="T10" y="T11"/>
                </a:cxn>
              </a:cxnLst>
              <a:rect l="0" t="0" r="r" b="b"/>
              <a:pathLst>
                <a:path w="24" h="26">
                  <a:moveTo>
                    <a:pt x="24" y="19"/>
                  </a:moveTo>
                  <a:lnTo>
                    <a:pt x="2" y="0"/>
                  </a:lnTo>
                  <a:lnTo>
                    <a:pt x="0" y="19"/>
                  </a:lnTo>
                  <a:lnTo>
                    <a:pt x="9" y="14"/>
                  </a:lnTo>
                  <a:lnTo>
                    <a:pt x="24" y="26"/>
                  </a:lnTo>
                  <a:lnTo>
                    <a:pt x="2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47"/>
            <p:cNvSpPr>
              <a:spLocks/>
            </p:cNvSpPr>
            <p:nvPr/>
          </p:nvSpPr>
          <p:spPr bwMode="auto">
            <a:xfrm>
              <a:off x="3586" y="2251"/>
              <a:ext cx="5" cy="14"/>
            </a:xfrm>
            <a:custGeom>
              <a:avLst/>
              <a:gdLst>
                <a:gd name="T0" fmla="*/ 0 w 5"/>
                <a:gd name="T1" fmla="*/ 14 h 14"/>
                <a:gd name="T2" fmla="*/ 5 w 5"/>
                <a:gd name="T3" fmla="*/ 0 h 14"/>
                <a:gd name="T4" fmla="*/ 0 w 5"/>
                <a:gd name="T5" fmla="*/ 5 h 14"/>
                <a:gd name="T6" fmla="*/ 0 w 5"/>
                <a:gd name="T7" fmla="*/ 14 h 14"/>
              </a:gdLst>
              <a:ahLst/>
              <a:cxnLst>
                <a:cxn ang="0">
                  <a:pos x="T0" y="T1"/>
                </a:cxn>
                <a:cxn ang="0">
                  <a:pos x="T2" y="T3"/>
                </a:cxn>
                <a:cxn ang="0">
                  <a:pos x="T4" y="T5"/>
                </a:cxn>
                <a:cxn ang="0">
                  <a:pos x="T6" y="T7"/>
                </a:cxn>
              </a:cxnLst>
              <a:rect l="0" t="0" r="r" b="b"/>
              <a:pathLst>
                <a:path w="5" h="14">
                  <a:moveTo>
                    <a:pt x="0" y="14"/>
                  </a:moveTo>
                  <a:lnTo>
                    <a:pt x="5" y="0"/>
                  </a:lnTo>
                  <a:lnTo>
                    <a:pt x="0" y="5"/>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48"/>
            <p:cNvSpPr>
              <a:spLocks/>
            </p:cNvSpPr>
            <p:nvPr/>
          </p:nvSpPr>
          <p:spPr bwMode="auto">
            <a:xfrm>
              <a:off x="3582" y="2225"/>
              <a:ext cx="7" cy="9"/>
            </a:xfrm>
            <a:custGeom>
              <a:avLst/>
              <a:gdLst>
                <a:gd name="T0" fmla="*/ 2 w 7"/>
                <a:gd name="T1" fmla="*/ 5 h 9"/>
                <a:gd name="T2" fmla="*/ 7 w 7"/>
                <a:gd name="T3" fmla="*/ 9 h 9"/>
                <a:gd name="T4" fmla="*/ 7 w 7"/>
                <a:gd name="T5" fmla="*/ 2 h 9"/>
                <a:gd name="T6" fmla="*/ 0 w 7"/>
                <a:gd name="T7" fmla="*/ 0 h 9"/>
                <a:gd name="T8" fmla="*/ 2 w 7"/>
                <a:gd name="T9" fmla="*/ 5 h 9"/>
              </a:gdLst>
              <a:ahLst/>
              <a:cxnLst>
                <a:cxn ang="0">
                  <a:pos x="T0" y="T1"/>
                </a:cxn>
                <a:cxn ang="0">
                  <a:pos x="T2" y="T3"/>
                </a:cxn>
                <a:cxn ang="0">
                  <a:pos x="T4" y="T5"/>
                </a:cxn>
                <a:cxn ang="0">
                  <a:pos x="T6" y="T7"/>
                </a:cxn>
                <a:cxn ang="0">
                  <a:pos x="T8" y="T9"/>
                </a:cxn>
              </a:cxnLst>
              <a:rect l="0" t="0" r="r" b="b"/>
              <a:pathLst>
                <a:path w="7" h="9">
                  <a:moveTo>
                    <a:pt x="2" y="5"/>
                  </a:moveTo>
                  <a:lnTo>
                    <a:pt x="7" y="9"/>
                  </a:lnTo>
                  <a:lnTo>
                    <a:pt x="7" y="2"/>
                  </a:lnTo>
                  <a:lnTo>
                    <a:pt x="0" y="0"/>
                  </a:lnTo>
                  <a:lnTo>
                    <a:pt x="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49"/>
            <p:cNvSpPr>
              <a:spLocks/>
            </p:cNvSpPr>
            <p:nvPr/>
          </p:nvSpPr>
          <p:spPr bwMode="auto">
            <a:xfrm>
              <a:off x="3584" y="2178"/>
              <a:ext cx="2" cy="11"/>
            </a:xfrm>
            <a:custGeom>
              <a:avLst/>
              <a:gdLst>
                <a:gd name="T0" fmla="*/ 2 w 2"/>
                <a:gd name="T1" fmla="*/ 0 h 11"/>
                <a:gd name="T2" fmla="*/ 0 w 2"/>
                <a:gd name="T3" fmla="*/ 2 h 11"/>
                <a:gd name="T4" fmla="*/ 2 w 2"/>
                <a:gd name="T5" fmla="*/ 11 h 11"/>
                <a:gd name="T6" fmla="*/ 2 w 2"/>
                <a:gd name="T7" fmla="*/ 0 h 11"/>
              </a:gdLst>
              <a:ahLst/>
              <a:cxnLst>
                <a:cxn ang="0">
                  <a:pos x="T0" y="T1"/>
                </a:cxn>
                <a:cxn ang="0">
                  <a:pos x="T2" y="T3"/>
                </a:cxn>
                <a:cxn ang="0">
                  <a:pos x="T4" y="T5"/>
                </a:cxn>
                <a:cxn ang="0">
                  <a:pos x="T6" y="T7"/>
                </a:cxn>
              </a:cxnLst>
              <a:rect l="0" t="0" r="r" b="b"/>
              <a:pathLst>
                <a:path w="2" h="11">
                  <a:moveTo>
                    <a:pt x="2" y="0"/>
                  </a:moveTo>
                  <a:lnTo>
                    <a:pt x="0" y="2"/>
                  </a:lnTo>
                  <a:lnTo>
                    <a:pt x="2" y="1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50"/>
            <p:cNvSpPr>
              <a:spLocks/>
            </p:cNvSpPr>
            <p:nvPr/>
          </p:nvSpPr>
          <p:spPr bwMode="auto">
            <a:xfrm>
              <a:off x="3523" y="2069"/>
              <a:ext cx="127" cy="187"/>
            </a:xfrm>
            <a:custGeom>
              <a:avLst/>
              <a:gdLst>
                <a:gd name="T0" fmla="*/ 21 w 127"/>
                <a:gd name="T1" fmla="*/ 128 h 187"/>
                <a:gd name="T2" fmla="*/ 23 w 127"/>
                <a:gd name="T3" fmla="*/ 118 h 187"/>
                <a:gd name="T4" fmla="*/ 33 w 127"/>
                <a:gd name="T5" fmla="*/ 120 h 187"/>
                <a:gd name="T6" fmla="*/ 23 w 127"/>
                <a:gd name="T7" fmla="*/ 137 h 187"/>
                <a:gd name="T8" fmla="*/ 26 w 127"/>
                <a:gd name="T9" fmla="*/ 149 h 187"/>
                <a:gd name="T10" fmla="*/ 44 w 127"/>
                <a:gd name="T11" fmla="*/ 151 h 187"/>
                <a:gd name="T12" fmla="*/ 52 w 127"/>
                <a:gd name="T13" fmla="*/ 144 h 187"/>
                <a:gd name="T14" fmla="*/ 61 w 127"/>
                <a:gd name="T15" fmla="*/ 144 h 187"/>
                <a:gd name="T16" fmla="*/ 85 w 127"/>
                <a:gd name="T17" fmla="*/ 165 h 187"/>
                <a:gd name="T18" fmla="*/ 78 w 127"/>
                <a:gd name="T19" fmla="*/ 144 h 187"/>
                <a:gd name="T20" fmla="*/ 85 w 127"/>
                <a:gd name="T21" fmla="*/ 144 h 187"/>
                <a:gd name="T22" fmla="*/ 104 w 127"/>
                <a:gd name="T23" fmla="*/ 168 h 187"/>
                <a:gd name="T24" fmla="*/ 123 w 127"/>
                <a:gd name="T25" fmla="*/ 175 h 187"/>
                <a:gd name="T26" fmla="*/ 120 w 127"/>
                <a:gd name="T27" fmla="*/ 180 h 187"/>
                <a:gd name="T28" fmla="*/ 123 w 127"/>
                <a:gd name="T29" fmla="*/ 187 h 187"/>
                <a:gd name="T30" fmla="*/ 127 w 127"/>
                <a:gd name="T31" fmla="*/ 172 h 187"/>
                <a:gd name="T32" fmla="*/ 120 w 127"/>
                <a:gd name="T33" fmla="*/ 168 h 187"/>
                <a:gd name="T34" fmla="*/ 120 w 127"/>
                <a:gd name="T35" fmla="*/ 163 h 187"/>
                <a:gd name="T36" fmla="*/ 111 w 127"/>
                <a:gd name="T37" fmla="*/ 154 h 187"/>
                <a:gd name="T38" fmla="*/ 120 w 127"/>
                <a:gd name="T39" fmla="*/ 149 h 187"/>
                <a:gd name="T40" fmla="*/ 101 w 127"/>
                <a:gd name="T41" fmla="*/ 142 h 187"/>
                <a:gd name="T42" fmla="*/ 99 w 127"/>
                <a:gd name="T43" fmla="*/ 149 h 187"/>
                <a:gd name="T44" fmla="*/ 85 w 127"/>
                <a:gd name="T45" fmla="*/ 130 h 187"/>
                <a:gd name="T46" fmla="*/ 71 w 127"/>
                <a:gd name="T47" fmla="*/ 135 h 187"/>
                <a:gd name="T48" fmla="*/ 71 w 127"/>
                <a:gd name="T49" fmla="*/ 142 h 187"/>
                <a:gd name="T50" fmla="*/ 63 w 127"/>
                <a:gd name="T51" fmla="*/ 144 h 187"/>
                <a:gd name="T52" fmla="*/ 52 w 127"/>
                <a:gd name="T53" fmla="*/ 128 h 187"/>
                <a:gd name="T54" fmla="*/ 47 w 127"/>
                <a:gd name="T55" fmla="*/ 99 h 187"/>
                <a:gd name="T56" fmla="*/ 56 w 127"/>
                <a:gd name="T57" fmla="*/ 83 h 187"/>
                <a:gd name="T58" fmla="*/ 68 w 127"/>
                <a:gd name="T59" fmla="*/ 75 h 187"/>
                <a:gd name="T60" fmla="*/ 78 w 127"/>
                <a:gd name="T61" fmla="*/ 52 h 187"/>
                <a:gd name="T62" fmla="*/ 68 w 127"/>
                <a:gd name="T63" fmla="*/ 33 h 187"/>
                <a:gd name="T64" fmla="*/ 71 w 127"/>
                <a:gd name="T65" fmla="*/ 4 h 187"/>
                <a:gd name="T66" fmla="*/ 66 w 127"/>
                <a:gd name="T67" fmla="*/ 0 h 187"/>
                <a:gd name="T68" fmla="*/ 63 w 127"/>
                <a:gd name="T69" fmla="*/ 7 h 187"/>
                <a:gd name="T70" fmla="*/ 54 w 127"/>
                <a:gd name="T71" fmla="*/ 7 h 187"/>
                <a:gd name="T72" fmla="*/ 26 w 127"/>
                <a:gd name="T73" fmla="*/ 0 h 187"/>
                <a:gd name="T74" fmla="*/ 23 w 127"/>
                <a:gd name="T75" fmla="*/ 2 h 187"/>
                <a:gd name="T76" fmla="*/ 16 w 127"/>
                <a:gd name="T77" fmla="*/ 75 h 187"/>
                <a:gd name="T78" fmla="*/ 0 w 127"/>
                <a:gd name="T79" fmla="*/ 75 h 187"/>
                <a:gd name="T80" fmla="*/ 7 w 127"/>
                <a:gd name="T81" fmla="*/ 109 h 187"/>
                <a:gd name="T82" fmla="*/ 21 w 127"/>
                <a:gd name="T83" fmla="*/ 1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87">
                  <a:moveTo>
                    <a:pt x="21" y="128"/>
                  </a:moveTo>
                  <a:lnTo>
                    <a:pt x="23" y="118"/>
                  </a:lnTo>
                  <a:lnTo>
                    <a:pt x="33" y="120"/>
                  </a:lnTo>
                  <a:lnTo>
                    <a:pt x="23" y="137"/>
                  </a:lnTo>
                  <a:lnTo>
                    <a:pt x="26" y="149"/>
                  </a:lnTo>
                  <a:lnTo>
                    <a:pt x="44" y="151"/>
                  </a:lnTo>
                  <a:lnTo>
                    <a:pt x="52" y="144"/>
                  </a:lnTo>
                  <a:lnTo>
                    <a:pt x="61" y="144"/>
                  </a:lnTo>
                  <a:lnTo>
                    <a:pt x="85" y="165"/>
                  </a:lnTo>
                  <a:lnTo>
                    <a:pt x="78" y="144"/>
                  </a:lnTo>
                  <a:lnTo>
                    <a:pt x="85" y="144"/>
                  </a:lnTo>
                  <a:lnTo>
                    <a:pt x="104" y="168"/>
                  </a:lnTo>
                  <a:lnTo>
                    <a:pt x="123" y="175"/>
                  </a:lnTo>
                  <a:lnTo>
                    <a:pt x="120" y="180"/>
                  </a:lnTo>
                  <a:lnTo>
                    <a:pt x="123" y="187"/>
                  </a:lnTo>
                  <a:lnTo>
                    <a:pt x="127" y="172"/>
                  </a:lnTo>
                  <a:lnTo>
                    <a:pt x="120" y="168"/>
                  </a:lnTo>
                  <a:lnTo>
                    <a:pt x="120" y="163"/>
                  </a:lnTo>
                  <a:lnTo>
                    <a:pt x="111" y="154"/>
                  </a:lnTo>
                  <a:lnTo>
                    <a:pt x="120" y="149"/>
                  </a:lnTo>
                  <a:lnTo>
                    <a:pt x="101" y="142"/>
                  </a:lnTo>
                  <a:lnTo>
                    <a:pt x="99" y="149"/>
                  </a:lnTo>
                  <a:lnTo>
                    <a:pt x="85" y="130"/>
                  </a:lnTo>
                  <a:lnTo>
                    <a:pt x="71" y="135"/>
                  </a:lnTo>
                  <a:lnTo>
                    <a:pt x="71" y="142"/>
                  </a:lnTo>
                  <a:lnTo>
                    <a:pt x="63" y="144"/>
                  </a:lnTo>
                  <a:lnTo>
                    <a:pt x="52" y="128"/>
                  </a:lnTo>
                  <a:lnTo>
                    <a:pt x="47" y="99"/>
                  </a:lnTo>
                  <a:lnTo>
                    <a:pt x="56" y="83"/>
                  </a:lnTo>
                  <a:lnTo>
                    <a:pt x="68" y="75"/>
                  </a:lnTo>
                  <a:lnTo>
                    <a:pt x="78" y="52"/>
                  </a:lnTo>
                  <a:lnTo>
                    <a:pt x="68" y="33"/>
                  </a:lnTo>
                  <a:lnTo>
                    <a:pt x="71" y="4"/>
                  </a:lnTo>
                  <a:lnTo>
                    <a:pt x="66" y="0"/>
                  </a:lnTo>
                  <a:lnTo>
                    <a:pt x="63" y="7"/>
                  </a:lnTo>
                  <a:lnTo>
                    <a:pt x="54" y="7"/>
                  </a:lnTo>
                  <a:lnTo>
                    <a:pt x="26" y="0"/>
                  </a:lnTo>
                  <a:lnTo>
                    <a:pt x="23" y="2"/>
                  </a:lnTo>
                  <a:lnTo>
                    <a:pt x="16" y="75"/>
                  </a:lnTo>
                  <a:lnTo>
                    <a:pt x="0" y="75"/>
                  </a:lnTo>
                  <a:lnTo>
                    <a:pt x="7" y="109"/>
                  </a:lnTo>
                  <a:lnTo>
                    <a:pt x="21"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51"/>
            <p:cNvSpPr>
              <a:spLocks/>
            </p:cNvSpPr>
            <p:nvPr/>
          </p:nvSpPr>
          <p:spPr bwMode="auto">
            <a:xfrm>
              <a:off x="3539" y="2227"/>
              <a:ext cx="33" cy="38"/>
            </a:xfrm>
            <a:custGeom>
              <a:avLst/>
              <a:gdLst>
                <a:gd name="T0" fmla="*/ 33 w 33"/>
                <a:gd name="T1" fmla="*/ 7 h 38"/>
                <a:gd name="T2" fmla="*/ 19 w 33"/>
                <a:gd name="T3" fmla="*/ 0 h 38"/>
                <a:gd name="T4" fmla="*/ 0 w 33"/>
                <a:gd name="T5" fmla="*/ 0 h 38"/>
                <a:gd name="T6" fmla="*/ 7 w 33"/>
                <a:gd name="T7" fmla="*/ 7 h 38"/>
                <a:gd name="T8" fmla="*/ 24 w 33"/>
                <a:gd name="T9" fmla="*/ 38 h 38"/>
                <a:gd name="T10" fmla="*/ 33 w 33"/>
                <a:gd name="T11" fmla="*/ 33 h 38"/>
                <a:gd name="T12" fmla="*/ 33 w 33"/>
                <a:gd name="T13" fmla="*/ 7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33" y="7"/>
                  </a:moveTo>
                  <a:lnTo>
                    <a:pt x="19" y="0"/>
                  </a:lnTo>
                  <a:lnTo>
                    <a:pt x="0" y="0"/>
                  </a:lnTo>
                  <a:lnTo>
                    <a:pt x="7" y="7"/>
                  </a:lnTo>
                  <a:lnTo>
                    <a:pt x="24" y="38"/>
                  </a:lnTo>
                  <a:lnTo>
                    <a:pt x="33" y="33"/>
                  </a:lnTo>
                  <a:lnTo>
                    <a:pt x="3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52"/>
            <p:cNvSpPr>
              <a:spLocks/>
            </p:cNvSpPr>
            <p:nvPr/>
          </p:nvSpPr>
          <p:spPr bwMode="auto">
            <a:xfrm>
              <a:off x="2654" y="1936"/>
              <a:ext cx="5" cy="14"/>
            </a:xfrm>
            <a:custGeom>
              <a:avLst/>
              <a:gdLst>
                <a:gd name="T0" fmla="*/ 0 w 5"/>
                <a:gd name="T1" fmla="*/ 12 h 14"/>
                <a:gd name="T2" fmla="*/ 2 w 5"/>
                <a:gd name="T3" fmla="*/ 14 h 14"/>
                <a:gd name="T4" fmla="*/ 5 w 5"/>
                <a:gd name="T5" fmla="*/ 5 h 14"/>
                <a:gd name="T6" fmla="*/ 0 w 5"/>
                <a:gd name="T7" fmla="*/ 0 h 14"/>
                <a:gd name="T8" fmla="*/ 0 w 5"/>
                <a:gd name="T9" fmla="*/ 12 h 14"/>
              </a:gdLst>
              <a:ahLst/>
              <a:cxnLst>
                <a:cxn ang="0">
                  <a:pos x="T0" y="T1"/>
                </a:cxn>
                <a:cxn ang="0">
                  <a:pos x="T2" y="T3"/>
                </a:cxn>
                <a:cxn ang="0">
                  <a:pos x="T4" y="T5"/>
                </a:cxn>
                <a:cxn ang="0">
                  <a:pos x="T6" y="T7"/>
                </a:cxn>
                <a:cxn ang="0">
                  <a:pos x="T8" y="T9"/>
                </a:cxn>
              </a:cxnLst>
              <a:rect l="0" t="0" r="r" b="b"/>
              <a:pathLst>
                <a:path w="5" h="14">
                  <a:moveTo>
                    <a:pt x="0" y="12"/>
                  </a:moveTo>
                  <a:lnTo>
                    <a:pt x="2" y="14"/>
                  </a:lnTo>
                  <a:lnTo>
                    <a:pt x="5" y="5"/>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53"/>
            <p:cNvSpPr>
              <a:spLocks/>
            </p:cNvSpPr>
            <p:nvPr/>
          </p:nvSpPr>
          <p:spPr bwMode="auto">
            <a:xfrm>
              <a:off x="2881" y="2275"/>
              <a:ext cx="7" cy="7"/>
            </a:xfrm>
            <a:custGeom>
              <a:avLst/>
              <a:gdLst>
                <a:gd name="T0" fmla="*/ 7 w 7"/>
                <a:gd name="T1" fmla="*/ 0 h 7"/>
                <a:gd name="T2" fmla="*/ 0 w 7"/>
                <a:gd name="T3" fmla="*/ 7 h 7"/>
                <a:gd name="T4" fmla="*/ 7 w 7"/>
                <a:gd name="T5" fmla="*/ 7 h 7"/>
                <a:gd name="T6" fmla="*/ 7 w 7"/>
                <a:gd name="T7" fmla="*/ 0 h 7"/>
              </a:gdLst>
              <a:ahLst/>
              <a:cxnLst>
                <a:cxn ang="0">
                  <a:pos x="T0" y="T1"/>
                </a:cxn>
                <a:cxn ang="0">
                  <a:pos x="T2" y="T3"/>
                </a:cxn>
                <a:cxn ang="0">
                  <a:pos x="T4" y="T5"/>
                </a:cxn>
                <a:cxn ang="0">
                  <a:pos x="T6" y="T7"/>
                </a:cxn>
              </a:cxnLst>
              <a:rect l="0" t="0" r="r" b="b"/>
              <a:pathLst>
                <a:path w="7" h="7">
                  <a:moveTo>
                    <a:pt x="7" y="0"/>
                  </a:moveTo>
                  <a:lnTo>
                    <a:pt x="0" y="7"/>
                  </a:lnTo>
                  <a:lnTo>
                    <a:pt x="7" y="7"/>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54"/>
            <p:cNvSpPr>
              <a:spLocks/>
            </p:cNvSpPr>
            <p:nvPr/>
          </p:nvSpPr>
          <p:spPr bwMode="auto">
            <a:xfrm>
              <a:off x="3189" y="2021"/>
              <a:ext cx="71" cy="57"/>
            </a:xfrm>
            <a:custGeom>
              <a:avLst/>
              <a:gdLst>
                <a:gd name="T0" fmla="*/ 54 w 71"/>
                <a:gd name="T1" fmla="*/ 38 h 57"/>
                <a:gd name="T2" fmla="*/ 71 w 71"/>
                <a:gd name="T3" fmla="*/ 12 h 57"/>
                <a:gd name="T4" fmla="*/ 66 w 71"/>
                <a:gd name="T5" fmla="*/ 0 h 57"/>
                <a:gd name="T6" fmla="*/ 54 w 71"/>
                <a:gd name="T7" fmla="*/ 0 h 57"/>
                <a:gd name="T8" fmla="*/ 26 w 71"/>
                <a:gd name="T9" fmla="*/ 3 h 57"/>
                <a:gd name="T10" fmla="*/ 0 w 71"/>
                <a:gd name="T11" fmla="*/ 24 h 57"/>
                <a:gd name="T12" fmla="*/ 7 w 71"/>
                <a:gd name="T13" fmla="*/ 50 h 57"/>
                <a:gd name="T14" fmla="*/ 33 w 71"/>
                <a:gd name="T15" fmla="*/ 57 h 57"/>
                <a:gd name="T16" fmla="*/ 54 w 71"/>
                <a:gd name="T17"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7">
                  <a:moveTo>
                    <a:pt x="54" y="38"/>
                  </a:moveTo>
                  <a:lnTo>
                    <a:pt x="71" y="12"/>
                  </a:lnTo>
                  <a:lnTo>
                    <a:pt x="66" y="0"/>
                  </a:lnTo>
                  <a:lnTo>
                    <a:pt x="54" y="0"/>
                  </a:lnTo>
                  <a:lnTo>
                    <a:pt x="26" y="3"/>
                  </a:lnTo>
                  <a:lnTo>
                    <a:pt x="0" y="24"/>
                  </a:lnTo>
                  <a:lnTo>
                    <a:pt x="7" y="50"/>
                  </a:lnTo>
                  <a:lnTo>
                    <a:pt x="33" y="57"/>
                  </a:lnTo>
                  <a:lnTo>
                    <a:pt x="5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55"/>
            <p:cNvSpPr>
              <a:spLocks/>
            </p:cNvSpPr>
            <p:nvPr/>
          </p:nvSpPr>
          <p:spPr bwMode="auto">
            <a:xfrm>
              <a:off x="3530" y="1856"/>
              <a:ext cx="52" cy="106"/>
            </a:xfrm>
            <a:custGeom>
              <a:avLst/>
              <a:gdLst>
                <a:gd name="T0" fmla="*/ 21 w 52"/>
                <a:gd name="T1" fmla="*/ 106 h 106"/>
                <a:gd name="T2" fmla="*/ 52 w 52"/>
                <a:gd name="T3" fmla="*/ 19 h 106"/>
                <a:gd name="T4" fmla="*/ 52 w 52"/>
                <a:gd name="T5" fmla="*/ 4 h 106"/>
                <a:gd name="T6" fmla="*/ 40 w 52"/>
                <a:gd name="T7" fmla="*/ 0 h 106"/>
                <a:gd name="T8" fmla="*/ 26 w 52"/>
                <a:gd name="T9" fmla="*/ 4 h 106"/>
                <a:gd name="T10" fmla="*/ 0 w 52"/>
                <a:gd name="T11" fmla="*/ 54 h 106"/>
                <a:gd name="T12" fmla="*/ 2 w 52"/>
                <a:gd name="T13" fmla="*/ 78 h 106"/>
                <a:gd name="T14" fmla="*/ 21 w 52"/>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06">
                  <a:moveTo>
                    <a:pt x="21" y="106"/>
                  </a:moveTo>
                  <a:lnTo>
                    <a:pt x="52" y="19"/>
                  </a:lnTo>
                  <a:lnTo>
                    <a:pt x="52" y="4"/>
                  </a:lnTo>
                  <a:lnTo>
                    <a:pt x="40" y="0"/>
                  </a:lnTo>
                  <a:lnTo>
                    <a:pt x="26" y="4"/>
                  </a:lnTo>
                  <a:lnTo>
                    <a:pt x="0" y="54"/>
                  </a:lnTo>
                  <a:lnTo>
                    <a:pt x="2" y="78"/>
                  </a:lnTo>
                  <a:lnTo>
                    <a:pt x="21"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56"/>
            <p:cNvSpPr>
              <a:spLocks/>
            </p:cNvSpPr>
            <p:nvPr/>
          </p:nvSpPr>
          <p:spPr bwMode="auto">
            <a:xfrm>
              <a:off x="4119" y="1113"/>
              <a:ext cx="180" cy="163"/>
            </a:xfrm>
            <a:custGeom>
              <a:avLst/>
              <a:gdLst>
                <a:gd name="T0" fmla="*/ 7 w 180"/>
                <a:gd name="T1" fmla="*/ 163 h 163"/>
                <a:gd name="T2" fmla="*/ 40 w 180"/>
                <a:gd name="T3" fmla="*/ 149 h 163"/>
                <a:gd name="T4" fmla="*/ 19 w 180"/>
                <a:gd name="T5" fmla="*/ 134 h 163"/>
                <a:gd name="T6" fmla="*/ 14 w 180"/>
                <a:gd name="T7" fmla="*/ 127 h 163"/>
                <a:gd name="T8" fmla="*/ 21 w 180"/>
                <a:gd name="T9" fmla="*/ 123 h 163"/>
                <a:gd name="T10" fmla="*/ 40 w 180"/>
                <a:gd name="T11" fmla="*/ 125 h 163"/>
                <a:gd name="T12" fmla="*/ 61 w 180"/>
                <a:gd name="T13" fmla="*/ 120 h 163"/>
                <a:gd name="T14" fmla="*/ 102 w 180"/>
                <a:gd name="T15" fmla="*/ 144 h 163"/>
                <a:gd name="T16" fmla="*/ 121 w 180"/>
                <a:gd name="T17" fmla="*/ 108 h 163"/>
                <a:gd name="T18" fmla="*/ 175 w 180"/>
                <a:gd name="T19" fmla="*/ 89 h 163"/>
                <a:gd name="T20" fmla="*/ 180 w 180"/>
                <a:gd name="T21" fmla="*/ 82 h 163"/>
                <a:gd name="T22" fmla="*/ 163 w 180"/>
                <a:gd name="T23" fmla="*/ 87 h 163"/>
                <a:gd name="T24" fmla="*/ 158 w 180"/>
                <a:gd name="T25" fmla="*/ 68 h 163"/>
                <a:gd name="T26" fmla="*/ 166 w 180"/>
                <a:gd name="T27" fmla="*/ 49 h 163"/>
                <a:gd name="T28" fmla="*/ 154 w 180"/>
                <a:gd name="T29" fmla="*/ 59 h 163"/>
                <a:gd name="T30" fmla="*/ 142 w 180"/>
                <a:gd name="T31" fmla="*/ 63 h 163"/>
                <a:gd name="T32" fmla="*/ 106 w 180"/>
                <a:gd name="T33" fmla="*/ 49 h 163"/>
                <a:gd name="T34" fmla="*/ 61 w 180"/>
                <a:gd name="T35" fmla="*/ 0 h 163"/>
                <a:gd name="T36" fmla="*/ 54 w 180"/>
                <a:gd name="T37" fmla="*/ 7 h 163"/>
                <a:gd name="T38" fmla="*/ 59 w 180"/>
                <a:gd name="T39" fmla="*/ 30 h 163"/>
                <a:gd name="T40" fmla="*/ 54 w 180"/>
                <a:gd name="T41" fmla="*/ 59 h 163"/>
                <a:gd name="T42" fmla="*/ 47 w 180"/>
                <a:gd name="T43" fmla="*/ 71 h 163"/>
                <a:gd name="T44" fmla="*/ 47 w 180"/>
                <a:gd name="T45" fmla="*/ 82 h 163"/>
                <a:gd name="T46" fmla="*/ 45 w 180"/>
                <a:gd name="T47" fmla="*/ 94 h 163"/>
                <a:gd name="T48" fmla="*/ 19 w 180"/>
                <a:gd name="T49" fmla="*/ 89 h 163"/>
                <a:gd name="T50" fmla="*/ 19 w 180"/>
                <a:gd name="T51" fmla="*/ 104 h 163"/>
                <a:gd name="T52" fmla="*/ 2 w 180"/>
                <a:gd name="T53" fmla="*/ 120 h 163"/>
                <a:gd name="T54" fmla="*/ 0 w 180"/>
                <a:gd name="T55" fmla="*/ 132 h 163"/>
                <a:gd name="T56" fmla="*/ 9 w 180"/>
                <a:gd name="T57" fmla="*/ 142 h 163"/>
                <a:gd name="T58" fmla="*/ 7 w 180"/>
                <a:gd name="T5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163">
                  <a:moveTo>
                    <a:pt x="7" y="163"/>
                  </a:moveTo>
                  <a:lnTo>
                    <a:pt x="40" y="149"/>
                  </a:lnTo>
                  <a:lnTo>
                    <a:pt x="19" y="134"/>
                  </a:lnTo>
                  <a:lnTo>
                    <a:pt x="14" y="127"/>
                  </a:lnTo>
                  <a:lnTo>
                    <a:pt x="21" y="123"/>
                  </a:lnTo>
                  <a:lnTo>
                    <a:pt x="40" y="125"/>
                  </a:lnTo>
                  <a:lnTo>
                    <a:pt x="61" y="120"/>
                  </a:lnTo>
                  <a:lnTo>
                    <a:pt x="102" y="144"/>
                  </a:lnTo>
                  <a:lnTo>
                    <a:pt x="121" y="108"/>
                  </a:lnTo>
                  <a:lnTo>
                    <a:pt x="175" y="89"/>
                  </a:lnTo>
                  <a:lnTo>
                    <a:pt x="180" y="82"/>
                  </a:lnTo>
                  <a:lnTo>
                    <a:pt x="163" y="87"/>
                  </a:lnTo>
                  <a:lnTo>
                    <a:pt x="158" y="68"/>
                  </a:lnTo>
                  <a:lnTo>
                    <a:pt x="166" y="49"/>
                  </a:lnTo>
                  <a:lnTo>
                    <a:pt x="154" y="59"/>
                  </a:lnTo>
                  <a:lnTo>
                    <a:pt x="142" y="63"/>
                  </a:lnTo>
                  <a:lnTo>
                    <a:pt x="106" y="49"/>
                  </a:lnTo>
                  <a:lnTo>
                    <a:pt x="61" y="0"/>
                  </a:lnTo>
                  <a:lnTo>
                    <a:pt x="54" y="7"/>
                  </a:lnTo>
                  <a:lnTo>
                    <a:pt x="59" y="30"/>
                  </a:lnTo>
                  <a:lnTo>
                    <a:pt x="54" y="59"/>
                  </a:lnTo>
                  <a:lnTo>
                    <a:pt x="47" y="71"/>
                  </a:lnTo>
                  <a:lnTo>
                    <a:pt x="47" y="82"/>
                  </a:lnTo>
                  <a:lnTo>
                    <a:pt x="45" y="94"/>
                  </a:lnTo>
                  <a:lnTo>
                    <a:pt x="19" y="89"/>
                  </a:lnTo>
                  <a:lnTo>
                    <a:pt x="19" y="104"/>
                  </a:lnTo>
                  <a:lnTo>
                    <a:pt x="2" y="120"/>
                  </a:lnTo>
                  <a:lnTo>
                    <a:pt x="0" y="132"/>
                  </a:lnTo>
                  <a:lnTo>
                    <a:pt x="9" y="142"/>
                  </a:lnTo>
                  <a:lnTo>
                    <a:pt x="7"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57"/>
            <p:cNvSpPr>
              <a:spLocks/>
            </p:cNvSpPr>
            <p:nvPr/>
          </p:nvSpPr>
          <p:spPr bwMode="auto">
            <a:xfrm>
              <a:off x="3797" y="1588"/>
              <a:ext cx="5" cy="10"/>
            </a:xfrm>
            <a:custGeom>
              <a:avLst/>
              <a:gdLst>
                <a:gd name="T0" fmla="*/ 0 w 5"/>
                <a:gd name="T1" fmla="*/ 0 h 10"/>
                <a:gd name="T2" fmla="*/ 0 w 5"/>
                <a:gd name="T3" fmla="*/ 10 h 10"/>
                <a:gd name="T4" fmla="*/ 5 w 5"/>
                <a:gd name="T5" fmla="*/ 5 h 10"/>
                <a:gd name="T6" fmla="*/ 0 w 5"/>
                <a:gd name="T7" fmla="*/ 0 h 10"/>
              </a:gdLst>
              <a:ahLst/>
              <a:cxnLst>
                <a:cxn ang="0">
                  <a:pos x="T0" y="T1"/>
                </a:cxn>
                <a:cxn ang="0">
                  <a:pos x="T2" y="T3"/>
                </a:cxn>
                <a:cxn ang="0">
                  <a:pos x="T4" y="T5"/>
                </a:cxn>
                <a:cxn ang="0">
                  <a:pos x="T6" y="T7"/>
                </a:cxn>
              </a:cxnLst>
              <a:rect l="0" t="0" r="r" b="b"/>
              <a:pathLst>
                <a:path w="5" h="10">
                  <a:moveTo>
                    <a:pt x="0" y="0"/>
                  </a:moveTo>
                  <a:lnTo>
                    <a:pt x="0" y="10"/>
                  </a:lnTo>
                  <a:lnTo>
                    <a:pt x="5"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58"/>
            <p:cNvSpPr>
              <a:spLocks/>
            </p:cNvSpPr>
            <p:nvPr/>
          </p:nvSpPr>
          <p:spPr bwMode="auto">
            <a:xfrm>
              <a:off x="3840" y="1683"/>
              <a:ext cx="7" cy="5"/>
            </a:xfrm>
            <a:custGeom>
              <a:avLst/>
              <a:gdLst>
                <a:gd name="T0" fmla="*/ 2 w 7"/>
                <a:gd name="T1" fmla="*/ 0 h 5"/>
                <a:gd name="T2" fmla="*/ 0 w 7"/>
                <a:gd name="T3" fmla="*/ 5 h 5"/>
                <a:gd name="T4" fmla="*/ 7 w 7"/>
                <a:gd name="T5" fmla="*/ 5 h 5"/>
                <a:gd name="T6" fmla="*/ 2 w 7"/>
                <a:gd name="T7" fmla="*/ 0 h 5"/>
              </a:gdLst>
              <a:ahLst/>
              <a:cxnLst>
                <a:cxn ang="0">
                  <a:pos x="T0" y="T1"/>
                </a:cxn>
                <a:cxn ang="0">
                  <a:pos x="T2" y="T3"/>
                </a:cxn>
                <a:cxn ang="0">
                  <a:pos x="T4" y="T5"/>
                </a:cxn>
                <a:cxn ang="0">
                  <a:pos x="T6" y="T7"/>
                </a:cxn>
              </a:cxnLst>
              <a:rect l="0" t="0" r="r" b="b"/>
              <a:pathLst>
                <a:path w="7" h="5">
                  <a:moveTo>
                    <a:pt x="2" y="0"/>
                  </a:moveTo>
                  <a:lnTo>
                    <a:pt x="0" y="5"/>
                  </a:lnTo>
                  <a:lnTo>
                    <a:pt x="7"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59"/>
            <p:cNvSpPr>
              <a:spLocks/>
            </p:cNvSpPr>
            <p:nvPr/>
          </p:nvSpPr>
          <p:spPr bwMode="auto">
            <a:xfrm>
              <a:off x="3816" y="1560"/>
              <a:ext cx="69" cy="99"/>
            </a:xfrm>
            <a:custGeom>
              <a:avLst/>
              <a:gdLst>
                <a:gd name="T0" fmla="*/ 7 w 69"/>
                <a:gd name="T1" fmla="*/ 38 h 99"/>
                <a:gd name="T2" fmla="*/ 0 w 69"/>
                <a:gd name="T3" fmla="*/ 33 h 99"/>
                <a:gd name="T4" fmla="*/ 2 w 69"/>
                <a:gd name="T5" fmla="*/ 47 h 99"/>
                <a:gd name="T6" fmla="*/ 17 w 69"/>
                <a:gd name="T7" fmla="*/ 45 h 99"/>
                <a:gd name="T8" fmla="*/ 17 w 69"/>
                <a:gd name="T9" fmla="*/ 26 h 99"/>
                <a:gd name="T10" fmla="*/ 26 w 69"/>
                <a:gd name="T11" fmla="*/ 40 h 99"/>
                <a:gd name="T12" fmla="*/ 26 w 69"/>
                <a:gd name="T13" fmla="*/ 54 h 99"/>
                <a:gd name="T14" fmla="*/ 17 w 69"/>
                <a:gd name="T15" fmla="*/ 68 h 99"/>
                <a:gd name="T16" fmla="*/ 17 w 69"/>
                <a:gd name="T17" fmla="*/ 90 h 99"/>
                <a:gd name="T18" fmla="*/ 26 w 69"/>
                <a:gd name="T19" fmla="*/ 95 h 99"/>
                <a:gd name="T20" fmla="*/ 31 w 69"/>
                <a:gd name="T21" fmla="*/ 78 h 99"/>
                <a:gd name="T22" fmla="*/ 33 w 69"/>
                <a:gd name="T23" fmla="*/ 78 h 99"/>
                <a:gd name="T24" fmla="*/ 33 w 69"/>
                <a:gd name="T25" fmla="*/ 99 h 99"/>
                <a:gd name="T26" fmla="*/ 47 w 69"/>
                <a:gd name="T27" fmla="*/ 87 h 99"/>
                <a:gd name="T28" fmla="*/ 69 w 69"/>
                <a:gd name="T29" fmla="*/ 38 h 99"/>
                <a:gd name="T30" fmla="*/ 64 w 69"/>
                <a:gd name="T31" fmla="*/ 24 h 99"/>
                <a:gd name="T32" fmla="*/ 57 w 69"/>
                <a:gd name="T33" fmla="*/ 24 h 99"/>
                <a:gd name="T34" fmla="*/ 59 w 69"/>
                <a:gd name="T35" fmla="*/ 9 h 99"/>
                <a:gd name="T36" fmla="*/ 47 w 69"/>
                <a:gd name="T37" fmla="*/ 12 h 99"/>
                <a:gd name="T38" fmla="*/ 33 w 69"/>
                <a:gd name="T39" fmla="*/ 0 h 99"/>
                <a:gd name="T40" fmla="*/ 0 w 69"/>
                <a:gd name="T41" fmla="*/ 24 h 99"/>
                <a:gd name="T42" fmla="*/ 7 w 69"/>
                <a:gd name="T43" fmla="*/ 33 h 99"/>
                <a:gd name="T44" fmla="*/ 7 w 69"/>
                <a:gd name="T45" fmla="*/ 3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99">
                  <a:moveTo>
                    <a:pt x="7" y="38"/>
                  </a:moveTo>
                  <a:lnTo>
                    <a:pt x="0" y="33"/>
                  </a:lnTo>
                  <a:lnTo>
                    <a:pt x="2" y="47"/>
                  </a:lnTo>
                  <a:lnTo>
                    <a:pt x="17" y="45"/>
                  </a:lnTo>
                  <a:lnTo>
                    <a:pt x="17" y="26"/>
                  </a:lnTo>
                  <a:lnTo>
                    <a:pt x="26" y="40"/>
                  </a:lnTo>
                  <a:lnTo>
                    <a:pt x="26" y="54"/>
                  </a:lnTo>
                  <a:lnTo>
                    <a:pt x="17" y="68"/>
                  </a:lnTo>
                  <a:lnTo>
                    <a:pt x="17" y="90"/>
                  </a:lnTo>
                  <a:lnTo>
                    <a:pt x="26" y="95"/>
                  </a:lnTo>
                  <a:lnTo>
                    <a:pt x="31" y="78"/>
                  </a:lnTo>
                  <a:lnTo>
                    <a:pt x="33" y="78"/>
                  </a:lnTo>
                  <a:lnTo>
                    <a:pt x="33" y="99"/>
                  </a:lnTo>
                  <a:lnTo>
                    <a:pt x="47" y="87"/>
                  </a:lnTo>
                  <a:lnTo>
                    <a:pt x="69" y="38"/>
                  </a:lnTo>
                  <a:lnTo>
                    <a:pt x="64" y="24"/>
                  </a:lnTo>
                  <a:lnTo>
                    <a:pt x="57" y="24"/>
                  </a:lnTo>
                  <a:lnTo>
                    <a:pt x="59" y="9"/>
                  </a:lnTo>
                  <a:lnTo>
                    <a:pt x="47" y="12"/>
                  </a:lnTo>
                  <a:lnTo>
                    <a:pt x="33" y="0"/>
                  </a:lnTo>
                  <a:lnTo>
                    <a:pt x="0" y="24"/>
                  </a:lnTo>
                  <a:lnTo>
                    <a:pt x="7" y="33"/>
                  </a:lnTo>
                  <a:lnTo>
                    <a:pt x="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60"/>
            <p:cNvSpPr>
              <a:spLocks/>
            </p:cNvSpPr>
            <p:nvPr/>
          </p:nvSpPr>
          <p:spPr bwMode="auto">
            <a:xfrm>
              <a:off x="3967" y="1534"/>
              <a:ext cx="8" cy="14"/>
            </a:xfrm>
            <a:custGeom>
              <a:avLst/>
              <a:gdLst>
                <a:gd name="T0" fmla="*/ 8 w 8"/>
                <a:gd name="T1" fmla="*/ 0 h 14"/>
                <a:gd name="T2" fmla="*/ 0 w 8"/>
                <a:gd name="T3" fmla="*/ 14 h 14"/>
                <a:gd name="T4" fmla="*/ 8 w 8"/>
                <a:gd name="T5" fmla="*/ 14 h 14"/>
                <a:gd name="T6" fmla="*/ 8 w 8"/>
                <a:gd name="T7" fmla="*/ 0 h 14"/>
              </a:gdLst>
              <a:ahLst/>
              <a:cxnLst>
                <a:cxn ang="0">
                  <a:pos x="T0" y="T1"/>
                </a:cxn>
                <a:cxn ang="0">
                  <a:pos x="T2" y="T3"/>
                </a:cxn>
                <a:cxn ang="0">
                  <a:pos x="T4" y="T5"/>
                </a:cxn>
                <a:cxn ang="0">
                  <a:pos x="T6" y="T7"/>
                </a:cxn>
              </a:cxnLst>
              <a:rect l="0" t="0" r="r" b="b"/>
              <a:pathLst>
                <a:path w="8" h="14">
                  <a:moveTo>
                    <a:pt x="8" y="0"/>
                  </a:moveTo>
                  <a:lnTo>
                    <a:pt x="0" y="14"/>
                  </a:lnTo>
                  <a:lnTo>
                    <a:pt x="8" y="1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61"/>
            <p:cNvSpPr>
              <a:spLocks/>
            </p:cNvSpPr>
            <p:nvPr/>
          </p:nvSpPr>
          <p:spPr bwMode="auto">
            <a:xfrm>
              <a:off x="3892" y="1543"/>
              <a:ext cx="75" cy="57"/>
            </a:xfrm>
            <a:custGeom>
              <a:avLst/>
              <a:gdLst>
                <a:gd name="T0" fmla="*/ 19 w 75"/>
                <a:gd name="T1" fmla="*/ 57 h 57"/>
                <a:gd name="T2" fmla="*/ 26 w 75"/>
                <a:gd name="T3" fmla="*/ 57 h 57"/>
                <a:gd name="T4" fmla="*/ 38 w 75"/>
                <a:gd name="T5" fmla="*/ 33 h 57"/>
                <a:gd name="T6" fmla="*/ 59 w 75"/>
                <a:gd name="T7" fmla="*/ 41 h 57"/>
                <a:gd name="T8" fmla="*/ 75 w 75"/>
                <a:gd name="T9" fmla="*/ 22 h 57"/>
                <a:gd name="T10" fmla="*/ 71 w 75"/>
                <a:gd name="T11" fmla="*/ 5 h 57"/>
                <a:gd name="T12" fmla="*/ 54 w 75"/>
                <a:gd name="T13" fmla="*/ 0 h 57"/>
                <a:gd name="T14" fmla="*/ 33 w 75"/>
                <a:gd name="T15" fmla="*/ 14 h 57"/>
                <a:gd name="T16" fmla="*/ 19 w 75"/>
                <a:gd name="T17" fmla="*/ 12 h 57"/>
                <a:gd name="T18" fmla="*/ 0 w 75"/>
                <a:gd name="T19" fmla="*/ 36 h 57"/>
                <a:gd name="T20" fmla="*/ 9 w 75"/>
                <a:gd name="T21" fmla="*/ 38 h 57"/>
                <a:gd name="T22" fmla="*/ 19 w 75"/>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57">
                  <a:moveTo>
                    <a:pt x="19" y="57"/>
                  </a:moveTo>
                  <a:lnTo>
                    <a:pt x="26" y="57"/>
                  </a:lnTo>
                  <a:lnTo>
                    <a:pt x="38" y="33"/>
                  </a:lnTo>
                  <a:lnTo>
                    <a:pt x="59" y="41"/>
                  </a:lnTo>
                  <a:lnTo>
                    <a:pt x="75" y="22"/>
                  </a:lnTo>
                  <a:lnTo>
                    <a:pt x="71" y="5"/>
                  </a:lnTo>
                  <a:lnTo>
                    <a:pt x="54" y="0"/>
                  </a:lnTo>
                  <a:lnTo>
                    <a:pt x="33" y="14"/>
                  </a:lnTo>
                  <a:lnTo>
                    <a:pt x="19" y="12"/>
                  </a:lnTo>
                  <a:lnTo>
                    <a:pt x="0" y="36"/>
                  </a:lnTo>
                  <a:lnTo>
                    <a:pt x="9" y="38"/>
                  </a:lnTo>
                  <a:lnTo>
                    <a:pt x="1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62"/>
            <p:cNvSpPr>
              <a:spLocks/>
            </p:cNvSpPr>
            <p:nvPr/>
          </p:nvSpPr>
          <p:spPr bwMode="auto">
            <a:xfrm>
              <a:off x="4157" y="1122"/>
              <a:ext cx="7" cy="5"/>
            </a:xfrm>
            <a:custGeom>
              <a:avLst/>
              <a:gdLst>
                <a:gd name="T0" fmla="*/ 2 w 7"/>
                <a:gd name="T1" fmla="*/ 0 h 5"/>
                <a:gd name="T2" fmla="*/ 0 w 7"/>
                <a:gd name="T3" fmla="*/ 2 h 5"/>
                <a:gd name="T4" fmla="*/ 7 w 7"/>
                <a:gd name="T5" fmla="*/ 5 h 5"/>
                <a:gd name="T6" fmla="*/ 2 w 7"/>
                <a:gd name="T7" fmla="*/ 0 h 5"/>
              </a:gdLst>
              <a:ahLst/>
              <a:cxnLst>
                <a:cxn ang="0">
                  <a:pos x="T0" y="T1"/>
                </a:cxn>
                <a:cxn ang="0">
                  <a:pos x="T2" y="T3"/>
                </a:cxn>
                <a:cxn ang="0">
                  <a:pos x="T4" y="T5"/>
                </a:cxn>
                <a:cxn ang="0">
                  <a:pos x="T6" y="T7"/>
                </a:cxn>
              </a:cxnLst>
              <a:rect l="0" t="0" r="r" b="b"/>
              <a:pathLst>
                <a:path w="7" h="5">
                  <a:moveTo>
                    <a:pt x="2" y="0"/>
                  </a:moveTo>
                  <a:lnTo>
                    <a:pt x="0" y="2"/>
                  </a:lnTo>
                  <a:lnTo>
                    <a:pt x="7"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63"/>
            <p:cNvSpPr>
              <a:spLocks/>
            </p:cNvSpPr>
            <p:nvPr/>
          </p:nvSpPr>
          <p:spPr bwMode="auto">
            <a:xfrm>
              <a:off x="3712" y="1579"/>
              <a:ext cx="21" cy="7"/>
            </a:xfrm>
            <a:custGeom>
              <a:avLst/>
              <a:gdLst>
                <a:gd name="T0" fmla="*/ 21 w 21"/>
                <a:gd name="T1" fmla="*/ 0 h 7"/>
                <a:gd name="T2" fmla="*/ 2 w 21"/>
                <a:gd name="T3" fmla="*/ 0 h 7"/>
                <a:gd name="T4" fmla="*/ 0 w 21"/>
                <a:gd name="T5" fmla="*/ 5 h 7"/>
                <a:gd name="T6" fmla="*/ 7 w 21"/>
                <a:gd name="T7" fmla="*/ 7 h 7"/>
                <a:gd name="T8" fmla="*/ 21 w 21"/>
                <a:gd name="T9" fmla="*/ 0 h 7"/>
              </a:gdLst>
              <a:ahLst/>
              <a:cxnLst>
                <a:cxn ang="0">
                  <a:pos x="T0" y="T1"/>
                </a:cxn>
                <a:cxn ang="0">
                  <a:pos x="T2" y="T3"/>
                </a:cxn>
                <a:cxn ang="0">
                  <a:pos x="T4" y="T5"/>
                </a:cxn>
                <a:cxn ang="0">
                  <a:pos x="T6" y="T7"/>
                </a:cxn>
                <a:cxn ang="0">
                  <a:pos x="T8" y="T9"/>
                </a:cxn>
              </a:cxnLst>
              <a:rect l="0" t="0" r="r" b="b"/>
              <a:pathLst>
                <a:path w="21" h="7">
                  <a:moveTo>
                    <a:pt x="21" y="0"/>
                  </a:moveTo>
                  <a:lnTo>
                    <a:pt x="2" y="0"/>
                  </a:lnTo>
                  <a:lnTo>
                    <a:pt x="0" y="5"/>
                  </a:lnTo>
                  <a:lnTo>
                    <a:pt x="7" y="7"/>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64"/>
            <p:cNvSpPr>
              <a:spLocks/>
            </p:cNvSpPr>
            <p:nvPr/>
          </p:nvSpPr>
          <p:spPr bwMode="auto">
            <a:xfrm>
              <a:off x="3044" y="2582"/>
              <a:ext cx="10" cy="5"/>
            </a:xfrm>
            <a:custGeom>
              <a:avLst/>
              <a:gdLst>
                <a:gd name="T0" fmla="*/ 5 w 10"/>
                <a:gd name="T1" fmla="*/ 0 h 5"/>
                <a:gd name="T2" fmla="*/ 0 w 10"/>
                <a:gd name="T3" fmla="*/ 5 h 5"/>
                <a:gd name="T4" fmla="*/ 10 w 10"/>
                <a:gd name="T5" fmla="*/ 3 h 5"/>
                <a:gd name="T6" fmla="*/ 5 w 10"/>
                <a:gd name="T7" fmla="*/ 0 h 5"/>
              </a:gdLst>
              <a:ahLst/>
              <a:cxnLst>
                <a:cxn ang="0">
                  <a:pos x="T0" y="T1"/>
                </a:cxn>
                <a:cxn ang="0">
                  <a:pos x="T2" y="T3"/>
                </a:cxn>
                <a:cxn ang="0">
                  <a:pos x="T4" y="T5"/>
                </a:cxn>
                <a:cxn ang="0">
                  <a:pos x="T6" y="T7"/>
                </a:cxn>
              </a:cxnLst>
              <a:rect l="0" t="0" r="r" b="b"/>
              <a:pathLst>
                <a:path w="10" h="5">
                  <a:moveTo>
                    <a:pt x="5" y="0"/>
                  </a:moveTo>
                  <a:lnTo>
                    <a:pt x="0" y="5"/>
                  </a:lnTo>
                  <a:lnTo>
                    <a:pt x="10" y="3"/>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65"/>
            <p:cNvSpPr>
              <a:spLocks/>
            </p:cNvSpPr>
            <p:nvPr/>
          </p:nvSpPr>
          <p:spPr bwMode="auto">
            <a:xfrm>
              <a:off x="2794" y="2462"/>
              <a:ext cx="319" cy="340"/>
            </a:xfrm>
            <a:custGeom>
              <a:avLst/>
              <a:gdLst>
                <a:gd name="T0" fmla="*/ 314 w 319"/>
                <a:gd name="T1" fmla="*/ 338 h 340"/>
                <a:gd name="T2" fmla="*/ 319 w 319"/>
                <a:gd name="T3" fmla="*/ 255 h 340"/>
                <a:gd name="T4" fmla="*/ 307 w 319"/>
                <a:gd name="T5" fmla="*/ 239 h 340"/>
                <a:gd name="T6" fmla="*/ 284 w 319"/>
                <a:gd name="T7" fmla="*/ 236 h 340"/>
                <a:gd name="T8" fmla="*/ 286 w 319"/>
                <a:gd name="T9" fmla="*/ 227 h 340"/>
                <a:gd name="T10" fmla="*/ 276 w 319"/>
                <a:gd name="T11" fmla="*/ 220 h 340"/>
                <a:gd name="T12" fmla="*/ 269 w 319"/>
                <a:gd name="T13" fmla="*/ 198 h 340"/>
                <a:gd name="T14" fmla="*/ 246 w 319"/>
                <a:gd name="T15" fmla="*/ 189 h 340"/>
                <a:gd name="T16" fmla="*/ 243 w 319"/>
                <a:gd name="T17" fmla="*/ 187 h 340"/>
                <a:gd name="T18" fmla="*/ 250 w 319"/>
                <a:gd name="T19" fmla="*/ 172 h 340"/>
                <a:gd name="T20" fmla="*/ 246 w 319"/>
                <a:gd name="T21" fmla="*/ 172 h 340"/>
                <a:gd name="T22" fmla="*/ 253 w 319"/>
                <a:gd name="T23" fmla="*/ 165 h 340"/>
                <a:gd name="T24" fmla="*/ 250 w 319"/>
                <a:gd name="T25" fmla="*/ 156 h 340"/>
                <a:gd name="T26" fmla="*/ 241 w 319"/>
                <a:gd name="T27" fmla="*/ 151 h 340"/>
                <a:gd name="T28" fmla="*/ 229 w 319"/>
                <a:gd name="T29" fmla="*/ 156 h 340"/>
                <a:gd name="T30" fmla="*/ 231 w 319"/>
                <a:gd name="T31" fmla="*/ 153 h 340"/>
                <a:gd name="T32" fmla="*/ 231 w 319"/>
                <a:gd name="T33" fmla="*/ 137 h 340"/>
                <a:gd name="T34" fmla="*/ 217 w 319"/>
                <a:gd name="T35" fmla="*/ 134 h 340"/>
                <a:gd name="T36" fmla="*/ 208 w 319"/>
                <a:gd name="T37" fmla="*/ 127 h 340"/>
                <a:gd name="T38" fmla="*/ 208 w 319"/>
                <a:gd name="T39" fmla="*/ 130 h 340"/>
                <a:gd name="T40" fmla="*/ 201 w 319"/>
                <a:gd name="T41" fmla="*/ 123 h 340"/>
                <a:gd name="T42" fmla="*/ 182 w 319"/>
                <a:gd name="T43" fmla="*/ 113 h 340"/>
                <a:gd name="T44" fmla="*/ 172 w 319"/>
                <a:gd name="T45" fmla="*/ 99 h 340"/>
                <a:gd name="T46" fmla="*/ 165 w 319"/>
                <a:gd name="T47" fmla="*/ 104 h 340"/>
                <a:gd name="T48" fmla="*/ 160 w 319"/>
                <a:gd name="T49" fmla="*/ 99 h 340"/>
                <a:gd name="T50" fmla="*/ 123 w 319"/>
                <a:gd name="T51" fmla="*/ 66 h 340"/>
                <a:gd name="T52" fmla="*/ 89 w 319"/>
                <a:gd name="T53" fmla="*/ 45 h 340"/>
                <a:gd name="T54" fmla="*/ 71 w 319"/>
                <a:gd name="T55" fmla="*/ 14 h 340"/>
                <a:gd name="T56" fmla="*/ 33 w 319"/>
                <a:gd name="T57" fmla="*/ 9 h 340"/>
                <a:gd name="T58" fmla="*/ 14 w 319"/>
                <a:gd name="T59" fmla="*/ 0 h 340"/>
                <a:gd name="T60" fmla="*/ 0 w 319"/>
                <a:gd name="T61" fmla="*/ 0 h 340"/>
                <a:gd name="T62" fmla="*/ 9 w 319"/>
                <a:gd name="T63" fmla="*/ 23 h 340"/>
                <a:gd name="T64" fmla="*/ 40 w 319"/>
                <a:gd name="T65" fmla="*/ 54 h 340"/>
                <a:gd name="T66" fmla="*/ 56 w 319"/>
                <a:gd name="T67" fmla="*/ 61 h 340"/>
                <a:gd name="T68" fmla="*/ 71 w 319"/>
                <a:gd name="T69" fmla="*/ 82 h 340"/>
                <a:gd name="T70" fmla="*/ 73 w 319"/>
                <a:gd name="T71" fmla="*/ 97 h 340"/>
                <a:gd name="T72" fmla="*/ 97 w 319"/>
                <a:gd name="T73" fmla="*/ 106 h 340"/>
                <a:gd name="T74" fmla="*/ 106 w 319"/>
                <a:gd name="T75" fmla="*/ 116 h 340"/>
                <a:gd name="T76" fmla="*/ 120 w 319"/>
                <a:gd name="T77" fmla="*/ 156 h 340"/>
                <a:gd name="T78" fmla="*/ 134 w 319"/>
                <a:gd name="T79" fmla="*/ 165 h 340"/>
                <a:gd name="T80" fmla="*/ 149 w 319"/>
                <a:gd name="T81" fmla="*/ 187 h 340"/>
                <a:gd name="T82" fmla="*/ 170 w 319"/>
                <a:gd name="T83" fmla="*/ 234 h 340"/>
                <a:gd name="T84" fmla="*/ 208 w 319"/>
                <a:gd name="T85" fmla="*/ 272 h 340"/>
                <a:gd name="T86" fmla="*/ 215 w 319"/>
                <a:gd name="T87" fmla="*/ 286 h 340"/>
                <a:gd name="T88" fmla="*/ 253 w 319"/>
                <a:gd name="T89" fmla="*/ 314 h 340"/>
                <a:gd name="T90" fmla="*/ 281 w 319"/>
                <a:gd name="T91" fmla="*/ 340 h 340"/>
                <a:gd name="T92" fmla="*/ 281 w 319"/>
                <a:gd name="T93" fmla="*/ 331 h 340"/>
                <a:gd name="T94" fmla="*/ 284 w 319"/>
                <a:gd name="T95" fmla="*/ 329 h 340"/>
                <a:gd name="T96" fmla="*/ 293 w 319"/>
                <a:gd name="T97" fmla="*/ 336 h 340"/>
                <a:gd name="T98" fmla="*/ 300 w 319"/>
                <a:gd name="T99" fmla="*/ 329 h 340"/>
                <a:gd name="T100" fmla="*/ 314 w 319"/>
                <a:gd name="T101" fmla="*/ 33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9" h="340">
                  <a:moveTo>
                    <a:pt x="314" y="338"/>
                  </a:moveTo>
                  <a:lnTo>
                    <a:pt x="319" y="255"/>
                  </a:lnTo>
                  <a:lnTo>
                    <a:pt x="307" y="239"/>
                  </a:lnTo>
                  <a:lnTo>
                    <a:pt x="284" y="236"/>
                  </a:lnTo>
                  <a:lnTo>
                    <a:pt x="286" y="227"/>
                  </a:lnTo>
                  <a:lnTo>
                    <a:pt x="276" y="220"/>
                  </a:lnTo>
                  <a:lnTo>
                    <a:pt x="269" y="198"/>
                  </a:lnTo>
                  <a:lnTo>
                    <a:pt x="246" y="189"/>
                  </a:lnTo>
                  <a:lnTo>
                    <a:pt x="243" y="187"/>
                  </a:lnTo>
                  <a:lnTo>
                    <a:pt x="250" y="172"/>
                  </a:lnTo>
                  <a:lnTo>
                    <a:pt x="246" y="172"/>
                  </a:lnTo>
                  <a:lnTo>
                    <a:pt x="253" y="165"/>
                  </a:lnTo>
                  <a:lnTo>
                    <a:pt x="250" y="156"/>
                  </a:lnTo>
                  <a:lnTo>
                    <a:pt x="241" y="151"/>
                  </a:lnTo>
                  <a:lnTo>
                    <a:pt x="229" y="156"/>
                  </a:lnTo>
                  <a:lnTo>
                    <a:pt x="231" y="153"/>
                  </a:lnTo>
                  <a:lnTo>
                    <a:pt x="231" y="137"/>
                  </a:lnTo>
                  <a:lnTo>
                    <a:pt x="217" y="134"/>
                  </a:lnTo>
                  <a:lnTo>
                    <a:pt x="208" y="127"/>
                  </a:lnTo>
                  <a:lnTo>
                    <a:pt x="208" y="130"/>
                  </a:lnTo>
                  <a:lnTo>
                    <a:pt x="201" y="123"/>
                  </a:lnTo>
                  <a:lnTo>
                    <a:pt x="182" y="113"/>
                  </a:lnTo>
                  <a:lnTo>
                    <a:pt x="172" y="99"/>
                  </a:lnTo>
                  <a:lnTo>
                    <a:pt x="165" y="104"/>
                  </a:lnTo>
                  <a:lnTo>
                    <a:pt x="160" y="99"/>
                  </a:lnTo>
                  <a:lnTo>
                    <a:pt x="123" y="66"/>
                  </a:lnTo>
                  <a:lnTo>
                    <a:pt x="89" y="45"/>
                  </a:lnTo>
                  <a:lnTo>
                    <a:pt x="71" y="14"/>
                  </a:lnTo>
                  <a:lnTo>
                    <a:pt x="33" y="9"/>
                  </a:lnTo>
                  <a:lnTo>
                    <a:pt x="14" y="0"/>
                  </a:lnTo>
                  <a:lnTo>
                    <a:pt x="0" y="0"/>
                  </a:lnTo>
                  <a:lnTo>
                    <a:pt x="9" y="23"/>
                  </a:lnTo>
                  <a:lnTo>
                    <a:pt x="40" y="54"/>
                  </a:lnTo>
                  <a:lnTo>
                    <a:pt x="56" y="61"/>
                  </a:lnTo>
                  <a:lnTo>
                    <a:pt x="71" y="82"/>
                  </a:lnTo>
                  <a:lnTo>
                    <a:pt x="73" y="97"/>
                  </a:lnTo>
                  <a:lnTo>
                    <a:pt x="97" y="106"/>
                  </a:lnTo>
                  <a:lnTo>
                    <a:pt x="106" y="116"/>
                  </a:lnTo>
                  <a:lnTo>
                    <a:pt x="120" y="156"/>
                  </a:lnTo>
                  <a:lnTo>
                    <a:pt x="134" y="165"/>
                  </a:lnTo>
                  <a:lnTo>
                    <a:pt x="149" y="187"/>
                  </a:lnTo>
                  <a:lnTo>
                    <a:pt x="170" y="234"/>
                  </a:lnTo>
                  <a:lnTo>
                    <a:pt x="208" y="272"/>
                  </a:lnTo>
                  <a:lnTo>
                    <a:pt x="215" y="286"/>
                  </a:lnTo>
                  <a:lnTo>
                    <a:pt x="253" y="314"/>
                  </a:lnTo>
                  <a:lnTo>
                    <a:pt x="281" y="340"/>
                  </a:lnTo>
                  <a:lnTo>
                    <a:pt x="281" y="331"/>
                  </a:lnTo>
                  <a:lnTo>
                    <a:pt x="284" y="329"/>
                  </a:lnTo>
                  <a:lnTo>
                    <a:pt x="293" y="336"/>
                  </a:lnTo>
                  <a:lnTo>
                    <a:pt x="300" y="329"/>
                  </a:lnTo>
                  <a:lnTo>
                    <a:pt x="314" y="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66"/>
            <p:cNvSpPr>
              <a:spLocks/>
            </p:cNvSpPr>
            <p:nvPr/>
          </p:nvSpPr>
          <p:spPr bwMode="auto">
            <a:xfrm>
              <a:off x="3854" y="2639"/>
              <a:ext cx="596" cy="305"/>
            </a:xfrm>
            <a:custGeom>
              <a:avLst/>
              <a:gdLst>
                <a:gd name="T0" fmla="*/ 26 w 596"/>
                <a:gd name="T1" fmla="*/ 36 h 305"/>
                <a:gd name="T2" fmla="*/ 42 w 596"/>
                <a:gd name="T3" fmla="*/ 57 h 305"/>
                <a:gd name="T4" fmla="*/ 83 w 596"/>
                <a:gd name="T5" fmla="*/ 64 h 305"/>
                <a:gd name="T6" fmla="*/ 66 w 596"/>
                <a:gd name="T7" fmla="*/ 64 h 305"/>
                <a:gd name="T8" fmla="*/ 31 w 596"/>
                <a:gd name="T9" fmla="*/ 71 h 305"/>
                <a:gd name="T10" fmla="*/ 42 w 596"/>
                <a:gd name="T11" fmla="*/ 78 h 305"/>
                <a:gd name="T12" fmla="*/ 59 w 596"/>
                <a:gd name="T13" fmla="*/ 109 h 305"/>
                <a:gd name="T14" fmla="*/ 85 w 596"/>
                <a:gd name="T15" fmla="*/ 78 h 305"/>
                <a:gd name="T16" fmla="*/ 102 w 596"/>
                <a:gd name="T17" fmla="*/ 109 h 305"/>
                <a:gd name="T18" fmla="*/ 125 w 596"/>
                <a:gd name="T19" fmla="*/ 121 h 305"/>
                <a:gd name="T20" fmla="*/ 213 w 596"/>
                <a:gd name="T21" fmla="*/ 149 h 305"/>
                <a:gd name="T22" fmla="*/ 227 w 596"/>
                <a:gd name="T23" fmla="*/ 194 h 305"/>
                <a:gd name="T24" fmla="*/ 234 w 596"/>
                <a:gd name="T25" fmla="*/ 206 h 305"/>
                <a:gd name="T26" fmla="*/ 229 w 596"/>
                <a:gd name="T27" fmla="*/ 208 h 305"/>
                <a:gd name="T28" fmla="*/ 203 w 596"/>
                <a:gd name="T29" fmla="*/ 239 h 305"/>
                <a:gd name="T30" fmla="*/ 241 w 596"/>
                <a:gd name="T31" fmla="*/ 230 h 305"/>
                <a:gd name="T32" fmla="*/ 310 w 596"/>
                <a:gd name="T33" fmla="*/ 260 h 305"/>
                <a:gd name="T34" fmla="*/ 371 w 596"/>
                <a:gd name="T35" fmla="*/ 253 h 305"/>
                <a:gd name="T36" fmla="*/ 376 w 596"/>
                <a:gd name="T37" fmla="*/ 232 h 305"/>
                <a:gd name="T38" fmla="*/ 388 w 596"/>
                <a:gd name="T39" fmla="*/ 225 h 305"/>
                <a:gd name="T40" fmla="*/ 395 w 596"/>
                <a:gd name="T41" fmla="*/ 218 h 305"/>
                <a:gd name="T42" fmla="*/ 457 w 596"/>
                <a:gd name="T43" fmla="*/ 234 h 305"/>
                <a:gd name="T44" fmla="*/ 480 w 596"/>
                <a:gd name="T45" fmla="*/ 258 h 305"/>
                <a:gd name="T46" fmla="*/ 504 w 596"/>
                <a:gd name="T47" fmla="*/ 289 h 305"/>
                <a:gd name="T48" fmla="*/ 580 w 596"/>
                <a:gd name="T49" fmla="*/ 305 h 305"/>
                <a:gd name="T50" fmla="*/ 580 w 596"/>
                <a:gd name="T51" fmla="*/ 296 h 305"/>
                <a:gd name="T52" fmla="*/ 565 w 596"/>
                <a:gd name="T53" fmla="*/ 284 h 305"/>
                <a:gd name="T54" fmla="*/ 547 w 596"/>
                <a:gd name="T55" fmla="*/ 270 h 305"/>
                <a:gd name="T56" fmla="*/ 530 w 596"/>
                <a:gd name="T57" fmla="*/ 256 h 305"/>
                <a:gd name="T58" fmla="*/ 490 w 596"/>
                <a:gd name="T59" fmla="*/ 208 h 305"/>
                <a:gd name="T60" fmla="*/ 506 w 596"/>
                <a:gd name="T61" fmla="*/ 189 h 305"/>
                <a:gd name="T62" fmla="*/ 447 w 596"/>
                <a:gd name="T63" fmla="*/ 152 h 305"/>
                <a:gd name="T64" fmla="*/ 402 w 596"/>
                <a:gd name="T65" fmla="*/ 102 h 305"/>
                <a:gd name="T66" fmla="*/ 258 w 596"/>
                <a:gd name="T67" fmla="*/ 57 h 305"/>
                <a:gd name="T68" fmla="*/ 189 w 596"/>
                <a:gd name="T69" fmla="*/ 43 h 305"/>
                <a:gd name="T70" fmla="*/ 163 w 596"/>
                <a:gd name="T71" fmla="*/ 55 h 305"/>
                <a:gd name="T72" fmla="*/ 128 w 596"/>
                <a:gd name="T73" fmla="*/ 88 h 305"/>
                <a:gd name="T74" fmla="*/ 109 w 596"/>
                <a:gd name="T75" fmla="*/ 66 h 305"/>
                <a:gd name="T76" fmla="*/ 104 w 596"/>
                <a:gd name="T77" fmla="*/ 71 h 305"/>
                <a:gd name="T78" fmla="*/ 97 w 596"/>
                <a:gd name="T79" fmla="*/ 26 h 305"/>
                <a:gd name="T80" fmla="*/ 71 w 596"/>
                <a:gd name="T81" fmla="*/ 12 h 305"/>
                <a:gd name="T82" fmla="*/ 42 w 596"/>
                <a:gd name="T83" fmla="*/ 0 h 305"/>
                <a:gd name="T84" fmla="*/ 0 w 596"/>
                <a:gd name="T85" fmla="*/ 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6" h="305">
                  <a:moveTo>
                    <a:pt x="0" y="31"/>
                  </a:moveTo>
                  <a:lnTo>
                    <a:pt x="26" y="36"/>
                  </a:lnTo>
                  <a:lnTo>
                    <a:pt x="33" y="55"/>
                  </a:lnTo>
                  <a:lnTo>
                    <a:pt x="42" y="57"/>
                  </a:lnTo>
                  <a:lnTo>
                    <a:pt x="87" y="50"/>
                  </a:lnTo>
                  <a:lnTo>
                    <a:pt x="83" y="64"/>
                  </a:lnTo>
                  <a:lnTo>
                    <a:pt x="80" y="64"/>
                  </a:lnTo>
                  <a:lnTo>
                    <a:pt x="66" y="64"/>
                  </a:lnTo>
                  <a:lnTo>
                    <a:pt x="52" y="71"/>
                  </a:lnTo>
                  <a:lnTo>
                    <a:pt x="31" y="71"/>
                  </a:lnTo>
                  <a:lnTo>
                    <a:pt x="31" y="76"/>
                  </a:lnTo>
                  <a:lnTo>
                    <a:pt x="42" y="78"/>
                  </a:lnTo>
                  <a:lnTo>
                    <a:pt x="54" y="88"/>
                  </a:lnTo>
                  <a:lnTo>
                    <a:pt x="59" y="109"/>
                  </a:lnTo>
                  <a:lnTo>
                    <a:pt x="76" y="107"/>
                  </a:lnTo>
                  <a:lnTo>
                    <a:pt x="85" y="78"/>
                  </a:lnTo>
                  <a:lnTo>
                    <a:pt x="85" y="97"/>
                  </a:lnTo>
                  <a:lnTo>
                    <a:pt x="102" y="109"/>
                  </a:lnTo>
                  <a:lnTo>
                    <a:pt x="113" y="109"/>
                  </a:lnTo>
                  <a:lnTo>
                    <a:pt x="125" y="121"/>
                  </a:lnTo>
                  <a:lnTo>
                    <a:pt x="170" y="130"/>
                  </a:lnTo>
                  <a:lnTo>
                    <a:pt x="213" y="149"/>
                  </a:lnTo>
                  <a:lnTo>
                    <a:pt x="234" y="185"/>
                  </a:lnTo>
                  <a:lnTo>
                    <a:pt x="227" y="194"/>
                  </a:lnTo>
                  <a:lnTo>
                    <a:pt x="241" y="201"/>
                  </a:lnTo>
                  <a:lnTo>
                    <a:pt x="234" y="206"/>
                  </a:lnTo>
                  <a:lnTo>
                    <a:pt x="241" y="213"/>
                  </a:lnTo>
                  <a:lnTo>
                    <a:pt x="229" y="208"/>
                  </a:lnTo>
                  <a:lnTo>
                    <a:pt x="220" y="208"/>
                  </a:lnTo>
                  <a:lnTo>
                    <a:pt x="203" y="239"/>
                  </a:lnTo>
                  <a:lnTo>
                    <a:pt x="239" y="237"/>
                  </a:lnTo>
                  <a:lnTo>
                    <a:pt x="241" y="230"/>
                  </a:lnTo>
                  <a:lnTo>
                    <a:pt x="267" y="230"/>
                  </a:lnTo>
                  <a:lnTo>
                    <a:pt x="310" y="260"/>
                  </a:lnTo>
                  <a:lnTo>
                    <a:pt x="355" y="265"/>
                  </a:lnTo>
                  <a:lnTo>
                    <a:pt x="371" y="253"/>
                  </a:lnTo>
                  <a:lnTo>
                    <a:pt x="362" y="239"/>
                  </a:lnTo>
                  <a:lnTo>
                    <a:pt x="376" y="232"/>
                  </a:lnTo>
                  <a:lnTo>
                    <a:pt x="379" y="227"/>
                  </a:lnTo>
                  <a:lnTo>
                    <a:pt x="388" y="225"/>
                  </a:lnTo>
                  <a:lnTo>
                    <a:pt x="386" y="213"/>
                  </a:lnTo>
                  <a:lnTo>
                    <a:pt x="395" y="218"/>
                  </a:lnTo>
                  <a:lnTo>
                    <a:pt x="405" y="213"/>
                  </a:lnTo>
                  <a:lnTo>
                    <a:pt x="457" y="234"/>
                  </a:lnTo>
                  <a:lnTo>
                    <a:pt x="471" y="258"/>
                  </a:lnTo>
                  <a:lnTo>
                    <a:pt x="480" y="258"/>
                  </a:lnTo>
                  <a:lnTo>
                    <a:pt x="480" y="265"/>
                  </a:lnTo>
                  <a:lnTo>
                    <a:pt x="504" y="289"/>
                  </a:lnTo>
                  <a:lnTo>
                    <a:pt x="568" y="298"/>
                  </a:lnTo>
                  <a:lnTo>
                    <a:pt x="580" y="305"/>
                  </a:lnTo>
                  <a:lnTo>
                    <a:pt x="589" y="301"/>
                  </a:lnTo>
                  <a:lnTo>
                    <a:pt x="580" y="296"/>
                  </a:lnTo>
                  <a:lnTo>
                    <a:pt x="596" y="294"/>
                  </a:lnTo>
                  <a:lnTo>
                    <a:pt x="565" y="284"/>
                  </a:lnTo>
                  <a:lnTo>
                    <a:pt x="570" y="277"/>
                  </a:lnTo>
                  <a:lnTo>
                    <a:pt x="547" y="270"/>
                  </a:lnTo>
                  <a:lnTo>
                    <a:pt x="547" y="258"/>
                  </a:lnTo>
                  <a:lnTo>
                    <a:pt x="530" y="256"/>
                  </a:lnTo>
                  <a:lnTo>
                    <a:pt x="509" y="230"/>
                  </a:lnTo>
                  <a:lnTo>
                    <a:pt x="490" y="208"/>
                  </a:lnTo>
                  <a:lnTo>
                    <a:pt x="483" y="192"/>
                  </a:lnTo>
                  <a:lnTo>
                    <a:pt x="506" y="189"/>
                  </a:lnTo>
                  <a:lnTo>
                    <a:pt x="499" y="170"/>
                  </a:lnTo>
                  <a:lnTo>
                    <a:pt x="447" y="152"/>
                  </a:lnTo>
                  <a:lnTo>
                    <a:pt x="438" y="126"/>
                  </a:lnTo>
                  <a:lnTo>
                    <a:pt x="402" y="102"/>
                  </a:lnTo>
                  <a:lnTo>
                    <a:pt x="303" y="64"/>
                  </a:lnTo>
                  <a:lnTo>
                    <a:pt x="258" y="57"/>
                  </a:lnTo>
                  <a:lnTo>
                    <a:pt x="206" y="31"/>
                  </a:lnTo>
                  <a:lnTo>
                    <a:pt x="189" y="43"/>
                  </a:lnTo>
                  <a:lnTo>
                    <a:pt x="182" y="55"/>
                  </a:lnTo>
                  <a:lnTo>
                    <a:pt x="163" y="55"/>
                  </a:lnTo>
                  <a:lnTo>
                    <a:pt x="137" y="88"/>
                  </a:lnTo>
                  <a:lnTo>
                    <a:pt x="128" y="88"/>
                  </a:lnTo>
                  <a:lnTo>
                    <a:pt x="118" y="83"/>
                  </a:lnTo>
                  <a:lnTo>
                    <a:pt x="109" y="66"/>
                  </a:lnTo>
                  <a:lnTo>
                    <a:pt x="106" y="64"/>
                  </a:lnTo>
                  <a:lnTo>
                    <a:pt x="104" y="71"/>
                  </a:lnTo>
                  <a:lnTo>
                    <a:pt x="97" y="62"/>
                  </a:lnTo>
                  <a:lnTo>
                    <a:pt x="97" y="26"/>
                  </a:lnTo>
                  <a:lnTo>
                    <a:pt x="92" y="12"/>
                  </a:lnTo>
                  <a:lnTo>
                    <a:pt x="71" y="12"/>
                  </a:lnTo>
                  <a:lnTo>
                    <a:pt x="57" y="0"/>
                  </a:lnTo>
                  <a:lnTo>
                    <a:pt x="42" y="0"/>
                  </a:lnTo>
                  <a:lnTo>
                    <a:pt x="9" y="17"/>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67"/>
            <p:cNvSpPr>
              <a:spLocks/>
            </p:cNvSpPr>
            <p:nvPr/>
          </p:nvSpPr>
          <p:spPr bwMode="auto">
            <a:xfrm>
              <a:off x="3747" y="2670"/>
              <a:ext cx="24" cy="9"/>
            </a:xfrm>
            <a:custGeom>
              <a:avLst/>
              <a:gdLst>
                <a:gd name="T0" fmla="*/ 0 w 24"/>
                <a:gd name="T1" fmla="*/ 2 h 9"/>
                <a:gd name="T2" fmla="*/ 3 w 24"/>
                <a:gd name="T3" fmla="*/ 9 h 9"/>
                <a:gd name="T4" fmla="*/ 24 w 24"/>
                <a:gd name="T5" fmla="*/ 5 h 9"/>
                <a:gd name="T6" fmla="*/ 12 w 24"/>
                <a:gd name="T7" fmla="*/ 0 h 9"/>
                <a:gd name="T8" fmla="*/ 0 w 24"/>
                <a:gd name="T9" fmla="*/ 2 h 9"/>
              </a:gdLst>
              <a:ahLst/>
              <a:cxnLst>
                <a:cxn ang="0">
                  <a:pos x="T0" y="T1"/>
                </a:cxn>
                <a:cxn ang="0">
                  <a:pos x="T2" y="T3"/>
                </a:cxn>
                <a:cxn ang="0">
                  <a:pos x="T4" y="T5"/>
                </a:cxn>
                <a:cxn ang="0">
                  <a:pos x="T6" y="T7"/>
                </a:cxn>
                <a:cxn ang="0">
                  <a:pos x="T8" y="T9"/>
                </a:cxn>
              </a:cxnLst>
              <a:rect l="0" t="0" r="r" b="b"/>
              <a:pathLst>
                <a:path w="24" h="9">
                  <a:moveTo>
                    <a:pt x="0" y="2"/>
                  </a:moveTo>
                  <a:lnTo>
                    <a:pt x="3" y="9"/>
                  </a:lnTo>
                  <a:lnTo>
                    <a:pt x="24" y="5"/>
                  </a:lnTo>
                  <a:lnTo>
                    <a:pt x="1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68"/>
            <p:cNvSpPr>
              <a:spLocks/>
            </p:cNvSpPr>
            <p:nvPr/>
          </p:nvSpPr>
          <p:spPr bwMode="auto">
            <a:xfrm>
              <a:off x="3745" y="2639"/>
              <a:ext cx="14" cy="17"/>
            </a:xfrm>
            <a:custGeom>
              <a:avLst/>
              <a:gdLst>
                <a:gd name="T0" fmla="*/ 14 w 14"/>
                <a:gd name="T1" fmla="*/ 17 h 17"/>
                <a:gd name="T2" fmla="*/ 5 w 14"/>
                <a:gd name="T3" fmla="*/ 0 h 17"/>
                <a:gd name="T4" fmla="*/ 0 w 14"/>
                <a:gd name="T5" fmla="*/ 0 h 17"/>
                <a:gd name="T6" fmla="*/ 5 w 14"/>
                <a:gd name="T7" fmla="*/ 12 h 17"/>
                <a:gd name="T8" fmla="*/ 14 w 14"/>
                <a:gd name="T9" fmla="*/ 17 h 17"/>
              </a:gdLst>
              <a:ahLst/>
              <a:cxnLst>
                <a:cxn ang="0">
                  <a:pos x="T0" y="T1"/>
                </a:cxn>
                <a:cxn ang="0">
                  <a:pos x="T2" y="T3"/>
                </a:cxn>
                <a:cxn ang="0">
                  <a:pos x="T4" y="T5"/>
                </a:cxn>
                <a:cxn ang="0">
                  <a:pos x="T6" y="T7"/>
                </a:cxn>
                <a:cxn ang="0">
                  <a:pos x="T8" y="T9"/>
                </a:cxn>
              </a:cxnLst>
              <a:rect l="0" t="0" r="r" b="b"/>
              <a:pathLst>
                <a:path w="14" h="17">
                  <a:moveTo>
                    <a:pt x="14" y="17"/>
                  </a:moveTo>
                  <a:lnTo>
                    <a:pt x="5" y="0"/>
                  </a:lnTo>
                  <a:lnTo>
                    <a:pt x="0" y="0"/>
                  </a:lnTo>
                  <a:lnTo>
                    <a:pt x="5" y="12"/>
                  </a:lnTo>
                  <a:lnTo>
                    <a:pt x="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69"/>
            <p:cNvSpPr>
              <a:spLocks/>
            </p:cNvSpPr>
            <p:nvPr/>
          </p:nvSpPr>
          <p:spPr bwMode="auto">
            <a:xfrm>
              <a:off x="3747" y="2561"/>
              <a:ext cx="43" cy="95"/>
            </a:xfrm>
            <a:custGeom>
              <a:avLst/>
              <a:gdLst>
                <a:gd name="T0" fmla="*/ 26 w 43"/>
                <a:gd name="T1" fmla="*/ 95 h 95"/>
                <a:gd name="T2" fmla="*/ 17 w 43"/>
                <a:gd name="T3" fmla="*/ 73 h 95"/>
                <a:gd name="T4" fmla="*/ 17 w 43"/>
                <a:gd name="T5" fmla="*/ 57 h 95"/>
                <a:gd name="T6" fmla="*/ 19 w 43"/>
                <a:gd name="T7" fmla="*/ 54 h 95"/>
                <a:gd name="T8" fmla="*/ 43 w 43"/>
                <a:gd name="T9" fmla="*/ 59 h 95"/>
                <a:gd name="T10" fmla="*/ 29 w 43"/>
                <a:gd name="T11" fmla="*/ 45 h 95"/>
                <a:gd name="T12" fmla="*/ 41 w 43"/>
                <a:gd name="T13" fmla="*/ 35 h 95"/>
                <a:gd name="T14" fmla="*/ 41 w 43"/>
                <a:gd name="T15" fmla="*/ 28 h 95"/>
                <a:gd name="T16" fmla="*/ 31 w 43"/>
                <a:gd name="T17" fmla="*/ 21 h 95"/>
                <a:gd name="T18" fmla="*/ 12 w 43"/>
                <a:gd name="T19" fmla="*/ 43 h 95"/>
                <a:gd name="T20" fmla="*/ 7 w 43"/>
                <a:gd name="T21" fmla="*/ 40 h 95"/>
                <a:gd name="T22" fmla="*/ 19 w 43"/>
                <a:gd name="T23" fmla="*/ 28 h 95"/>
                <a:gd name="T24" fmla="*/ 17 w 43"/>
                <a:gd name="T25" fmla="*/ 0 h 95"/>
                <a:gd name="T26" fmla="*/ 5 w 43"/>
                <a:gd name="T27" fmla="*/ 14 h 95"/>
                <a:gd name="T28" fmla="*/ 0 w 43"/>
                <a:gd name="T29" fmla="*/ 33 h 95"/>
                <a:gd name="T30" fmla="*/ 12 w 43"/>
                <a:gd name="T31" fmla="*/ 73 h 95"/>
                <a:gd name="T32" fmla="*/ 26 w 43"/>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5">
                  <a:moveTo>
                    <a:pt x="26" y="95"/>
                  </a:moveTo>
                  <a:lnTo>
                    <a:pt x="17" y="73"/>
                  </a:lnTo>
                  <a:lnTo>
                    <a:pt x="17" y="57"/>
                  </a:lnTo>
                  <a:lnTo>
                    <a:pt x="19" y="54"/>
                  </a:lnTo>
                  <a:lnTo>
                    <a:pt x="43" y="59"/>
                  </a:lnTo>
                  <a:lnTo>
                    <a:pt x="29" y="45"/>
                  </a:lnTo>
                  <a:lnTo>
                    <a:pt x="41" y="35"/>
                  </a:lnTo>
                  <a:lnTo>
                    <a:pt x="41" y="28"/>
                  </a:lnTo>
                  <a:lnTo>
                    <a:pt x="31" y="21"/>
                  </a:lnTo>
                  <a:lnTo>
                    <a:pt x="12" y="43"/>
                  </a:lnTo>
                  <a:lnTo>
                    <a:pt x="7" y="40"/>
                  </a:lnTo>
                  <a:lnTo>
                    <a:pt x="19" y="28"/>
                  </a:lnTo>
                  <a:lnTo>
                    <a:pt x="17" y="0"/>
                  </a:lnTo>
                  <a:lnTo>
                    <a:pt x="5" y="14"/>
                  </a:lnTo>
                  <a:lnTo>
                    <a:pt x="0" y="33"/>
                  </a:lnTo>
                  <a:lnTo>
                    <a:pt x="12" y="73"/>
                  </a:lnTo>
                  <a:lnTo>
                    <a:pt x="26"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70"/>
            <p:cNvSpPr>
              <a:spLocks/>
            </p:cNvSpPr>
            <p:nvPr/>
          </p:nvSpPr>
          <p:spPr bwMode="auto">
            <a:xfrm>
              <a:off x="3773" y="2549"/>
              <a:ext cx="12" cy="19"/>
            </a:xfrm>
            <a:custGeom>
              <a:avLst/>
              <a:gdLst>
                <a:gd name="T0" fmla="*/ 12 w 12"/>
                <a:gd name="T1" fmla="*/ 12 h 19"/>
                <a:gd name="T2" fmla="*/ 10 w 12"/>
                <a:gd name="T3" fmla="*/ 0 h 19"/>
                <a:gd name="T4" fmla="*/ 0 w 12"/>
                <a:gd name="T5" fmla="*/ 7 h 19"/>
                <a:gd name="T6" fmla="*/ 3 w 12"/>
                <a:gd name="T7" fmla="*/ 19 h 19"/>
                <a:gd name="T8" fmla="*/ 12 w 12"/>
                <a:gd name="T9" fmla="*/ 12 h 19"/>
              </a:gdLst>
              <a:ahLst/>
              <a:cxnLst>
                <a:cxn ang="0">
                  <a:pos x="T0" y="T1"/>
                </a:cxn>
                <a:cxn ang="0">
                  <a:pos x="T2" y="T3"/>
                </a:cxn>
                <a:cxn ang="0">
                  <a:pos x="T4" y="T5"/>
                </a:cxn>
                <a:cxn ang="0">
                  <a:pos x="T6" y="T7"/>
                </a:cxn>
                <a:cxn ang="0">
                  <a:pos x="T8" y="T9"/>
                </a:cxn>
              </a:cxnLst>
              <a:rect l="0" t="0" r="r" b="b"/>
              <a:pathLst>
                <a:path w="12" h="19">
                  <a:moveTo>
                    <a:pt x="12" y="12"/>
                  </a:moveTo>
                  <a:lnTo>
                    <a:pt x="10" y="0"/>
                  </a:lnTo>
                  <a:lnTo>
                    <a:pt x="0" y="7"/>
                  </a:lnTo>
                  <a:lnTo>
                    <a:pt x="3" y="19"/>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71"/>
            <p:cNvSpPr>
              <a:spLocks/>
            </p:cNvSpPr>
            <p:nvPr/>
          </p:nvSpPr>
          <p:spPr bwMode="auto">
            <a:xfrm>
              <a:off x="3707" y="2717"/>
              <a:ext cx="36" cy="26"/>
            </a:xfrm>
            <a:custGeom>
              <a:avLst/>
              <a:gdLst>
                <a:gd name="T0" fmla="*/ 0 w 36"/>
                <a:gd name="T1" fmla="*/ 3 h 26"/>
                <a:gd name="T2" fmla="*/ 5 w 36"/>
                <a:gd name="T3" fmla="*/ 14 h 26"/>
                <a:gd name="T4" fmla="*/ 14 w 36"/>
                <a:gd name="T5" fmla="*/ 24 h 26"/>
                <a:gd name="T6" fmla="*/ 21 w 36"/>
                <a:gd name="T7" fmla="*/ 26 h 26"/>
                <a:gd name="T8" fmla="*/ 36 w 36"/>
                <a:gd name="T9" fmla="*/ 17 h 26"/>
                <a:gd name="T10" fmla="*/ 36 w 36"/>
                <a:gd name="T11" fmla="*/ 10 h 26"/>
                <a:gd name="T12" fmla="*/ 21 w 36"/>
                <a:gd name="T13" fmla="*/ 0 h 26"/>
                <a:gd name="T14" fmla="*/ 0 w 36"/>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0" y="3"/>
                  </a:moveTo>
                  <a:lnTo>
                    <a:pt x="5" y="14"/>
                  </a:lnTo>
                  <a:lnTo>
                    <a:pt x="14" y="24"/>
                  </a:lnTo>
                  <a:lnTo>
                    <a:pt x="21" y="26"/>
                  </a:lnTo>
                  <a:lnTo>
                    <a:pt x="36" y="17"/>
                  </a:lnTo>
                  <a:lnTo>
                    <a:pt x="36" y="10"/>
                  </a:lnTo>
                  <a:lnTo>
                    <a:pt x="2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72"/>
            <p:cNvSpPr>
              <a:spLocks/>
            </p:cNvSpPr>
            <p:nvPr/>
          </p:nvSpPr>
          <p:spPr bwMode="auto">
            <a:xfrm>
              <a:off x="3688" y="2682"/>
              <a:ext cx="26" cy="4"/>
            </a:xfrm>
            <a:custGeom>
              <a:avLst/>
              <a:gdLst>
                <a:gd name="T0" fmla="*/ 0 w 26"/>
                <a:gd name="T1" fmla="*/ 0 h 4"/>
                <a:gd name="T2" fmla="*/ 5 w 26"/>
                <a:gd name="T3" fmla="*/ 4 h 4"/>
                <a:gd name="T4" fmla="*/ 26 w 26"/>
                <a:gd name="T5" fmla="*/ 0 h 4"/>
                <a:gd name="T6" fmla="*/ 0 w 26"/>
                <a:gd name="T7" fmla="*/ 0 h 4"/>
              </a:gdLst>
              <a:ahLst/>
              <a:cxnLst>
                <a:cxn ang="0">
                  <a:pos x="T0" y="T1"/>
                </a:cxn>
                <a:cxn ang="0">
                  <a:pos x="T2" y="T3"/>
                </a:cxn>
                <a:cxn ang="0">
                  <a:pos x="T4" y="T5"/>
                </a:cxn>
                <a:cxn ang="0">
                  <a:pos x="T6" y="T7"/>
                </a:cxn>
              </a:cxnLst>
              <a:rect l="0" t="0" r="r" b="b"/>
              <a:pathLst>
                <a:path w="26" h="4">
                  <a:moveTo>
                    <a:pt x="0" y="0"/>
                  </a:moveTo>
                  <a:lnTo>
                    <a:pt x="5" y="4"/>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73"/>
            <p:cNvSpPr>
              <a:spLocks/>
            </p:cNvSpPr>
            <p:nvPr/>
          </p:nvSpPr>
          <p:spPr bwMode="auto">
            <a:xfrm>
              <a:off x="3660" y="2677"/>
              <a:ext cx="23" cy="12"/>
            </a:xfrm>
            <a:custGeom>
              <a:avLst/>
              <a:gdLst>
                <a:gd name="T0" fmla="*/ 0 w 23"/>
                <a:gd name="T1" fmla="*/ 0 h 12"/>
                <a:gd name="T2" fmla="*/ 5 w 23"/>
                <a:gd name="T3" fmla="*/ 12 h 12"/>
                <a:gd name="T4" fmla="*/ 23 w 23"/>
                <a:gd name="T5" fmla="*/ 5 h 12"/>
                <a:gd name="T6" fmla="*/ 0 w 23"/>
                <a:gd name="T7" fmla="*/ 0 h 12"/>
              </a:gdLst>
              <a:ahLst/>
              <a:cxnLst>
                <a:cxn ang="0">
                  <a:pos x="T0" y="T1"/>
                </a:cxn>
                <a:cxn ang="0">
                  <a:pos x="T2" y="T3"/>
                </a:cxn>
                <a:cxn ang="0">
                  <a:pos x="T4" y="T5"/>
                </a:cxn>
                <a:cxn ang="0">
                  <a:pos x="T6" y="T7"/>
                </a:cxn>
              </a:cxnLst>
              <a:rect l="0" t="0" r="r" b="b"/>
              <a:pathLst>
                <a:path w="23" h="12">
                  <a:moveTo>
                    <a:pt x="0" y="0"/>
                  </a:moveTo>
                  <a:lnTo>
                    <a:pt x="5" y="12"/>
                  </a:lnTo>
                  <a:lnTo>
                    <a:pt x="23"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74"/>
            <p:cNvSpPr>
              <a:spLocks/>
            </p:cNvSpPr>
            <p:nvPr/>
          </p:nvSpPr>
          <p:spPr bwMode="auto">
            <a:xfrm>
              <a:off x="3622" y="2667"/>
              <a:ext cx="9" cy="8"/>
            </a:xfrm>
            <a:custGeom>
              <a:avLst/>
              <a:gdLst>
                <a:gd name="T0" fmla="*/ 9 w 9"/>
                <a:gd name="T1" fmla="*/ 0 h 8"/>
                <a:gd name="T2" fmla="*/ 0 w 9"/>
                <a:gd name="T3" fmla="*/ 3 h 8"/>
                <a:gd name="T4" fmla="*/ 2 w 9"/>
                <a:gd name="T5" fmla="*/ 8 h 8"/>
                <a:gd name="T6" fmla="*/ 7 w 9"/>
                <a:gd name="T7" fmla="*/ 5 h 8"/>
                <a:gd name="T8" fmla="*/ 9 w 9"/>
                <a:gd name="T9" fmla="*/ 0 h 8"/>
              </a:gdLst>
              <a:ahLst/>
              <a:cxnLst>
                <a:cxn ang="0">
                  <a:pos x="T0" y="T1"/>
                </a:cxn>
                <a:cxn ang="0">
                  <a:pos x="T2" y="T3"/>
                </a:cxn>
                <a:cxn ang="0">
                  <a:pos x="T4" y="T5"/>
                </a:cxn>
                <a:cxn ang="0">
                  <a:pos x="T6" y="T7"/>
                </a:cxn>
                <a:cxn ang="0">
                  <a:pos x="T8" y="T9"/>
                </a:cxn>
              </a:cxnLst>
              <a:rect l="0" t="0" r="r" b="b"/>
              <a:pathLst>
                <a:path w="9" h="8">
                  <a:moveTo>
                    <a:pt x="9" y="0"/>
                  </a:moveTo>
                  <a:lnTo>
                    <a:pt x="0" y="3"/>
                  </a:lnTo>
                  <a:lnTo>
                    <a:pt x="2" y="8"/>
                  </a:lnTo>
                  <a:lnTo>
                    <a:pt x="7"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75"/>
            <p:cNvSpPr>
              <a:spLocks/>
            </p:cNvSpPr>
            <p:nvPr/>
          </p:nvSpPr>
          <p:spPr bwMode="auto">
            <a:xfrm>
              <a:off x="3612" y="2663"/>
              <a:ext cx="10" cy="9"/>
            </a:xfrm>
            <a:custGeom>
              <a:avLst/>
              <a:gdLst>
                <a:gd name="T0" fmla="*/ 0 w 10"/>
                <a:gd name="T1" fmla="*/ 2 h 9"/>
                <a:gd name="T2" fmla="*/ 0 w 10"/>
                <a:gd name="T3" fmla="*/ 9 h 9"/>
                <a:gd name="T4" fmla="*/ 10 w 10"/>
                <a:gd name="T5" fmla="*/ 4 h 9"/>
                <a:gd name="T6" fmla="*/ 8 w 10"/>
                <a:gd name="T7" fmla="*/ 0 h 9"/>
                <a:gd name="T8" fmla="*/ 0 w 10"/>
                <a:gd name="T9" fmla="*/ 2 h 9"/>
              </a:gdLst>
              <a:ahLst/>
              <a:cxnLst>
                <a:cxn ang="0">
                  <a:pos x="T0" y="T1"/>
                </a:cxn>
                <a:cxn ang="0">
                  <a:pos x="T2" y="T3"/>
                </a:cxn>
                <a:cxn ang="0">
                  <a:pos x="T4" y="T5"/>
                </a:cxn>
                <a:cxn ang="0">
                  <a:pos x="T6" y="T7"/>
                </a:cxn>
                <a:cxn ang="0">
                  <a:pos x="T8" y="T9"/>
                </a:cxn>
              </a:cxnLst>
              <a:rect l="0" t="0" r="r" b="b"/>
              <a:pathLst>
                <a:path w="10" h="9">
                  <a:moveTo>
                    <a:pt x="0" y="2"/>
                  </a:moveTo>
                  <a:lnTo>
                    <a:pt x="0" y="9"/>
                  </a:lnTo>
                  <a:lnTo>
                    <a:pt x="10" y="4"/>
                  </a:lnTo>
                  <a:lnTo>
                    <a:pt x="8"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6"/>
            <p:cNvSpPr>
              <a:spLocks/>
            </p:cNvSpPr>
            <p:nvPr/>
          </p:nvSpPr>
          <p:spPr bwMode="auto">
            <a:xfrm>
              <a:off x="3617" y="2748"/>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7"/>
            <p:cNvSpPr>
              <a:spLocks/>
            </p:cNvSpPr>
            <p:nvPr/>
          </p:nvSpPr>
          <p:spPr bwMode="auto">
            <a:xfrm>
              <a:off x="3608" y="2757"/>
              <a:ext cx="14" cy="38"/>
            </a:xfrm>
            <a:custGeom>
              <a:avLst/>
              <a:gdLst>
                <a:gd name="T0" fmla="*/ 0 w 14"/>
                <a:gd name="T1" fmla="*/ 31 h 38"/>
                <a:gd name="T2" fmla="*/ 4 w 14"/>
                <a:gd name="T3" fmla="*/ 38 h 38"/>
                <a:gd name="T4" fmla="*/ 14 w 14"/>
                <a:gd name="T5" fmla="*/ 29 h 38"/>
                <a:gd name="T6" fmla="*/ 9 w 14"/>
                <a:gd name="T7" fmla="*/ 19 h 38"/>
                <a:gd name="T8" fmla="*/ 14 w 14"/>
                <a:gd name="T9" fmla="*/ 12 h 38"/>
                <a:gd name="T10" fmla="*/ 9 w 14"/>
                <a:gd name="T11" fmla="*/ 0 h 38"/>
                <a:gd name="T12" fmla="*/ 4 w 14"/>
                <a:gd name="T13" fmla="*/ 19 h 38"/>
                <a:gd name="T14" fmla="*/ 0 w 14"/>
                <a:gd name="T15" fmla="*/ 3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8">
                  <a:moveTo>
                    <a:pt x="0" y="31"/>
                  </a:moveTo>
                  <a:lnTo>
                    <a:pt x="4" y="38"/>
                  </a:lnTo>
                  <a:lnTo>
                    <a:pt x="14" y="29"/>
                  </a:lnTo>
                  <a:lnTo>
                    <a:pt x="9" y="19"/>
                  </a:lnTo>
                  <a:lnTo>
                    <a:pt x="14" y="12"/>
                  </a:lnTo>
                  <a:lnTo>
                    <a:pt x="9" y="0"/>
                  </a:lnTo>
                  <a:lnTo>
                    <a:pt x="4" y="19"/>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8"/>
            <p:cNvSpPr>
              <a:spLocks/>
            </p:cNvSpPr>
            <p:nvPr/>
          </p:nvSpPr>
          <p:spPr bwMode="auto">
            <a:xfrm>
              <a:off x="3584" y="2779"/>
              <a:ext cx="7" cy="9"/>
            </a:xfrm>
            <a:custGeom>
              <a:avLst/>
              <a:gdLst>
                <a:gd name="T0" fmla="*/ 2 w 7"/>
                <a:gd name="T1" fmla="*/ 0 h 9"/>
                <a:gd name="T2" fmla="*/ 0 w 7"/>
                <a:gd name="T3" fmla="*/ 4 h 9"/>
                <a:gd name="T4" fmla="*/ 7 w 7"/>
                <a:gd name="T5" fmla="*/ 9 h 9"/>
                <a:gd name="T6" fmla="*/ 2 w 7"/>
                <a:gd name="T7" fmla="*/ 0 h 9"/>
              </a:gdLst>
              <a:ahLst/>
              <a:cxnLst>
                <a:cxn ang="0">
                  <a:pos x="T0" y="T1"/>
                </a:cxn>
                <a:cxn ang="0">
                  <a:pos x="T2" y="T3"/>
                </a:cxn>
                <a:cxn ang="0">
                  <a:pos x="T4" y="T5"/>
                </a:cxn>
                <a:cxn ang="0">
                  <a:pos x="T6" y="T7"/>
                </a:cxn>
              </a:cxnLst>
              <a:rect l="0" t="0" r="r" b="b"/>
              <a:pathLst>
                <a:path w="7" h="9">
                  <a:moveTo>
                    <a:pt x="2" y="0"/>
                  </a:moveTo>
                  <a:lnTo>
                    <a:pt x="0" y="4"/>
                  </a:lnTo>
                  <a:lnTo>
                    <a:pt x="7" y="9"/>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79"/>
            <p:cNvSpPr>
              <a:spLocks/>
            </p:cNvSpPr>
            <p:nvPr/>
          </p:nvSpPr>
          <p:spPr bwMode="auto">
            <a:xfrm>
              <a:off x="3496" y="2578"/>
              <a:ext cx="185" cy="217"/>
            </a:xfrm>
            <a:custGeom>
              <a:avLst/>
              <a:gdLst>
                <a:gd name="T0" fmla="*/ 12 w 185"/>
                <a:gd name="T1" fmla="*/ 87 h 217"/>
                <a:gd name="T2" fmla="*/ 12 w 185"/>
                <a:gd name="T3" fmla="*/ 104 h 217"/>
                <a:gd name="T4" fmla="*/ 0 w 185"/>
                <a:gd name="T5" fmla="*/ 130 h 217"/>
                <a:gd name="T6" fmla="*/ 5 w 185"/>
                <a:gd name="T7" fmla="*/ 153 h 217"/>
                <a:gd name="T8" fmla="*/ 17 w 185"/>
                <a:gd name="T9" fmla="*/ 153 h 217"/>
                <a:gd name="T10" fmla="*/ 22 w 185"/>
                <a:gd name="T11" fmla="*/ 170 h 217"/>
                <a:gd name="T12" fmla="*/ 12 w 185"/>
                <a:gd name="T13" fmla="*/ 208 h 217"/>
                <a:gd name="T14" fmla="*/ 22 w 185"/>
                <a:gd name="T15" fmla="*/ 217 h 217"/>
                <a:gd name="T16" fmla="*/ 45 w 185"/>
                <a:gd name="T17" fmla="*/ 215 h 217"/>
                <a:gd name="T18" fmla="*/ 43 w 185"/>
                <a:gd name="T19" fmla="*/ 149 h 217"/>
                <a:gd name="T20" fmla="*/ 41 w 185"/>
                <a:gd name="T21" fmla="*/ 142 h 217"/>
                <a:gd name="T22" fmla="*/ 57 w 185"/>
                <a:gd name="T23" fmla="*/ 127 h 217"/>
                <a:gd name="T24" fmla="*/ 64 w 185"/>
                <a:gd name="T25" fmla="*/ 132 h 217"/>
                <a:gd name="T26" fmla="*/ 60 w 185"/>
                <a:gd name="T27" fmla="*/ 149 h 217"/>
                <a:gd name="T28" fmla="*/ 64 w 185"/>
                <a:gd name="T29" fmla="*/ 158 h 217"/>
                <a:gd name="T30" fmla="*/ 79 w 185"/>
                <a:gd name="T31" fmla="*/ 172 h 217"/>
                <a:gd name="T32" fmla="*/ 81 w 185"/>
                <a:gd name="T33" fmla="*/ 194 h 217"/>
                <a:gd name="T34" fmla="*/ 88 w 185"/>
                <a:gd name="T35" fmla="*/ 194 h 217"/>
                <a:gd name="T36" fmla="*/ 98 w 185"/>
                <a:gd name="T37" fmla="*/ 184 h 217"/>
                <a:gd name="T38" fmla="*/ 116 w 185"/>
                <a:gd name="T39" fmla="*/ 179 h 217"/>
                <a:gd name="T40" fmla="*/ 116 w 185"/>
                <a:gd name="T41" fmla="*/ 172 h 217"/>
                <a:gd name="T42" fmla="*/ 109 w 185"/>
                <a:gd name="T43" fmla="*/ 170 h 217"/>
                <a:gd name="T44" fmla="*/ 100 w 185"/>
                <a:gd name="T45" fmla="*/ 158 h 217"/>
                <a:gd name="T46" fmla="*/ 105 w 185"/>
                <a:gd name="T47" fmla="*/ 144 h 217"/>
                <a:gd name="T48" fmla="*/ 74 w 185"/>
                <a:gd name="T49" fmla="*/ 104 h 217"/>
                <a:gd name="T50" fmla="*/ 83 w 185"/>
                <a:gd name="T51" fmla="*/ 104 h 217"/>
                <a:gd name="T52" fmla="*/ 102 w 185"/>
                <a:gd name="T53" fmla="*/ 97 h 217"/>
                <a:gd name="T54" fmla="*/ 116 w 185"/>
                <a:gd name="T55" fmla="*/ 78 h 217"/>
                <a:gd name="T56" fmla="*/ 133 w 185"/>
                <a:gd name="T57" fmla="*/ 78 h 217"/>
                <a:gd name="T58" fmla="*/ 133 w 185"/>
                <a:gd name="T59" fmla="*/ 66 h 217"/>
                <a:gd name="T60" fmla="*/ 126 w 185"/>
                <a:gd name="T61" fmla="*/ 66 h 217"/>
                <a:gd name="T62" fmla="*/ 116 w 185"/>
                <a:gd name="T63" fmla="*/ 73 h 217"/>
                <a:gd name="T64" fmla="*/ 95 w 185"/>
                <a:gd name="T65" fmla="*/ 73 h 217"/>
                <a:gd name="T66" fmla="*/ 93 w 185"/>
                <a:gd name="T67" fmla="*/ 78 h 217"/>
                <a:gd name="T68" fmla="*/ 81 w 185"/>
                <a:gd name="T69" fmla="*/ 78 h 217"/>
                <a:gd name="T70" fmla="*/ 64 w 185"/>
                <a:gd name="T71" fmla="*/ 92 h 217"/>
                <a:gd name="T72" fmla="*/ 53 w 185"/>
                <a:gd name="T73" fmla="*/ 92 h 217"/>
                <a:gd name="T74" fmla="*/ 36 w 185"/>
                <a:gd name="T75" fmla="*/ 73 h 217"/>
                <a:gd name="T76" fmla="*/ 43 w 185"/>
                <a:gd name="T77" fmla="*/ 42 h 217"/>
                <a:gd name="T78" fmla="*/ 45 w 185"/>
                <a:gd name="T79" fmla="*/ 37 h 217"/>
                <a:gd name="T80" fmla="*/ 71 w 185"/>
                <a:gd name="T81" fmla="*/ 35 h 217"/>
                <a:gd name="T82" fmla="*/ 159 w 185"/>
                <a:gd name="T83" fmla="*/ 40 h 217"/>
                <a:gd name="T84" fmla="*/ 185 w 185"/>
                <a:gd name="T85" fmla="*/ 9 h 217"/>
                <a:gd name="T86" fmla="*/ 180 w 185"/>
                <a:gd name="T87" fmla="*/ 0 h 217"/>
                <a:gd name="T88" fmla="*/ 147 w 185"/>
                <a:gd name="T89" fmla="*/ 23 h 217"/>
                <a:gd name="T90" fmla="*/ 116 w 185"/>
                <a:gd name="T91" fmla="*/ 23 h 217"/>
                <a:gd name="T92" fmla="*/ 64 w 185"/>
                <a:gd name="T93" fmla="*/ 11 h 217"/>
                <a:gd name="T94" fmla="*/ 55 w 185"/>
                <a:gd name="T95" fmla="*/ 14 h 217"/>
                <a:gd name="T96" fmla="*/ 50 w 185"/>
                <a:gd name="T97" fmla="*/ 26 h 217"/>
                <a:gd name="T98" fmla="*/ 41 w 185"/>
                <a:gd name="T99" fmla="*/ 23 h 217"/>
                <a:gd name="T100" fmla="*/ 34 w 185"/>
                <a:gd name="T101" fmla="*/ 28 h 217"/>
                <a:gd name="T102" fmla="*/ 22 w 185"/>
                <a:gd name="T103" fmla="*/ 52 h 217"/>
                <a:gd name="T104" fmla="*/ 27 w 185"/>
                <a:gd name="T105" fmla="*/ 66 h 217"/>
                <a:gd name="T106" fmla="*/ 12 w 185"/>
                <a:gd name="T107" fmla="*/ 8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5" h="217">
                  <a:moveTo>
                    <a:pt x="12" y="87"/>
                  </a:moveTo>
                  <a:lnTo>
                    <a:pt x="12" y="104"/>
                  </a:lnTo>
                  <a:lnTo>
                    <a:pt x="0" y="130"/>
                  </a:lnTo>
                  <a:lnTo>
                    <a:pt x="5" y="153"/>
                  </a:lnTo>
                  <a:lnTo>
                    <a:pt x="17" y="153"/>
                  </a:lnTo>
                  <a:lnTo>
                    <a:pt x="22" y="170"/>
                  </a:lnTo>
                  <a:lnTo>
                    <a:pt x="12" y="208"/>
                  </a:lnTo>
                  <a:lnTo>
                    <a:pt x="22" y="217"/>
                  </a:lnTo>
                  <a:lnTo>
                    <a:pt x="45" y="215"/>
                  </a:lnTo>
                  <a:lnTo>
                    <a:pt x="43" y="149"/>
                  </a:lnTo>
                  <a:lnTo>
                    <a:pt x="41" y="142"/>
                  </a:lnTo>
                  <a:lnTo>
                    <a:pt x="57" y="127"/>
                  </a:lnTo>
                  <a:lnTo>
                    <a:pt x="64" y="132"/>
                  </a:lnTo>
                  <a:lnTo>
                    <a:pt x="60" y="149"/>
                  </a:lnTo>
                  <a:lnTo>
                    <a:pt x="64" y="158"/>
                  </a:lnTo>
                  <a:lnTo>
                    <a:pt x="79" y="172"/>
                  </a:lnTo>
                  <a:lnTo>
                    <a:pt x="81" y="194"/>
                  </a:lnTo>
                  <a:lnTo>
                    <a:pt x="88" y="194"/>
                  </a:lnTo>
                  <a:lnTo>
                    <a:pt x="98" y="184"/>
                  </a:lnTo>
                  <a:lnTo>
                    <a:pt x="116" y="179"/>
                  </a:lnTo>
                  <a:lnTo>
                    <a:pt x="116" y="172"/>
                  </a:lnTo>
                  <a:lnTo>
                    <a:pt x="109" y="170"/>
                  </a:lnTo>
                  <a:lnTo>
                    <a:pt x="100" y="158"/>
                  </a:lnTo>
                  <a:lnTo>
                    <a:pt x="105" y="144"/>
                  </a:lnTo>
                  <a:lnTo>
                    <a:pt x="74" y="104"/>
                  </a:lnTo>
                  <a:lnTo>
                    <a:pt x="83" y="104"/>
                  </a:lnTo>
                  <a:lnTo>
                    <a:pt x="102" y="97"/>
                  </a:lnTo>
                  <a:lnTo>
                    <a:pt x="116" y="78"/>
                  </a:lnTo>
                  <a:lnTo>
                    <a:pt x="133" y="78"/>
                  </a:lnTo>
                  <a:lnTo>
                    <a:pt x="133" y="66"/>
                  </a:lnTo>
                  <a:lnTo>
                    <a:pt x="126" y="66"/>
                  </a:lnTo>
                  <a:lnTo>
                    <a:pt x="116" y="73"/>
                  </a:lnTo>
                  <a:lnTo>
                    <a:pt x="95" y="73"/>
                  </a:lnTo>
                  <a:lnTo>
                    <a:pt x="93" y="78"/>
                  </a:lnTo>
                  <a:lnTo>
                    <a:pt x="81" y="78"/>
                  </a:lnTo>
                  <a:lnTo>
                    <a:pt x="64" y="92"/>
                  </a:lnTo>
                  <a:lnTo>
                    <a:pt x="53" y="92"/>
                  </a:lnTo>
                  <a:lnTo>
                    <a:pt x="36" y="73"/>
                  </a:lnTo>
                  <a:lnTo>
                    <a:pt x="43" y="42"/>
                  </a:lnTo>
                  <a:lnTo>
                    <a:pt x="45" y="37"/>
                  </a:lnTo>
                  <a:lnTo>
                    <a:pt x="71" y="35"/>
                  </a:lnTo>
                  <a:lnTo>
                    <a:pt x="159" y="40"/>
                  </a:lnTo>
                  <a:lnTo>
                    <a:pt x="185" y="9"/>
                  </a:lnTo>
                  <a:lnTo>
                    <a:pt x="180" y="0"/>
                  </a:lnTo>
                  <a:lnTo>
                    <a:pt x="147" y="23"/>
                  </a:lnTo>
                  <a:lnTo>
                    <a:pt x="116" y="23"/>
                  </a:lnTo>
                  <a:lnTo>
                    <a:pt x="64" y="11"/>
                  </a:lnTo>
                  <a:lnTo>
                    <a:pt x="55" y="14"/>
                  </a:lnTo>
                  <a:lnTo>
                    <a:pt x="50" y="26"/>
                  </a:lnTo>
                  <a:lnTo>
                    <a:pt x="41" y="23"/>
                  </a:lnTo>
                  <a:lnTo>
                    <a:pt x="34" y="28"/>
                  </a:lnTo>
                  <a:lnTo>
                    <a:pt x="22" y="52"/>
                  </a:lnTo>
                  <a:lnTo>
                    <a:pt x="27" y="66"/>
                  </a:lnTo>
                  <a:lnTo>
                    <a:pt x="12"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80"/>
            <p:cNvSpPr>
              <a:spLocks/>
            </p:cNvSpPr>
            <p:nvPr/>
          </p:nvSpPr>
          <p:spPr bwMode="auto">
            <a:xfrm>
              <a:off x="3388" y="2831"/>
              <a:ext cx="9" cy="5"/>
            </a:xfrm>
            <a:custGeom>
              <a:avLst/>
              <a:gdLst>
                <a:gd name="T0" fmla="*/ 9 w 9"/>
                <a:gd name="T1" fmla="*/ 0 h 5"/>
                <a:gd name="T2" fmla="*/ 0 w 9"/>
                <a:gd name="T3" fmla="*/ 0 h 5"/>
                <a:gd name="T4" fmla="*/ 4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4"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81"/>
            <p:cNvSpPr>
              <a:spLocks/>
            </p:cNvSpPr>
            <p:nvPr/>
          </p:nvSpPr>
          <p:spPr bwMode="auto">
            <a:xfrm>
              <a:off x="3312" y="2831"/>
              <a:ext cx="38" cy="9"/>
            </a:xfrm>
            <a:custGeom>
              <a:avLst/>
              <a:gdLst>
                <a:gd name="T0" fmla="*/ 5 w 38"/>
                <a:gd name="T1" fmla="*/ 9 h 9"/>
                <a:gd name="T2" fmla="*/ 21 w 38"/>
                <a:gd name="T3" fmla="*/ 9 h 9"/>
                <a:gd name="T4" fmla="*/ 38 w 38"/>
                <a:gd name="T5" fmla="*/ 7 h 9"/>
                <a:gd name="T6" fmla="*/ 35 w 38"/>
                <a:gd name="T7" fmla="*/ 0 h 9"/>
                <a:gd name="T8" fmla="*/ 0 w 38"/>
                <a:gd name="T9" fmla="*/ 2 h 9"/>
                <a:gd name="T10" fmla="*/ 5 w 38"/>
                <a:gd name="T11" fmla="*/ 9 h 9"/>
              </a:gdLst>
              <a:ahLst/>
              <a:cxnLst>
                <a:cxn ang="0">
                  <a:pos x="T0" y="T1"/>
                </a:cxn>
                <a:cxn ang="0">
                  <a:pos x="T2" y="T3"/>
                </a:cxn>
                <a:cxn ang="0">
                  <a:pos x="T4" y="T5"/>
                </a:cxn>
                <a:cxn ang="0">
                  <a:pos x="T6" y="T7"/>
                </a:cxn>
                <a:cxn ang="0">
                  <a:pos x="T8" y="T9"/>
                </a:cxn>
                <a:cxn ang="0">
                  <a:pos x="T10" y="T11"/>
                </a:cxn>
              </a:cxnLst>
              <a:rect l="0" t="0" r="r" b="b"/>
              <a:pathLst>
                <a:path w="38" h="9">
                  <a:moveTo>
                    <a:pt x="5" y="9"/>
                  </a:moveTo>
                  <a:lnTo>
                    <a:pt x="21" y="9"/>
                  </a:lnTo>
                  <a:lnTo>
                    <a:pt x="38" y="7"/>
                  </a:lnTo>
                  <a:lnTo>
                    <a:pt x="35" y="0"/>
                  </a:lnTo>
                  <a:lnTo>
                    <a:pt x="0" y="2"/>
                  </a:lnTo>
                  <a:lnTo>
                    <a:pt x="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82"/>
            <p:cNvSpPr>
              <a:spLocks/>
            </p:cNvSpPr>
            <p:nvPr/>
          </p:nvSpPr>
          <p:spPr bwMode="auto">
            <a:xfrm>
              <a:off x="3366" y="2869"/>
              <a:ext cx="31" cy="21"/>
            </a:xfrm>
            <a:custGeom>
              <a:avLst/>
              <a:gdLst>
                <a:gd name="T0" fmla="*/ 0 w 31"/>
                <a:gd name="T1" fmla="*/ 0 h 21"/>
                <a:gd name="T2" fmla="*/ 0 w 31"/>
                <a:gd name="T3" fmla="*/ 4 h 21"/>
                <a:gd name="T4" fmla="*/ 12 w 31"/>
                <a:gd name="T5" fmla="*/ 9 h 21"/>
                <a:gd name="T6" fmla="*/ 22 w 31"/>
                <a:gd name="T7" fmla="*/ 21 h 21"/>
                <a:gd name="T8" fmla="*/ 31 w 31"/>
                <a:gd name="T9" fmla="*/ 4 h 21"/>
                <a:gd name="T10" fmla="*/ 26 w 31"/>
                <a:gd name="T11" fmla="*/ 0 h 21"/>
                <a:gd name="T12" fmla="*/ 14 w 31"/>
                <a:gd name="T13" fmla="*/ 0 h 21"/>
                <a:gd name="T14" fmla="*/ 0 w 3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1">
                  <a:moveTo>
                    <a:pt x="0" y="0"/>
                  </a:moveTo>
                  <a:lnTo>
                    <a:pt x="0" y="4"/>
                  </a:lnTo>
                  <a:lnTo>
                    <a:pt x="12" y="9"/>
                  </a:lnTo>
                  <a:lnTo>
                    <a:pt x="22" y="21"/>
                  </a:lnTo>
                  <a:lnTo>
                    <a:pt x="31" y="4"/>
                  </a:lnTo>
                  <a:lnTo>
                    <a:pt x="26" y="0"/>
                  </a:lnTo>
                  <a:lnTo>
                    <a:pt x="1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83"/>
            <p:cNvSpPr>
              <a:spLocks/>
            </p:cNvSpPr>
            <p:nvPr/>
          </p:nvSpPr>
          <p:spPr bwMode="auto">
            <a:xfrm>
              <a:off x="3409" y="2871"/>
              <a:ext cx="21" cy="21"/>
            </a:xfrm>
            <a:custGeom>
              <a:avLst/>
              <a:gdLst>
                <a:gd name="T0" fmla="*/ 0 w 21"/>
                <a:gd name="T1" fmla="*/ 21 h 21"/>
                <a:gd name="T2" fmla="*/ 19 w 21"/>
                <a:gd name="T3" fmla="*/ 21 h 21"/>
                <a:gd name="T4" fmla="*/ 21 w 21"/>
                <a:gd name="T5" fmla="*/ 5 h 21"/>
                <a:gd name="T6" fmla="*/ 9 w 21"/>
                <a:gd name="T7" fmla="*/ 0 h 21"/>
                <a:gd name="T8" fmla="*/ 2 w 21"/>
                <a:gd name="T9" fmla="*/ 7 h 21"/>
                <a:gd name="T10" fmla="*/ 0 w 21"/>
                <a:gd name="T11" fmla="*/ 21 h 21"/>
              </a:gdLst>
              <a:ahLst/>
              <a:cxnLst>
                <a:cxn ang="0">
                  <a:pos x="T0" y="T1"/>
                </a:cxn>
                <a:cxn ang="0">
                  <a:pos x="T2" y="T3"/>
                </a:cxn>
                <a:cxn ang="0">
                  <a:pos x="T4" y="T5"/>
                </a:cxn>
                <a:cxn ang="0">
                  <a:pos x="T6" y="T7"/>
                </a:cxn>
                <a:cxn ang="0">
                  <a:pos x="T8" y="T9"/>
                </a:cxn>
                <a:cxn ang="0">
                  <a:pos x="T10" y="T11"/>
                </a:cxn>
              </a:cxnLst>
              <a:rect l="0" t="0" r="r" b="b"/>
              <a:pathLst>
                <a:path w="21" h="21">
                  <a:moveTo>
                    <a:pt x="0" y="21"/>
                  </a:moveTo>
                  <a:lnTo>
                    <a:pt x="19" y="21"/>
                  </a:lnTo>
                  <a:lnTo>
                    <a:pt x="21" y="5"/>
                  </a:lnTo>
                  <a:lnTo>
                    <a:pt x="9" y="0"/>
                  </a:lnTo>
                  <a:lnTo>
                    <a:pt x="2" y="7"/>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84"/>
            <p:cNvSpPr>
              <a:spLocks/>
            </p:cNvSpPr>
            <p:nvPr/>
          </p:nvSpPr>
          <p:spPr bwMode="auto">
            <a:xfrm>
              <a:off x="3433" y="2869"/>
              <a:ext cx="71" cy="28"/>
            </a:xfrm>
            <a:custGeom>
              <a:avLst/>
              <a:gdLst>
                <a:gd name="T0" fmla="*/ 23 w 71"/>
                <a:gd name="T1" fmla="*/ 9 h 28"/>
                <a:gd name="T2" fmla="*/ 9 w 71"/>
                <a:gd name="T3" fmla="*/ 9 h 28"/>
                <a:gd name="T4" fmla="*/ 0 w 71"/>
                <a:gd name="T5" fmla="*/ 16 h 28"/>
                <a:gd name="T6" fmla="*/ 7 w 71"/>
                <a:gd name="T7" fmla="*/ 28 h 28"/>
                <a:gd name="T8" fmla="*/ 52 w 71"/>
                <a:gd name="T9" fmla="*/ 16 h 28"/>
                <a:gd name="T10" fmla="*/ 54 w 71"/>
                <a:gd name="T11" fmla="*/ 21 h 28"/>
                <a:gd name="T12" fmla="*/ 71 w 71"/>
                <a:gd name="T13" fmla="*/ 16 h 28"/>
                <a:gd name="T14" fmla="*/ 63 w 71"/>
                <a:gd name="T15" fmla="*/ 4 h 28"/>
                <a:gd name="T16" fmla="*/ 54 w 71"/>
                <a:gd name="T17" fmla="*/ 11 h 28"/>
                <a:gd name="T18" fmla="*/ 52 w 71"/>
                <a:gd name="T19" fmla="*/ 4 h 28"/>
                <a:gd name="T20" fmla="*/ 42 w 71"/>
                <a:gd name="T21" fmla="*/ 7 h 28"/>
                <a:gd name="T22" fmla="*/ 35 w 71"/>
                <a:gd name="T23" fmla="*/ 0 h 28"/>
                <a:gd name="T24" fmla="*/ 30 w 71"/>
                <a:gd name="T25" fmla="*/ 7 h 28"/>
                <a:gd name="T26" fmla="*/ 42 w 71"/>
                <a:gd name="T27" fmla="*/ 14 h 28"/>
                <a:gd name="T28" fmla="*/ 35 w 71"/>
                <a:gd name="T29" fmla="*/ 16 h 28"/>
                <a:gd name="T30" fmla="*/ 23 w 71"/>
                <a:gd name="T3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8">
                  <a:moveTo>
                    <a:pt x="23" y="9"/>
                  </a:moveTo>
                  <a:lnTo>
                    <a:pt x="9" y="9"/>
                  </a:lnTo>
                  <a:lnTo>
                    <a:pt x="0" y="16"/>
                  </a:lnTo>
                  <a:lnTo>
                    <a:pt x="7" y="28"/>
                  </a:lnTo>
                  <a:lnTo>
                    <a:pt x="52" y="16"/>
                  </a:lnTo>
                  <a:lnTo>
                    <a:pt x="54" y="21"/>
                  </a:lnTo>
                  <a:lnTo>
                    <a:pt x="71" y="16"/>
                  </a:lnTo>
                  <a:lnTo>
                    <a:pt x="63" y="4"/>
                  </a:lnTo>
                  <a:lnTo>
                    <a:pt x="54" y="11"/>
                  </a:lnTo>
                  <a:lnTo>
                    <a:pt x="52" y="4"/>
                  </a:lnTo>
                  <a:lnTo>
                    <a:pt x="42" y="7"/>
                  </a:lnTo>
                  <a:lnTo>
                    <a:pt x="35" y="0"/>
                  </a:lnTo>
                  <a:lnTo>
                    <a:pt x="30" y="7"/>
                  </a:lnTo>
                  <a:lnTo>
                    <a:pt x="42" y="14"/>
                  </a:lnTo>
                  <a:lnTo>
                    <a:pt x="35" y="16"/>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85"/>
            <p:cNvSpPr>
              <a:spLocks/>
            </p:cNvSpPr>
            <p:nvPr/>
          </p:nvSpPr>
          <p:spPr bwMode="auto">
            <a:xfrm>
              <a:off x="3501" y="2904"/>
              <a:ext cx="52" cy="31"/>
            </a:xfrm>
            <a:custGeom>
              <a:avLst/>
              <a:gdLst>
                <a:gd name="T0" fmla="*/ 17 w 52"/>
                <a:gd name="T1" fmla="*/ 14 h 31"/>
                <a:gd name="T2" fmla="*/ 38 w 52"/>
                <a:gd name="T3" fmla="*/ 31 h 31"/>
                <a:gd name="T4" fmla="*/ 52 w 52"/>
                <a:gd name="T5" fmla="*/ 24 h 31"/>
                <a:gd name="T6" fmla="*/ 45 w 52"/>
                <a:gd name="T7" fmla="*/ 12 h 31"/>
                <a:gd name="T8" fmla="*/ 24 w 52"/>
                <a:gd name="T9" fmla="*/ 0 h 31"/>
                <a:gd name="T10" fmla="*/ 0 w 52"/>
                <a:gd name="T11" fmla="*/ 5 h 31"/>
                <a:gd name="T12" fmla="*/ 3 w 52"/>
                <a:gd name="T13" fmla="*/ 14 h 31"/>
                <a:gd name="T14" fmla="*/ 17 w 52"/>
                <a:gd name="T15" fmla="*/ 1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1">
                  <a:moveTo>
                    <a:pt x="17" y="14"/>
                  </a:moveTo>
                  <a:lnTo>
                    <a:pt x="38" y="31"/>
                  </a:lnTo>
                  <a:lnTo>
                    <a:pt x="52" y="24"/>
                  </a:lnTo>
                  <a:lnTo>
                    <a:pt x="45" y="12"/>
                  </a:lnTo>
                  <a:lnTo>
                    <a:pt x="24" y="0"/>
                  </a:lnTo>
                  <a:lnTo>
                    <a:pt x="0" y="5"/>
                  </a:lnTo>
                  <a:lnTo>
                    <a:pt x="3" y="14"/>
                  </a:lnTo>
                  <a:lnTo>
                    <a:pt x="1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86"/>
            <p:cNvSpPr>
              <a:spLocks/>
            </p:cNvSpPr>
            <p:nvPr/>
          </p:nvSpPr>
          <p:spPr bwMode="auto">
            <a:xfrm>
              <a:off x="3525" y="2866"/>
              <a:ext cx="92" cy="29"/>
            </a:xfrm>
            <a:custGeom>
              <a:avLst/>
              <a:gdLst>
                <a:gd name="T0" fmla="*/ 80 w 92"/>
                <a:gd name="T1" fmla="*/ 19 h 29"/>
                <a:gd name="T2" fmla="*/ 92 w 92"/>
                <a:gd name="T3" fmla="*/ 10 h 29"/>
                <a:gd name="T4" fmla="*/ 87 w 92"/>
                <a:gd name="T5" fmla="*/ 0 h 29"/>
                <a:gd name="T6" fmla="*/ 87 w 92"/>
                <a:gd name="T7" fmla="*/ 7 h 29"/>
                <a:gd name="T8" fmla="*/ 76 w 92"/>
                <a:gd name="T9" fmla="*/ 17 h 29"/>
                <a:gd name="T10" fmla="*/ 64 w 92"/>
                <a:gd name="T11" fmla="*/ 12 h 29"/>
                <a:gd name="T12" fmla="*/ 47 w 92"/>
                <a:gd name="T13" fmla="*/ 17 h 29"/>
                <a:gd name="T14" fmla="*/ 21 w 92"/>
                <a:gd name="T15" fmla="*/ 5 h 29"/>
                <a:gd name="T16" fmla="*/ 0 w 92"/>
                <a:gd name="T17" fmla="*/ 12 h 29"/>
                <a:gd name="T18" fmla="*/ 0 w 92"/>
                <a:gd name="T19" fmla="*/ 24 h 29"/>
                <a:gd name="T20" fmla="*/ 35 w 92"/>
                <a:gd name="T21" fmla="*/ 29 h 29"/>
                <a:gd name="T22" fmla="*/ 80 w 92"/>
                <a:gd name="T23"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9">
                  <a:moveTo>
                    <a:pt x="80" y="19"/>
                  </a:moveTo>
                  <a:lnTo>
                    <a:pt x="92" y="10"/>
                  </a:lnTo>
                  <a:lnTo>
                    <a:pt x="87" y="0"/>
                  </a:lnTo>
                  <a:lnTo>
                    <a:pt x="87" y="7"/>
                  </a:lnTo>
                  <a:lnTo>
                    <a:pt x="76" y="17"/>
                  </a:lnTo>
                  <a:lnTo>
                    <a:pt x="64" y="12"/>
                  </a:lnTo>
                  <a:lnTo>
                    <a:pt x="47" y="17"/>
                  </a:lnTo>
                  <a:lnTo>
                    <a:pt x="21" y="5"/>
                  </a:lnTo>
                  <a:lnTo>
                    <a:pt x="0" y="12"/>
                  </a:lnTo>
                  <a:lnTo>
                    <a:pt x="0" y="24"/>
                  </a:lnTo>
                  <a:lnTo>
                    <a:pt x="35" y="29"/>
                  </a:lnTo>
                  <a:lnTo>
                    <a:pt x="8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87"/>
            <p:cNvSpPr>
              <a:spLocks/>
            </p:cNvSpPr>
            <p:nvPr/>
          </p:nvSpPr>
          <p:spPr bwMode="auto">
            <a:xfrm>
              <a:off x="3627" y="2871"/>
              <a:ext cx="11" cy="9"/>
            </a:xfrm>
            <a:custGeom>
              <a:avLst/>
              <a:gdLst>
                <a:gd name="T0" fmla="*/ 11 w 11"/>
                <a:gd name="T1" fmla="*/ 0 h 9"/>
                <a:gd name="T2" fmla="*/ 7 w 11"/>
                <a:gd name="T3" fmla="*/ 5 h 9"/>
                <a:gd name="T4" fmla="*/ 2 w 11"/>
                <a:gd name="T5" fmla="*/ 0 h 9"/>
                <a:gd name="T6" fmla="*/ 0 w 11"/>
                <a:gd name="T7" fmla="*/ 9 h 9"/>
                <a:gd name="T8" fmla="*/ 9 w 11"/>
                <a:gd name="T9" fmla="*/ 9 h 9"/>
                <a:gd name="T10" fmla="*/ 1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11" y="0"/>
                  </a:moveTo>
                  <a:lnTo>
                    <a:pt x="7" y="5"/>
                  </a:lnTo>
                  <a:lnTo>
                    <a:pt x="2" y="0"/>
                  </a:lnTo>
                  <a:lnTo>
                    <a:pt x="0" y="9"/>
                  </a:lnTo>
                  <a:lnTo>
                    <a:pt x="9" y="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88"/>
            <p:cNvSpPr>
              <a:spLocks/>
            </p:cNvSpPr>
            <p:nvPr/>
          </p:nvSpPr>
          <p:spPr bwMode="auto">
            <a:xfrm>
              <a:off x="3646" y="2871"/>
              <a:ext cx="9" cy="12"/>
            </a:xfrm>
            <a:custGeom>
              <a:avLst/>
              <a:gdLst>
                <a:gd name="T0" fmla="*/ 0 w 9"/>
                <a:gd name="T1" fmla="*/ 7 h 12"/>
                <a:gd name="T2" fmla="*/ 4 w 9"/>
                <a:gd name="T3" fmla="*/ 12 h 12"/>
                <a:gd name="T4" fmla="*/ 9 w 9"/>
                <a:gd name="T5" fmla="*/ 0 h 12"/>
                <a:gd name="T6" fmla="*/ 0 w 9"/>
                <a:gd name="T7" fmla="*/ 7 h 12"/>
              </a:gdLst>
              <a:ahLst/>
              <a:cxnLst>
                <a:cxn ang="0">
                  <a:pos x="T0" y="T1"/>
                </a:cxn>
                <a:cxn ang="0">
                  <a:pos x="T2" y="T3"/>
                </a:cxn>
                <a:cxn ang="0">
                  <a:pos x="T4" y="T5"/>
                </a:cxn>
                <a:cxn ang="0">
                  <a:pos x="T6" y="T7"/>
                </a:cxn>
              </a:cxnLst>
              <a:rect l="0" t="0" r="r" b="b"/>
              <a:pathLst>
                <a:path w="9" h="12">
                  <a:moveTo>
                    <a:pt x="0" y="7"/>
                  </a:moveTo>
                  <a:lnTo>
                    <a:pt x="4" y="12"/>
                  </a:lnTo>
                  <a:lnTo>
                    <a:pt x="9"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89"/>
            <p:cNvSpPr>
              <a:spLocks/>
            </p:cNvSpPr>
            <p:nvPr/>
          </p:nvSpPr>
          <p:spPr bwMode="auto">
            <a:xfrm>
              <a:off x="3660" y="2871"/>
              <a:ext cx="19" cy="7"/>
            </a:xfrm>
            <a:custGeom>
              <a:avLst/>
              <a:gdLst>
                <a:gd name="T0" fmla="*/ 5 w 19"/>
                <a:gd name="T1" fmla="*/ 7 h 7"/>
                <a:gd name="T2" fmla="*/ 19 w 19"/>
                <a:gd name="T3" fmla="*/ 2 h 7"/>
                <a:gd name="T4" fmla="*/ 0 w 19"/>
                <a:gd name="T5" fmla="*/ 0 h 7"/>
                <a:gd name="T6" fmla="*/ 5 w 19"/>
                <a:gd name="T7" fmla="*/ 7 h 7"/>
              </a:gdLst>
              <a:ahLst/>
              <a:cxnLst>
                <a:cxn ang="0">
                  <a:pos x="T0" y="T1"/>
                </a:cxn>
                <a:cxn ang="0">
                  <a:pos x="T2" y="T3"/>
                </a:cxn>
                <a:cxn ang="0">
                  <a:pos x="T4" y="T5"/>
                </a:cxn>
                <a:cxn ang="0">
                  <a:pos x="T6" y="T7"/>
                </a:cxn>
              </a:cxnLst>
              <a:rect l="0" t="0" r="r" b="b"/>
              <a:pathLst>
                <a:path w="19" h="7">
                  <a:moveTo>
                    <a:pt x="5" y="7"/>
                  </a:moveTo>
                  <a:lnTo>
                    <a:pt x="19" y="2"/>
                  </a:lnTo>
                  <a:lnTo>
                    <a:pt x="0" y="0"/>
                  </a:lnTo>
                  <a:lnTo>
                    <a:pt x="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90"/>
            <p:cNvSpPr>
              <a:spLocks/>
            </p:cNvSpPr>
            <p:nvPr/>
          </p:nvSpPr>
          <p:spPr bwMode="auto">
            <a:xfrm>
              <a:off x="3612" y="2940"/>
              <a:ext cx="17" cy="11"/>
            </a:xfrm>
            <a:custGeom>
              <a:avLst/>
              <a:gdLst>
                <a:gd name="T0" fmla="*/ 17 w 17"/>
                <a:gd name="T1" fmla="*/ 0 h 11"/>
                <a:gd name="T2" fmla="*/ 0 w 17"/>
                <a:gd name="T3" fmla="*/ 11 h 11"/>
                <a:gd name="T4" fmla="*/ 12 w 17"/>
                <a:gd name="T5" fmla="*/ 9 h 11"/>
                <a:gd name="T6" fmla="*/ 17 w 17"/>
                <a:gd name="T7" fmla="*/ 0 h 11"/>
              </a:gdLst>
              <a:ahLst/>
              <a:cxnLst>
                <a:cxn ang="0">
                  <a:pos x="T0" y="T1"/>
                </a:cxn>
                <a:cxn ang="0">
                  <a:pos x="T2" y="T3"/>
                </a:cxn>
                <a:cxn ang="0">
                  <a:pos x="T4" y="T5"/>
                </a:cxn>
                <a:cxn ang="0">
                  <a:pos x="T6" y="T7"/>
                </a:cxn>
              </a:cxnLst>
              <a:rect l="0" t="0" r="r" b="b"/>
              <a:pathLst>
                <a:path w="17" h="11">
                  <a:moveTo>
                    <a:pt x="17" y="0"/>
                  </a:moveTo>
                  <a:lnTo>
                    <a:pt x="0" y="11"/>
                  </a:lnTo>
                  <a:lnTo>
                    <a:pt x="12"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91"/>
            <p:cNvSpPr>
              <a:spLocks/>
            </p:cNvSpPr>
            <p:nvPr/>
          </p:nvSpPr>
          <p:spPr bwMode="auto">
            <a:xfrm>
              <a:off x="3634" y="2878"/>
              <a:ext cx="109" cy="57"/>
            </a:xfrm>
            <a:custGeom>
              <a:avLst/>
              <a:gdLst>
                <a:gd name="T0" fmla="*/ 33 w 109"/>
                <a:gd name="T1" fmla="*/ 50 h 57"/>
                <a:gd name="T2" fmla="*/ 45 w 109"/>
                <a:gd name="T3" fmla="*/ 29 h 57"/>
                <a:gd name="T4" fmla="*/ 106 w 109"/>
                <a:gd name="T5" fmla="*/ 7 h 57"/>
                <a:gd name="T6" fmla="*/ 109 w 109"/>
                <a:gd name="T7" fmla="*/ 0 h 57"/>
                <a:gd name="T8" fmla="*/ 45 w 109"/>
                <a:gd name="T9" fmla="*/ 7 h 57"/>
                <a:gd name="T10" fmla="*/ 35 w 109"/>
                <a:gd name="T11" fmla="*/ 19 h 57"/>
                <a:gd name="T12" fmla="*/ 9 w 109"/>
                <a:gd name="T13" fmla="*/ 33 h 57"/>
                <a:gd name="T14" fmla="*/ 0 w 109"/>
                <a:gd name="T15" fmla="*/ 57 h 57"/>
                <a:gd name="T16" fmla="*/ 12 w 109"/>
                <a:gd name="T17" fmla="*/ 57 h 57"/>
                <a:gd name="T18" fmla="*/ 33 w 109"/>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7">
                  <a:moveTo>
                    <a:pt x="33" y="50"/>
                  </a:moveTo>
                  <a:lnTo>
                    <a:pt x="45" y="29"/>
                  </a:lnTo>
                  <a:lnTo>
                    <a:pt x="106" y="7"/>
                  </a:lnTo>
                  <a:lnTo>
                    <a:pt x="109" y="0"/>
                  </a:lnTo>
                  <a:lnTo>
                    <a:pt x="45" y="7"/>
                  </a:lnTo>
                  <a:lnTo>
                    <a:pt x="35" y="19"/>
                  </a:lnTo>
                  <a:lnTo>
                    <a:pt x="9" y="33"/>
                  </a:lnTo>
                  <a:lnTo>
                    <a:pt x="0" y="57"/>
                  </a:lnTo>
                  <a:lnTo>
                    <a:pt x="12" y="57"/>
                  </a:lnTo>
                  <a:lnTo>
                    <a:pt x="33"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92"/>
            <p:cNvSpPr>
              <a:spLocks/>
            </p:cNvSpPr>
            <p:nvPr/>
          </p:nvSpPr>
          <p:spPr bwMode="auto">
            <a:xfrm>
              <a:off x="3705" y="2852"/>
              <a:ext cx="28" cy="14"/>
            </a:xfrm>
            <a:custGeom>
              <a:avLst/>
              <a:gdLst>
                <a:gd name="T0" fmla="*/ 28 w 28"/>
                <a:gd name="T1" fmla="*/ 5 h 14"/>
                <a:gd name="T2" fmla="*/ 21 w 28"/>
                <a:gd name="T3" fmla="*/ 0 h 14"/>
                <a:gd name="T4" fmla="*/ 0 w 28"/>
                <a:gd name="T5" fmla="*/ 5 h 14"/>
                <a:gd name="T6" fmla="*/ 0 w 28"/>
                <a:gd name="T7" fmla="*/ 14 h 14"/>
                <a:gd name="T8" fmla="*/ 16 w 28"/>
                <a:gd name="T9" fmla="*/ 12 h 14"/>
                <a:gd name="T10" fmla="*/ 28 w 28"/>
                <a:gd name="T11" fmla="*/ 5 h 14"/>
              </a:gdLst>
              <a:ahLst/>
              <a:cxnLst>
                <a:cxn ang="0">
                  <a:pos x="T0" y="T1"/>
                </a:cxn>
                <a:cxn ang="0">
                  <a:pos x="T2" y="T3"/>
                </a:cxn>
                <a:cxn ang="0">
                  <a:pos x="T4" y="T5"/>
                </a:cxn>
                <a:cxn ang="0">
                  <a:pos x="T6" y="T7"/>
                </a:cxn>
                <a:cxn ang="0">
                  <a:pos x="T8" y="T9"/>
                </a:cxn>
                <a:cxn ang="0">
                  <a:pos x="T10" y="T11"/>
                </a:cxn>
              </a:cxnLst>
              <a:rect l="0" t="0" r="r" b="b"/>
              <a:pathLst>
                <a:path w="28" h="14">
                  <a:moveTo>
                    <a:pt x="28" y="5"/>
                  </a:moveTo>
                  <a:lnTo>
                    <a:pt x="21" y="0"/>
                  </a:lnTo>
                  <a:lnTo>
                    <a:pt x="0" y="5"/>
                  </a:lnTo>
                  <a:lnTo>
                    <a:pt x="0" y="14"/>
                  </a:lnTo>
                  <a:lnTo>
                    <a:pt x="16" y="12"/>
                  </a:lnTo>
                  <a:lnTo>
                    <a:pt x="2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93"/>
            <p:cNvSpPr>
              <a:spLocks/>
            </p:cNvSpPr>
            <p:nvPr/>
          </p:nvSpPr>
          <p:spPr bwMode="auto">
            <a:xfrm>
              <a:off x="3861" y="2840"/>
              <a:ext cx="14" cy="26"/>
            </a:xfrm>
            <a:custGeom>
              <a:avLst/>
              <a:gdLst>
                <a:gd name="T0" fmla="*/ 14 w 14"/>
                <a:gd name="T1" fmla="*/ 0 h 26"/>
                <a:gd name="T2" fmla="*/ 9 w 14"/>
                <a:gd name="T3" fmla="*/ 0 h 26"/>
                <a:gd name="T4" fmla="*/ 0 w 14"/>
                <a:gd name="T5" fmla="*/ 19 h 26"/>
                <a:gd name="T6" fmla="*/ 5 w 14"/>
                <a:gd name="T7" fmla="*/ 26 h 26"/>
                <a:gd name="T8" fmla="*/ 14 w 14"/>
                <a:gd name="T9" fmla="*/ 12 h 26"/>
                <a:gd name="T10" fmla="*/ 14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4" y="0"/>
                  </a:moveTo>
                  <a:lnTo>
                    <a:pt x="9" y="0"/>
                  </a:lnTo>
                  <a:lnTo>
                    <a:pt x="0" y="19"/>
                  </a:lnTo>
                  <a:lnTo>
                    <a:pt x="5" y="26"/>
                  </a:lnTo>
                  <a:lnTo>
                    <a:pt x="14" y="12"/>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94"/>
            <p:cNvSpPr>
              <a:spLocks/>
            </p:cNvSpPr>
            <p:nvPr/>
          </p:nvSpPr>
          <p:spPr bwMode="auto">
            <a:xfrm>
              <a:off x="3946" y="2814"/>
              <a:ext cx="12" cy="19"/>
            </a:xfrm>
            <a:custGeom>
              <a:avLst/>
              <a:gdLst>
                <a:gd name="T0" fmla="*/ 7 w 12"/>
                <a:gd name="T1" fmla="*/ 19 h 19"/>
                <a:gd name="T2" fmla="*/ 12 w 12"/>
                <a:gd name="T3" fmla="*/ 10 h 19"/>
                <a:gd name="T4" fmla="*/ 3 w 12"/>
                <a:gd name="T5" fmla="*/ 0 h 19"/>
                <a:gd name="T6" fmla="*/ 5 w 12"/>
                <a:gd name="T7" fmla="*/ 12 h 19"/>
                <a:gd name="T8" fmla="*/ 0 w 12"/>
                <a:gd name="T9" fmla="*/ 10 h 19"/>
                <a:gd name="T10" fmla="*/ 7 w 12"/>
                <a:gd name="T11" fmla="*/ 19 h 19"/>
              </a:gdLst>
              <a:ahLst/>
              <a:cxnLst>
                <a:cxn ang="0">
                  <a:pos x="T0" y="T1"/>
                </a:cxn>
                <a:cxn ang="0">
                  <a:pos x="T2" y="T3"/>
                </a:cxn>
                <a:cxn ang="0">
                  <a:pos x="T4" y="T5"/>
                </a:cxn>
                <a:cxn ang="0">
                  <a:pos x="T6" y="T7"/>
                </a:cxn>
                <a:cxn ang="0">
                  <a:pos x="T8" y="T9"/>
                </a:cxn>
                <a:cxn ang="0">
                  <a:pos x="T10" y="T11"/>
                </a:cxn>
              </a:cxnLst>
              <a:rect l="0" t="0" r="r" b="b"/>
              <a:pathLst>
                <a:path w="12" h="19">
                  <a:moveTo>
                    <a:pt x="7" y="19"/>
                  </a:moveTo>
                  <a:lnTo>
                    <a:pt x="12" y="10"/>
                  </a:lnTo>
                  <a:lnTo>
                    <a:pt x="3" y="0"/>
                  </a:lnTo>
                  <a:lnTo>
                    <a:pt x="5" y="12"/>
                  </a:lnTo>
                  <a:lnTo>
                    <a:pt x="0" y="10"/>
                  </a:lnTo>
                  <a:lnTo>
                    <a:pt x="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95"/>
            <p:cNvSpPr>
              <a:spLocks/>
            </p:cNvSpPr>
            <p:nvPr/>
          </p:nvSpPr>
          <p:spPr bwMode="auto">
            <a:xfrm>
              <a:off x="3951" y="2788"/>
              <a:ext cx="12" cy="36"/>
            </a:xfrm>
            <a:custGeom>
              <a:avLst/>
              <a:gdLst>
                <a:gd name="T0" fmla="*/ 12 w 12"/>
                <a:gd name="T1" fmla="*/ 3 h 36"/>
                <a:gd name="T2" fmla="*/ 7 w 12"/>
                <a:gd name="T3" fmla="*/ 0 h 36"/>
                <a:gd name="T4" fmla="*/ 2 w 12"/>
                <a:gd name="T5" fmla="*/ 12 h 36"/>
                <a:gd name="T6" fmla="*/ 5 w 12"/>
                <a:gd name="T7" fmla="*/ 14 h 36"/>
                <a:gd name="T8" fmla="*/ 5 w 12"/>
                <a:gd name="T9" fmla="*/ 24 h 36"/>
                <a:gd name="T10" fmla="*/ 0 w 12"/>
                <a:gd name="T11" fmla="*/ 19 h 36"/>
                <a:gd name="T12" fmla="*/ 0 w 12"/>
                <a:gd name="T13" fmla="*/ 26 h 36"/>
                <a:gd name="T14" fmla="*/ 12 w 12"/>
                <a:gd name="T15" fmla="*/ 36 h 36"/>
                <a:gd name="T16" fmla="*/ 9 w 12"/>
                <a:gd name="T17" fmla="*/ 29 h 36"/>
                <a:gd name="T18" fmla="*/ 12 w 12"/>
                <a:gd name="T19" fmla="*/ 29 h 36"/>
                <a:gd name="T20" fmla="*/ 12 w 12"/>
                <a:gd name="T2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6">
                  <a:moveTo>
                    <a:pt x="12" y="3"/>
                  </a:moveTo>
                  <a:lnTo>
                    <a:pt x="7" y="0"/>
                  </a:lnTo>
                  <a:lnTo>
                    <a:pt x="2" y="12"/>
                  </a:lnTo>
                  <a:lnTo>
                    <a:pt x="5" y="14"/>
                  </a:lnTo>
                  <a:lnTo>
                    <a:pt x="5" y="24"/>
                  </a:lnTo>
                  <a:lnTo>
                    <a:pt x="0" y="19"/>
                  </a:lnTo>
                  <a:lnTo>
                    <a:pt x="0" y="26"/>
                  </a:lnTo>
                  <a:lnTo>
                    <a:pt x="12" y="36"/>
                  </a:lnTo>
                  <a:lnTo>
                    <a:pt x="9" y="29"/>
                  </a:lnTo>
                  <a:lnTo>
                    <a:pt x="12" y="29"/>
                  </a:ln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96"/>
            <p:cNvSpPr>
              <a:spLocks/>
            </p:cNvSpPr>
            <p:nvPr/>
          </p:nvSpPr>
          <p:spPr bwMode="auto">
            <a:xfrm>
              <a:off x="3915" y="2786"/>
              <a:ext cx="7" cy="16"/>
            </a:xfrm>
            <a:custGeom>
              <a:avLst/>
              <a:gdLst>
                <a:gd name="T0" fmla="*/ 7 w 7"/>
                <a:gd name="T1" fmla="*/ 0 h 16"/>
                <a:gd name="T2" fmla="*/ 3 w 7"/>
                <a:gd name="T3" fmla="*/ 2 h 16"/>
                <a:gd name="T4" fmla="*/ 0 w 7"/>
                <a:gd name="T5" fmla="*/ 16 h 16"/>
                <a:gd name="T6" fmla="*/ 7 w 7"/>
                <a:gd name="T7" fmla="*/ 0 h 16"/>
              </a:gdLst>
              <a:ahLst/>
              <a:cxnLst>
                <a:cxn ang="0">
                  <a:pos x="T0" y="T1"/>
                </a:cxn>
                <a:cxn ang="0">
                  <a:pos x="T2" y="T3"/>
                </a:cxn>
                <a:cxn ang="0">
                  <a:pos x="T4" y="T5"/>
                </a:cxn>
                <a:cxn ang="0">
                  <a:pos x="T6" y="T7"/>
                </a:cxn>
              </a:cxnLst>
              <a:rect l="0" t="0" r="r" b="b"/>
              <a:pathLst>
                <a:path w="7" h="16">
                  <a:moveTo>
                    <a:pt x="7" y="0"/>
                  </a:moveTo>
                  <a:lnTo>
                    <a:pt x="3" y="2"/>
                  </a:lnTo>
                  <a:lnTo>
                    <a:pt x="0" y="16"/>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97"/>
            <p:cNvSpPr>
              <a:spLocks/>
            </p:cNvSpPr>
            <p:nvPr/>
          </p:nvSpPr>
          <p:spPr bwMode="auto">
            <a:xfrm>
              <a:off x="3764" y="2710"/>
              <a:ext cx="85" cy="33"/>
            </a:xfrm>
            <a:custGeom>
              <a:avLst/>
              <a:gdLst>
                <a:gd name="T0" fmla="*/ 0 w 85"/>
                <a:gd name="T1" fmla="*/ 14 h 33"/>
                <a:gd name="T2" fmla="*/ 0 w 85"/>
                <a:gd name="T3" fmla="*/ 21 h 33"/>
                <a:gd name="T4" fmla="*/ 7 w 85"/>
                <a:gd name="T5" fmla="*/ 12 h 33"/>
                <a:gd name="T6" fmla="*/ 16 w 85"/>
                <a:gd name="T7" fmla="*/ 21 h 33"/>
                <a:gd name="T8" fmla="*/ 28 w 85"/>
                <a:gd name="T9" fmla="*/ 14 h 33"/>
                <a:gd name="T10" fmla="*/ 38 w 85"/>
                <a:gd name="T11" fmla="*/ 21 h 33"/>
                <a:gd name="T12" fmla="*/ 52 w 85"/>
                <a:gd name="T13" fmla="*/ 17 h 33"/>
                <a:gd name="T14" fmla="*/ 85 w 85"/>
                <a:gd name="T15" fmla="*/ 33 h 33"/>
                <a:gd name="T16" fmla="*/ 85 w 85"/>
                <a:gd name="T17" fmla="*/ 28 h 33"/>
                <a:gd name="T18" fmla="*/ 76 w 85"/>
                <a:gd name="T19" fmla="*/ 10 h 33"/>
                <a:gd name="T20" fmla="*/ 47 w 85"/>
                <a:gd name="T21" fmla="*/ 0 h 33"/>
                <a:gd name="T22" fmla="*/ 7 w 85"/>
                <a:gd name="T23" fmla="*/ 2 h 33"/>
                <a:gd name="T24" fmla="*/ 0 w 85"/>
                <a:gd name="T2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3">
                  <a:moveTo>
                    <a:pt x="0" y="14"/>
                  </a:moveTo>
                  <a:lnTo>
                    <a:pt x="0" y="21"/>
                  </a:lnTo>
                  <a:lnTo>
                    <a:pt x="7" y="12"/>
                  </a:lnTo>
                  <a:lnTo>
                    <a:pt x="16" y="21"/>
                  </a:lnTo>
                  <a:lnTo>
                    <a:pt x="28" y="14"/>
                  </a:lnTo>
                  <a:lnTo>
                    <a:pt x="38" y="21"/>
                  </a:lnTo>
                  <a:lnTo>
                    <a:pt x="52" y="17"/>
                  </a:lnTo>
                  <a:lnTo>
                    <a:pt x="85" y="33"/>
                  </a:lnTo>
                  <a:lnTo>
                    <a:pt x="85" y="28"/>
                  </a:lnTo>
                  <a:lnTo>
                    <a:pt x="76" y="10"/>
                  </a:lnTo>
                  <a:lnTo>
                    <a:pt x="47" y="0"/>
                  </a:lnTo>
                  <a:lnTo>
                    <a:pt x="7" y="2"/>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98"/>
            <p:cNvSpPr>
              <a:spLocks/>
            </p:cNvSpPr>
            <p:nvPr/>
          </p:nvSpPr>
          <p:spPr bwMode="auto">
            <a:xfrm>
              <a:off x="3818" y="2679"/>
              <a:ext cx="17" cy="10"/>
            </a:xfrm>
            <a:custGeom>
              <a:avLst/>
              <a:gdLst>
                <a:gd name="T0" fmla="*/ 0 w 17"/>
                <a:gd name="T1" fmla="*/ 3 h 10"/>
                <a:gd name="T2" fmla="*/ 7 w 17"/>
                <a:gd name="T3" fmla="*/ 10 h 10"/>
                <a:gd name="T4" fmla="*/ 17 w 17"/>
                <a:gd name="T5" fmla="*/ 7 h 10"/>
                <a:gd name="T6" fmla="*/ 15 w 17"/>
                <a:gd name="T7" fmla="*/ 0 h 10"/>
                <a:gd name="T8" fmla="*/ 0 w 17"/>
                <a:gd name="T9" fmla="*/ 3 h 10"/>
              </a:gdLst>
              <a:ahLst/>
              <a:cxnLst>
                <a:cxn ang="0">
                  <a:pos x="T0" y="T1"/>
                </a:cxn>
                <a:cxn ang="0">
                  <a:pos x="T2" y="T3"/>
                </a:cxn>
                <a:cxn ang="0">
                  <a:pos x="T4" y="T5"/>
                </a:cxn>
                <a:cxn ang="0">
                  <a:pos x="T6" y="T7"/>
                </a:cxn>
                <a:cxn ang="0">
                  <a:pos x="T8" y="T9"/>
                </a:cxn>
              </a:cxnLst>
              <a:rect l="0" t="0" r="r" b="b"/>
              <a:pathLst>
                <a:path w="17" h="10">
                  <a:moveTo>
                    <a:pt x="0" y="3"/>
                  </a:moveTo>
                  <a:lnTo>
                    <a:pt x="7" y="10"/>
                  </a:lnTo>
                  <a:lnTo>
                    <a:pt x="17" y="7"/>
                  </a:lnTo>
                  <a:lnTo>
                    <a:pt x="15"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99"/>
            <p:cNvSpPr>
              <a:spLocks/>
            </p:cNvSpPr>
            <p:nvPr/>
          </p:nvSpPr>
          <p:spPr bwMode="auto">
            <a:xfrm>
              <a:off x="3847" y="2656"/>
              <a:ext cx="7" cy="9"/>
            </a:xfrm>
            <a:custGeom>
              <a:avLst/>
              <a:gdLst>
                <a:gd name="T0" fmla="*/ 7 w 7"/>
                <a:gd name="T1" fmla="*/ 9 h 9"/>
                <a:gd name="T2" fmla="*/ 7 w 7"/>
                <a:gd name="T3" fmla="*/ 0 h 9"/>
                <a:gd name="T4" fmla="*/ 0 w 7"/>
                <a:gd name="T5" fmla="*/ 2 h 9"/>
                <a:gd name="T6" fmla="*/ 2 w 7"/>
                <a:gd name="T7" fmla="*/ 9 h 9"/>
                <a:gd name="T8" fmla="*/ 7 w 7"/>
                <a:gd name="T9" fmla="*/ 9 h 9"/>
              </a:gdLst>
              <a:ahLst/>
              <a:cxnLst>
                <a:cxn ang="0">
                  <a:pos x="T0" y="T1"/>
                </a:cxn>
                <a:cxn ang="0">
                  <a:pos x="T2" y="T3"/>
                </a:cxn>
                <a:cxn ang="0">
                  <a:pos x="T4" y="T5"/>
                </a:cxn>
                <a:cxn ang="0">
                  <a:pos x="T6" y="T7"/>
                </a:cxn>
                <a:cxn ang="0">
                  <a:pos x="T8" y="T9"/>
                </a:cxn>
              </a:cxnLst>
              <a:rect l="0" t="0" r="r" b="b"/>
              <a:pathLst>
                <a:path w="7" h="9">
                  <a:moveTo>
                    <a:pt x="7" y="9"/>
                  </a:moveTo>
                  <a:lnTo>
                    <a:pt x="7" y="0"/>
                  </a:lnTo>
                  <a:lnTo>
                    <a:pt x="0" y="2"/>
                  </a:lnTo>
                  <a:lnTo>
                    <a:pt x="2" y="9"/>
                  </a:lnTo>
                  <a:lnTo>
                    <a:pt x="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0"/>
            <p:cNvSpPr>
              <a:spLocks/>
            </p:cNvSpPr>
            <p:nvPr/>
          </p:nvSpPr>
          <p:spPr bwMode="auto">
            <a:xfrm>
              <a:off x="3837" y="2630"/>
              <a:ext cx="26" cy="11"/>
            </a:xfrm>
            <a:custGeom>
              <a:avLst/>
              <a:gdLst>
                <a:gd name="T0" fmla="*/ 12 w 26"/>
                <a:gd name="T1" fmla="*/ 11 h 11"/>
                <a:gd name="T2" fmla="*/ 26 w 26"/>
                <a:gd name="T3" fmla="*/ 7 h 11"/>
                <a:gd name="T4" fmla="*/ 10 w 26"/>
                <a:gd name="T5" fmla="*/ 0 h 11"/>
                <a:gd name="T6" fmla="*/ 0 w 26"/>
                <a:gd name="T7" fmla="*/ 2 h 11"/>
                <a:gd name="T8" fmla="*/ 12 w 26"/>
                <a:gd name="T9" fmla="*/ 11 h 11"/>
              </a:gdLst>
              <a:ahLst/>
              <a:cxnLst>
                <a:cxn ang="0">
                  <a:pos x="T0" y="T1"/>
                </a:cxn>
                <a:cxn ang="0">
                  <a:pos x="T2" y="T3"/>
                </a:cxn>
                <a:cxn ang="0">
                  <a:pos x="T4" y="T5"/>
                </a:cxn>
                <a:cxn ang="0">
                  <a:pos x="T6" y="T7"/>
                </a:cxn>
                <a:cxn ang="0">
                  <a:pos x="T8" y="T9"/>
                </a:cxn>
              </a:cxnLst>
              <a:rect l="0" t="0" r="r" b="b"/>
              <a:pathLst>
                <a:path w="26" h="11">
                  <a:moveTo>
                    <a:pt x="12" y="11"/>
                  </a:moveTo>
                  <a:lnTo>
                    <a:pt x="26" y="7"/>
                  </a:lnTo>
                  <a:lnTo>
                    <a:pt x="10" y="0"/>
                  </a:lnTo>
                  <a:lnTo>
                    <a:pt x="0" y="2"/>
                  </a:ln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3991" y="2672"/>
              <a:ext cx="38" cy="10"/>
            </a:xfrm>
            <a:custGeom>
              <a:avLst/>
              <a:gdLst>
                <a:gd name="T0" fmla="*/ 0 w 38"/>
                <a:gd name="T1" fmla="*/ 5 h 10"/>
                <a:gd name="T2" fmla="*/ 38 w 38"/>
                <a:gd name="T3" fmla="*/ 10 h 10"/>
                <a:gd name="T4" fmla="*/ 36 w 38"/>
                <a:gd name="T5" fmla="*/ 7 h 10"/>
                <a:gd name="T6" fmla="*/ 10 w 38"/>
                <a:gd name="T7" fmla="*/ 0 h 10"/>
                <a:gd name="T8" fmla="*/ 0 w 38"/>
                <a:gd name="T9" fmla="*/ 5 h 10"/>
              </a:gdLst>
              <a:ahLst/>
              <a:cxnLst>
                <a:cxn ang="0">
                  <a:pos x="T0" y="T1"/>
                </a:cxn>
                <a:cxn ang="0">
                  <a:pos x="T2" y="T3"/>
                </a:cxn>
                <a:cxn ang="0">
                  <a:pos x="T4" y="T5"/>
                </a:cxn>
                <a:cxn ang="0">
                  <a:pos x="T6" y="T7"/>
                </a:cxn>
                <a:cxn ang="0">
                  <a:pos x="T8" y="T9"/>
                </a:cxn>
              </a:cxnLst>
              <a:rect l="0" t="0" r="r" b="b"/>
              <a:pathLst>
                <a:path w="38" h="10">
                  <a:moveTo>
                    <a:pt x="0" y="5"/>
                  </a:moveTo>
                  <a:lnTo>
                    <a:pt x="38" y="10"/>
                  </a:lnTo>
                  <a:lnTo>
                    <a:pt x="36" y="7"/>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2"/>
            <p:cNvSpPr>
              <a:spLocks/>
            </p:cNvSpPr>
            <p:nvPr/>
          </p:nvSpPr>
          <p:spPr bwMode="auto">
            <a:xfrm>
              <a:off x="3989" y="2651"/>
              <a:ext cx="23" cy="14"/>
            </a:xfrm>
            <a:custGeom>
              <a:avLst/>
              <a:gdLst>
                <a:gd name="T0" fmla="*/ 23 w 23"/>
                <a:gd name="T1" fmla="*/ 12 h 14"/>
                <a:gd name="T2" fmla="*/ 12 w 23"/>
                <a:gd name="T3" fmla="*/ 0 h 14"/>
                <a:gd name="T4" fmla="*/ 0 w 23"/>
                <a:gd name="T5" fmla="*/ 0 h 14"/>
                <a:gd name="T6" fmla="*/ 16 w 23"/>
                <a:gd name="T7" fmla="*/ 14 h 14"/>
                <a:gd name="T8" fmla="*/ 23 w 23"/>
                <a:gd name="T9" fmla="*/ 12 h 14"/>
              </a:gdLst>
              <a:ahLst/>
              <a:cxnLst>
                <a:cxn ang="0">
                  <a:pos x="T0" y="T1"/>
                </a:cxn>
                <a:cxn ang="0">
                  <a:pos x="T2" y="T3"/>
                </a:cxn>
                <a:cxn ang="0">
                  <a:pos x="T4" y="T5"/>
                </a:cxn>
                <a:cxn ang="0">
                  <a:pos x="T6" y="T7"/>
                </a:cxn>
                <a:cxn ang="0">
                  <a:pos x="T8" y="T9"/>
                </a:cxn>
              </a:cxnLst>
              <a:rect l="0" t="0" r="r" b="b"/>
              <a:pathLst>
                <a:path w="23" h="14">
                  <a:moveTo>
                    <a:pt x="23" y="12"/>
                  </a:moveTo>
                  <a:lnTo>
                    <a:pt x="12" y="0"/>
                  </a:lnTo>
                  <a:lnTo>
                    <a:pt x="0" y="0"/>
                  </a:lnTo>
                  <a:lnTo>
                    <a:pt x="16" y="14"/>
                  </a:lnTo>
                  <a:lnTo>
                    <a:pt x="2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03"/>
            <p:cNvSpPr>
              <a:spLocks/>
            </p:cNvSpPr>
            <p:nvPr/>
          </p:nvSpPr>
          <p:spPr bwMode="auto">
            <a:xfrm>
              <a:off x="3766" y="2731"/>
              <a:ext cx="10" cy="10"/>
            </a:xfrm>
            <a:custGeom>
              <a:avLst/>
              <a:gdLst>
                <a:gd name="T0" fmla="*/ 0 w 10"/>
                <a:gd name="T1" fmla="*/ 10 h 10"/>
                <a:gd name="T2" fmla="*/ 10 w 10"/>
                <a:gd name="T3" fmla="*/ 0 h 10"/>
                <a:gd name="T4" fmla="*/ 0 w 10"/>
                <a:gd name="T5" fmla="*/ 5 h 10"/>
                <a:gd name="T6" fmla="*/ 0 w 10"/>
                <a:gd name="T7" fmla="*/ 10 h 10"/>
              </a:gdLst>
              <a:ahLst/>
              <a:cxnLst>
                <a:cxn ang="0">
                  <a:pos x="T0" y="T1"/>
                </a:cxn>
                <a:cxn ang="0">
                  <a:pos x="T2" y="T3"/>
                </a:cxn>
                <a:cxn ang="0">
                  <a:pos x="T4" y="T5"/>
                </a:cxn>
                <a:cxn ang="0">
                  <a:pos x="T6" y="T7"/>
                </a:cxn>
              </a:cxnLst>
              <a:rect l="0" t="0" r="r" b="b"/>
              <a:pathLst>
                <a:path w="10" h="10">
                  <a:moveTo>
                    <a:pt x="0" y="10"/>
                  </a:moveTo>
                  <a:lnTo>
                    <a:pt x="10" y="0"/>
                  </a:lnTo>
                  <a:lnTo>
                    <a:pt x="0" y="5"/>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04"/>
            <p:cNvSpPr>
              <a:spLocks/>
            </p:cNvSpPr>
            <p:nvPr/>
          </p:nvSpPr>
          <p:spPr bwMode="auto">
            <a:xfrm>
              <a:off x="3414" y="2727"/>
              <a:ext cx="7" cy="21"/>
            </a:xfrm>
            <a:custGeom>
              <a:avLst/>
              <a:gdLst>
                <a:gd name="T0" fmla="*/ 4 w 7"/>
                <a:gd name="T1" fmla="*/ 0 h 21"/>
                <a:gd name="T2" fmla="*/ 0 w 7"/>
                <a:gd name="T3" fmla="*/ 7 h 21"/>
                <a:gd name="T4" fmla="*/ 2 w 7"/>
                <a:gd name="T5" fmla="*/ 21 h 21"/>
                <a:gd name="T6" fmla="*/ 7 w 7"/>
                <a:gd name="T7" fmla="*/ 16 h 21"/>
                <a:gd name="T8" fmla="*/ 4 w 7"/>
                <a:gd name="T9" fmla="*/ 0 h 21"/>
              </a:gdLst>
              <a:ahLst/>
              <a:cxnLst>
                <a:cxn ang="0">
                  <a:pos x="T0" y="T1"/>
                </a:cxn>
                <a:cxn ang="0">
                  <a:pos x="T2" y="T3"/>
                </a:cxn>
                <a:cxn ang="0">
                  <a:pos x="T4" y="T5"/>
                </a:cxn>
                <a:cxn ang="0">
                  <a:pos x="T6" y="T7"/>
                </a:cxn>
                <a:cxn ang="0">
                  <a:pos x="T8" y="T9"/>
                </a:cxn>
              </a:cxnLst>
              <a:rect l="0" t="0" r="r" b="b"/>
              <a:pathLst>
                <a:path w="7" h="21">
                  <a:moveTo>
                    <a:pt x="4" y="0"/>
                  </a:moveTo>
                  <a:lnTo>
                    <a:pt x="0" y="7"/>
                  </a:lnTo>
                  <a:lnTo>
                    <a:pt x="2" y="21"/>
                  </a:lnTo>
                  <a:lnTo>
                    <a:pt x="7" y="16"/>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5"/>
            <p:cNvSpPr>
              <a:spLocks/>
            </p:cNvSpPr>
            <p:nvPr/>
          </p:nvSpPr>
          <p:spPr bwMode="auto">
            <a:xfrm>
              <a:off x="3201" y="2424"/>
              <a:ext cx="305" cy="326"/>
            </a:xfrm>
            <a:custGeom>
              <a:avLst/>
              <a:gdLst>
                <a:gd name="T0" fmla="*/ 28 w 305"/>
                <a:gd name="T1" fmla="*/ 241 h 326"/>
                <a:gd name="T2" fmla="*/ 64 w 305"/>
                <a:gd name="T3" fmla="*/ 293 h 326"/>
                <a:gd name="T4" fmla="*/ 87 w 305"/>
                <a:gd name="T5" fmla="*/ 307 h 326"/>
                <a:gd name="T6" fmla="*/ 120 w 305"/>
                <a:gd name="T7" fmla="*/ 293 h 326"/>
                <a:gd name="T8" fmla="*/ 142 w 305"/>
                <a:gd name="T9" fmla="*/ 307 h 326"/>
                <a:gd name="T10" fmla="*/ 165 w 305"/>
                <a:gd name="T11" fmla="*/ 310 h 326"/>
                <a:gd name="T12" fmla="*/ 175 w 305"/>
                <a:gd name="T13" fmla="*/ 326 h 326"/>
                <a:gd name="T14" fmla="*/ 227 w 305"/>
                <a:gd name="T15" fmla="*/ 270 h 326"/>
                <a:gd name="T16" fmla="*/ 241 w 305"/>
                <a:gd name="T17" fmla="*/ 239 h 326"/>
                <a:gd name="T18" fmla="*/ 255 w 305"/>
                <a:gd name="T19" fmla="*/ 194 h 326"/>
                <a:gd name="T20" fmla="*/ 269 w 305"/>
                <a:gd name="T21" fmla="*/ 172 h 326"/>
                <a:gd name="T22" fmla="*/ 295 w 305"/>
                <a:gd name="T23" fmla="*/ 177 h 326"/>
                <a:gd name="T24" fmla="*/ 269 w 305"/>
                <a:gd name="T25" fmla="*/ 137 h 326"/>
                <a:gd name="T26" fmla="*/ 262 w 305"/>
                <a:gd name="T27" fmla="*/ 94 h 326"/>
                <a:gd name="T28" fmla="*/ 255 w 305"/>
                <a:gd name="T29" fmla="*/ 80 h 326"/>
                <a:gd name="T30" fmla="*/ 269 w 305"/>
                <a:gd name="T31" fmla="*/ 80 h 326"/>
                <a:gd name="T32" fmla="*/ 274 w 305"/>
                <a:gd name="T33" fmla="*/ 59 h 326"/>
                <a:gd name="T34" fmla="*/ 305 w 305"/>
                <a:gd name="T35" fmla="*/ 49 h 326"/>
                <a:gd name="T36" fmla="*/ 269 w 305"/>
                <a:gd name="T37" fmla="*/ 35 h 326"/>
                <a:gd name="T38" fmla="*/ 258 w 305"/>
                <a:gd name="T39" fmla="*/ 28 h 326"/>
                <a:gd name="T40" fmla="*/ 246 w 305"/>
                <a:gd name="T41" fmla="*/ 7 h 326"/>
                <a:gd name="T42" fmla="*/ 229 w 305"/>
                <a:gd name="T43" fmla="*/ 9 h 326"/>
                <a:gd name="T44" fmla="*/ 201 w 305"/>
                <a:gd name="T45" fmla="*/ 40 h 326"/>
                <a:gd name="T46" fmla="*/ 194 w 305"/>
                <a:gd name="T47" fmla="*/ 52 h 326"/>
                <a:gd name="T48" fmla="*/ 177 w 305"/>
                <a:gd name="T49" fmla="*/ 52 h 326"/>
                <a:gd name="T50" fmla="*/ 142 w 305"/>
                <a:gd name="T51" fmla="*/ 83 h 326"/>
                <a:gd name="T52" fmla="*/ 78 w 305"/>
                <a:gd name="T53" fmla="*/ 120 h 326"/>
                <a:gd name="T54" fmla="*/ 66 w 305"/>
                <a:gd name="T55" fmla="*/ 137 h 326"/>
                <a:gd name="T56" fmla="*/ 30 w 305"/>
                <a:gd name="T57" fmla="*/ 151 h 326"/>
                <a:gd name="T58" fmla="*/ 19 w 305"/>
                <a:gd name="T59" fmla="*/ 144 h 326"/>
                <a:gd name="T60" fmla="*/ 4 w 305"/>
                <a:gd name="T61" fmla="*/ 158 h 326"/>
                <a:gd name="T62" fmla="*/ 7 w 305"/>
                <a:gd name="T63" fmla="*/ 21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26">
                  <a:moveTo>
                    <a:pt x="21" y="225"/>
                  </a:moveTo>
                  <a:lnTo>
                    <a:pt x="28" y="241"/>
                  </a:lnTo>
                  <a:lnTo>
                    <a:pt x="40" y="291"/>
                  </a:lnTo>
                  <a:lnTo>
                    <a:pt x="64" y="293"/>
                  </a:lnTo>
                  <a:lnTo>
                    <a:pt x="80" y="286"/>
                  </a:lnTo>
                  <a:lnTo>
                    <a:pt x="87" y="307"/>
                  </a:lnTo>
                  <a:lnTo>
                    <a:pt x="106" y="303"/>
                  </a:lnTo>
                  <a:lnTo>
                    <a:pt x="120" y="293"/>
                  </a:lnTo>
                  <a:lnTo>
                    <a:pt x="139" y="298"/>
                  </a:lnTo>
                  <a:lnTo>
                    <a:pt x="142" y="307"/>
                  </a:lnTo>
                  <a:lnTo>
                    <a:pt x="158" y="303"/>
                  </a:lnTo>
                  <a:lnTo>
                    <a:pt x="165" y="310"/>
                  </a:lnTo>
                  <a:lnTo>
                    <a:pt x="170" y="326"/>
                  </a:lnTo>
                  <a:lnTo>
                    <a:pt x="175" y="326"/>
                  </a:lnTo>
                  <a:lnTo>
                    <a:pt x="208" y="307"/>
                  </a:lnTo>
                  <a:lnTo>
                    <a:pt x="227" y="270"/>
                  </a:lnTo>
                  <a:lnTo>
                    <a:pt x="217" y="258"/>
                  </a:lnTo>
                  <a:lnTo>
                    <a:pt x="241" y="239"/>
                  </a:lnTo>
                  <a:lnTo>
                    <a:pt x="253" y="220"/>
                  </a:lnTo>
                  <a:lnTo>
                    <a:pt x="255" y="194"/>
                  </a:lnTo>
                  <a:lnTo>
                    <a:pt x="269" y="180"/>
                  </a:lnTo>
                  <a:lnTo>
                    <a:pt x="269" y="172"/>
                  </a:lnTo>
                  <a:lnTo>
                    <a:pt x="279" y="180"/>
                  </a:lnTo>
                  <a:lnTo>
                    <a:pt x="295" y="177"/>
                  </a:lnTo>
                  <a:lnTo>
                    <a:pt x="267" y="149"/>
                  </a:lnTo>
                  <a:lnTo>
                    <a:pt x="269" y="137"/>
                  </a:lnTo>
                  <a:lnTo>
                    <a:pt x="246" y="99"/>
                  </a:lnTo>
                  <a:lnTo>
                    <a:pt x="262" y="94"/>
                  </a:lnTo>
                  <a:lnTo>
                    <a:pt x="250" y="83"/>
                  </a:lnTo>
                  <a:lnTo>
                    <a:pt x="255" y="80"/>
                  </a:lnTo>
                  <a:lnTo>
                    <a:pt x="260" y="75"/>
                  </a:lnTo>
                  <a:lnTo>
                    <a:pt x="269" y="80"/>
                  </a:lnTo>
                  <a:lnTo>
                    <a:pt x="284" y="73"/>
                  </a:lnTo>
                  <a:lnTo>
                    <a:pt x="274" y="59"/>
                  </a:lnTo>
                  <a:lnTo>
                    <a:pt x="291" y="59"/>
                  </a:lnTo>
                  <a:lnTo>
                    <a:pt x="305" y="49"/>
                  </a:lnTo>
                  <a:lnTo>
                    <a:pt x="277" y="35"/>
                  </a:lnTo>
                  <a:lnTo>
                    <a:pt x="269" y="35"/>
                  </a:lnTo>
                  <a:lnTo>
                    <a:pt x="269" y="28"/>
                  </a:lnTo>
                  <a:lnTo>
                    <a:pt x="258" y="28"/>
                  </a:lnTo>
                  <a:lnTo>
                    <a:pt x="258" y="14"/>
                  </a:lnTo>
                  <a:lnTo>
                    <a:pt x="246" y="7"/>
                  </a:lnTo>
                  <a:lnTo>
                    <a:pt x="241" y="0"/>
                  </a:lnTo>
                  <a:lnTo>
                    <a:pt x="229" y="9"/>
                  </a:lnTo>
                  <a:lnTo>
                    <a:pt x="229" y="0"/>
                  </a:lnTo>
                  <a:lnTo>
                    <a:pt x="201" y="40"/>
                  </a:lnTo>
                  <a:lnTo>
                    <a:pt x="191" y="42"/>
                  </a:lnTo>
                  <a:lnTo>
                    <a:pt x="194" y="52"/>
                  </a:lnTo>
                  <a:lnTo>
                    <a:pt x="184" y="59"/>
                  </a:lnTo>
                  <a:lnTo>
                    <a:pt x="177" y="52"/>
                  </a:lnTo>
                  <a:lnTo>
                    <a:pt x="149" y="68"/>
                  </a:lnTo>
                  <a:lnTo>
                    <a:pt x="142" y="83"/>
                  </a:lnTo>
                  <a:lnTo>
                    <a:pt x="116" y="113"/>
                  </a:lnTo>
                  <a:lnTo>
                    <a:pt x="78" y="120"/>
                  </a:lnTo>
                  <a:lnTo>
                    <a:pt x="73" y="137"/>
                  </a:lnTo>
                  <a:lnTo>
                    <a:pt x="66" y="137"/>
                  </a:lnTo>
                  <a:lnTo>
                    <a:pt x="61" y="158"/>
                  </a:lnTo>
                  <a:lnTo>
                    <a:pt x="30" y="151"/>
                  </a:lnTo>
                  <a:lnTo>
                    <a:pt x="21" y="142"/>
                  </a:lnTo>
                  <a:lnTo>
                    <a:pt x="19" y="144"/>
                  </a:lnTo>
                  <a:lnTo>
                    <a:pt x="16" y="144"/>
                  </a:lnTo>
                  <a:lnTo>
                    <a:pt x="4" y="158"/>
                  </a:lnTo>
                  <a:lnTo>
                    <a:pt x="0" y="189"/>
                  </a:lnTo>
                  <a:lnTo>
                    <a:pt x="7" y="217"/>
                  </a:lnTo>
                  <a:lnTo>
                    <a:pt x="21"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6"/>
            <p:cNvSpPr>
              <a:spLocks/>
            </p:cNvSpPr>
            <p:nvPr/>
          </p:nvSpPr>
          <p:spPr bwMode="auto">
            <a:xfrm>
              <a:off x="3092" y="2802"/>
              <a:ext cx="274" cy="88"/>
            </a:xfrm>
            <a:custGeom>
              <a:avLst/>
              <a:gdLst>
                <a:gd name="T0" fmla="*/ 270 w 274"/>
                <a:gd name="T1" fmla="*/ 76 h 88"/>
                <a:gd name="T2" fmla="*/ 272 w 274"/>
                <a:gd name="T3" fmla="*/ 57 h 88"/>
                <a:gd name="T4" fmla="*/ 229 w 274"/>
                <a:gd name="T5" fmla="*/ 52 h 88"/>
                <a:gd name="T6" fmla="*/ 213 w 274"/>
                <a:gd name="T7" fmla="*/ 29 h 88"/>
                <a:gd name="T8" fmla="*/ 184 w 274"/>
                <a:gd name="T9" fmla="*/ 22 h 88"/>
                <a:gd name="T10" fmla="*/ 175 w 274"/>
                <a:gd name="T11" fmla="*/ 24 h 88"/>
                <a:gd name="T12" fmla="*/ 168 w 274"/>
                <a:gd name="T13" fmla="*/ 15 h 88"/>
                <a:gd name="T14" fmla="*/ 158 w 274"/>
                <a:gd name="T15" fmla="*/ 19 h 88"/>
                <a:gd name="T16" fmla="*/ 151 w 274"/>
                <a:gd name="T17" fmla="*/ 31 h 88"/>
                <a:gd name="T18" fmla="*/ 106 w 274"/>
                <a:gd name="T19" fmla="*/ 29 h 88"/>
                <a:gd name="T20" fmla="*/ 87 w 274"/>
                <a:gd name="T21" fmla="*/ 12 h 88"/>
                <a:gd name="T22" fmla="*/ 64 w 274"/>
                <a:gd name="T23" fmla="*/ 7 h 88"/>
                <a:gd name="T24" fmla="*/ 61 w 274"/>
                <a:gd name="T25" fmla="*/ 0 h 88"/>
                <a:gd name="T26" fmla="*/ 47 w 274"/>
                <a:gd name="T27" fmla="*/ 5 h 88"/>
                <a:gd name="T28" fmla="*/ 28 w 274"/>
                <a:gd name="T29" fmla="*/ 0 h 88"/>
                <a:gd name="T30" fmla="*/ 21 w 274"/>
                <a:gd name="T31" fmla="*/ 5 h 88"/>
                <a:gd name="T32" fmla="*/ 9 w 274"/>
                <a:gd name="T33" fmla="*/ 22 h 88"/>
                <a:gd name="T34" fmla="*/ 0 w 274"/>
                <a:gd name="T35" fmla="*/ 22 h 88"/>
                <a:gd name="T36" fmla="*/ 2 w 274"/>
                <a:gd name="T37" fmla="*/ 26 h 88"/>
                <a:gd name="T38" fmla="*/ 38 w 274"/>
                <a:gd name="T39" fmla="*/ 34 h 88"/>
                <a:gd name="T40" fmla="*/ 33 w 274"/>
                <a:gd name="T41" fmla="*/ 38 h 88"/>
                <a:gd name="T42" fmla="*/ 49 w 274"/>
                <a:gd name="T43" fmla="*/ 45 h 88"/>
                <a:gd name="T44" fmla="*/ 94 w 274"/>
                <a:gd name="T45" fmla="*/ 57 h 88"/>
                <a:gd name="T46" fmla="*/ 104 w 274"/>
                <a:gd name="T47" fmla="*/ 52 h 88"/>
                <a:gd name="T48" fmla="*/ 130 w 274"/>
                <a:gd name="T49" fmla="*/ 55 h 88"/>
                <a:gd name="T50" fmla="*/ 163 w 274"/>
                <a:gd name="T51" fmla="*/ 69 h 88"/>
                <a:gd name="T52" fmla="*/ 189 w 274"/>
                <a:gd name="T53" fmla="*/ 74 h 88"/>
                <a:gd name="T54" fmla="*/ 203 w 274"/>
                <a:gd name="T55" fmla="*/ 71 h 88"/>
                <a:gd name="T56" fmla="*/ 220 w 274"/>
                <a:gd name="T57" fmla="*/ 76 h 88"/>
                <a:gd name="T58" fmla="*/ 234 w 274"/>
                <a:gd name="T59" fmla="*/ 71 h 88"/>
                <a:gd name="T60" fmla="*/ 274 w 274"/>
                <a:gd name="T61" fmla="*/ 88 h 88"/>
                <a:gd name="T62" fmla="*/ 270 w 274"/>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88">
                  <a:moveTo>
                    <a:pt x="270" y="76"/>
                  </a:moveTo>
                  <a:lnTo>
                    <a:pt x="272" y="57"/>
                  </a:lnTo>
                  <a:lnTo>
                    <a:pt x="229" y="52"/>
                  </a:lnTo>
                  <a:lnTo>
                    <a:pt x="213" y="29"/>
                  </a:lnTo>
                  <a:lnTo>
                    <a:pt x="184" y="22"/>
                  </a:lnTo>
                  <a:lnTo>
                    <a:pt x="175" y="24"/>
                  </a:lnTo>
                  <a:lnTo>
                    <a:pt x="168" y="15"/>
                  </a:lnTo>
                  <a:lnTo>
                    <a:pt x="158" y="19"/>
                  </a:lnTo>
                  <a:lnTo>
                    <a:pt x="151" y="31"/>
                  </a:lnTo>
                  <a:lnTo>
                    <a:pt x="106" y="29"/>
                  </a:lnTo>
                  <a:lnTo>
                    <a:pt x="87" y="12"/>
                  </a:lnTo>
                  <a:lnTo>
                    <a:pt x="64" y="7"/>
                  </a:lnTo>
                  <a:lnTo>
                    <a:pt x="61" y="0"/>
                  </a:lnTo>
                  <a:lnTo>
                    <a:pt x="47" y="5"/>
                  </a:lnTo>
                  <a:lnTo>
                    <a:pt x="28" y="0"/>
                  </a:lnTo>
                  <a:lnTo>
                    <a:pt x="21" y="5"/>
                  </a:lnTo>
                  <a:lnTo>
                    <a:pt x="9" y="22"/>
                  </a:lnTo>
                  <a:lnTo>
                    <a:pt x="0" y="22"/>
                  </a:lnTo>
                  <a:lnTo>
                    <a:pt x="2" y="26"/>
                  </a:lnTo>
                  <a:lnTo>
                    <a:pt x="38" y="34"/>
                  </a:lnTo>
                  <a:lnTo>
                    <a:pt x="33" y="38"/>
                  </a:lnTo>
                  <a:lnTo>
                    <a:pt x="49" y="45"/>
                  </a:lnTo>
                  <a:lnTo>
                    <a:pt x="94" y="57"/>
                  </a:lnTo>
                  <a:lnTo>
                    <a:pt x="104" y="52"/>
                  </a:lnTo>
                  <a:lnTo>
                    <a:pt x="130" y="55"/>
                  </a:lnTo>
                  <a:lnTo>
                    <a:pt x="163" y="69"/>
                  </a:lnTo>
                  <a:lnTo>
                    <a:pt x="189" y="74"/>
                  </a:lnTo>
                  <a:lnTo>
                    <a:pt x="203" y="71"/>
                  </a:lnTo>
                  <a:lnTo>
                    <a:pt x="220" y="76"/>
                  </a:lnTo>
                  <a:lnTo>
                    <a:pt x="234" y="71"/>
                  </a:lnTo>
                  <a:lnTo>
                    <a:pt x="274" y="88"/>
                  </a:lnTo>
                  <a:lnTo>
                    <a:pt x="27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7"/>
            <p:cNvSpPr>
              <a:spLocks/>
            </p:cNvSpPr>
            <p:nvPr/>
          </p:nvSpPr>
          <p:spPr bwMode="auto">
            <a:xfrm>
              <a:off x="3163" y="2703"/>
              <a:ext cx="16" cy="17"/>
            </a:xfrm>
            <a:custGeom>
              <a:avLst/>
              <a:gdLst>
                <a:gd name="T0" fmla="*/ 16 w 16"/>
                <a:gd name="T1" fmla="*/ 7 h 17"/>
                <a:gd name="T2" fmla="*/ 2 w 16"/>
                <a:gd name="T3" fmla="*/ 0 h 17"/>
                <a:gd name="T4" fmla="*/ 0 w 16"/>
                <a:gd name="T5" fmla="*/ 17 h 17"/>
                <a:gd name="T6" fmla="*/ 14 w 16"/>
                <a:gd name="T7" fmla="*/ 17 h 17"/>
                <a:gd name="T8" fmla="*/ 16 w 16"/>
                <a:gd name="T9" fmla="*/ 7 h 17"/>
              </a:gdLst>
              <a:ahLst/>
              <a:cxnLst>
                <a:cxn ang="0">
                  <a:pos x="T0" y="T1"/>
                </a:cxn>
                <a:cxn ang="0">
                  <a:pos x="T2" y="T3"/>
                </a:cxn>
                <a:cxn ang="0">
                  <a:pos x="T4" y="T5"/>
                </a:cxn>
                <a:cxn ang="0">
                  <a:pos x="T6" y="T7"/>
                </a:cxn>
                <a:cxn ang="0">
                  <a:pos x="T8" y="T9"/>
                </a:cxn>
              </a:cxnLst>
              <a:rect l="0" t="0" r="r" b="b"/>
              <a:pathLst>
                <a:path w="16" h="17">
                  <a:moveTo>
                    <a:pt x="16" y="7"/>
                  </a:moveTo>
                  <a:lnTo>
                    <a:pt x="2" y="0"/>
                  </a:lnTo>
                  <a:lnTo>
                    <a:pt x="0" y="17"/>
                  </a:lnTo>
                  <a:lnTo>
                    <a:pt x="14" y="17"/>
                  </a:lnTo>
                  <a:lnTo>
                    <a:pt x="1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08"/>
            <p:cNvSpPr>
              <a:spLocks/>
            </p:cNvSpPr>
            <p:nvPr/>
          </p:nvSpPr>
          <p:spPr bwMode="auto">
            <a:xfrm>
              <a:off x="3089" y="2672"/>
              <a:ext cx="45" cy="45"/>
            </a:xfrm>
            <a:custGeom>
              <a:avLst/>
              <a:gdLst>
                <a:gd name="T0" fmla="*/ 29 w 45"/>
                <a:gd name="T1" fmla="*/ 38 h 45"/>
                <a:gd name="T2" fmla="*/ 45 w 45"/>
                <a:gd name="T3" fmla="*/ 45 h 45"/>
                <a:gd name="T4" fmla="*/ 45 w 45"/>
                <a:gd name="T5" fmla="*/ 31 h 45"/>
                <a:gd name="T6" fmla="*/ 34 w 45"/>
                <a:gd name="T7" fmla="*/ 29 h 45"/>
                <a:gd name="T8" fmla="*/ 22 w 45"/>
                <a:gd name="T9" fmla="*/ 0 h 45"/>
                <a:gd name="T10" fmla="*/ 17 w 45"/>
                <a:gd name="T11" fmla="*/ 7 h 45"/>
                <a:gd name="T12" fmla="*/ 7 w 45"/>
                <a:gd name="T13" fmla="*/ 3 h 45"/>
                <a:gd name="T14" fmla="*/ 0 w 45"/>
                <a:gd name="T15" fmla="*/ 14 h 45"/>
                <a:gd name="T16" fmla="*/ 19 w 45"/>
                <a:gd name="T17" fmla="*/ 22 h 45"/>
                <a:gd name="T18" fmla="*/ 29 w 45"/>
                <a:gd name="T19"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29" y="38"/>
                  </a:moveTo>
                  <a:lnTo>
                    <a:pt x="45" y="45"/>
                  </a:lnTo>
                  <a:lnTo>
                    <a:pt x="45" y="31"/>
                  </a:lnTo>
                  <a:lnTo>
                    <a:pt x="34" y="29"/>
                  </a:lnTo>
                  <a:lnTo>
                    <a:pt x="22" y="0"/>
                  </a:lnTo>
                  <a:lnTo>
                    <a:pt x="17" y="7"/>
                  </a:lnTo>
                  <a:lnTo>
                    <a:pt x="7" y="3"/>
                  </a:lnTo>
                  <a:lnTo>
                    <a:pt x="0" y="14"/>
                  </a:lnTo>
                  <a:lnTo>
                    <a:pt x="19" y="22"/>
                  </a:ln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09"/>
            <p:cNvSpPr>
              <a:spLocks/>
            </p:cNvSpPr>
            <p:nvPr/>
          </p:nvSpPr>
          <p:spPr bwMode="auto">
            <a:xfrm>
              <a:off x="3063" y="2637"/>
              <a:ext cx="7" cy="7"/>
            </a:xfrm>
            <a:custGeom>
              <a:avLst/>
              <a:gdLst>
                <a:gd name="T0" fmla="*/ 7 w 7"/>
                <a:gd name="T1" fmla="*/ 7 h 7"/>
                <a:gd name="T2" fmla="*/ 5 w 7"/>
                <a:gd name="T3" fmla="*/ 0 h 7"/>
                <a:gd name="T4" fmla="*/ 0 w 7"/>
                <a:gd name="T5" fmla="*/ 7 h 7"/>
                <a:gd name="T6" fmla="*/ 3 w 7"/>
                <a:gd name="T7" fmla="*/ 7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5" y="0"/>
                  </a:lnTo>
                  <a:lnTo>
                    <a:pt x="0" y="7"/>
                  </a:lnTo>
                  <a:lnTo>
                    <a:pt x="3" y="7"/>
                  </a:lnTo>
                  <a:lnTo>
                    <a:pt x="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10"/>
            <p:cNvSpPr>
              <a:spLocks/>
            </p:cNvSpPr>
            <p:nvPr/>
          </p:nvSpPr>
          <p:spPr bwMode="auto">
            <a:xfrm>
              <a:off x="3063" y="2592"/>
              <a:ext cx="7" cy="9"/>
            </a:xfrm>
            <a:custGeom>
              <a:avLst/>
              <a:gdLst>
                <a:gd name="T0" fmla="*/ 7 w 7"/>
                <a:gd name="T1" fmla="*/ 2 h 9"/>
                <a:gd name="T2" fmla="*/ 0 w 7"/>
                <a:gd name="T3" fmla="*/ 0 h 9"/>
                <a:gd name="T4" fmla="*/ 7 w 7"/>
                <a:gd name="T5" fmla="*/ 9 h 9"/>
                <a:gd name="T6" fmla="*/ 7 w 7"/>
                <a:gd name="T7" fmla="*/ 2 h 9"/>
              </a:gdLst>
              <a:ahLst/>
              <a:cxnLst>
                <a:cxn ang="0">
                  <a:pos x="T0" y="T1"/>
                </a:cxn>
                <a:cxn ang="0">
                  <a:pos x="T2" y="T3"/>
                </a:cxn>
                <a:cxn ang="0">
                  <a:pos x="T4" y="T5"/>
                </a:cxn>
                <a:cxn ang="0">
                  <a:pos x="T6" y="T7"/>
                </a:cxn>
              </a:cxnLst>
              <a:rect l="0" t="0" r="r" b="b"/>
              <a:pathLst>
                <a:path w="7" h="9">
                  <a:moveTo>
                    <a:pt x="7" y="2"/>
                  </a:moveTo>
                  <a:lnTo>
                    <a:pt x="0" y="0"/>
                  </a:lnTo>
                  <a:lnTo>
                    <a:pt x="7" y="9"/>
                  </a:ln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11"/>
            <p:cNvSpPr>
              <a:spLocks/>
            </p:cNvSpPr>
            <p:nvPr/>
          </p:nvSpPr>
          <p:spPr bwMode="auto">
            <a:xfrm>
              <a:off x="2997" y="2580"/>
              <a:ext cx="12" cy="7"/>
            </a:xfrm>
            <a:custGeom>
              <a:avLst/>
              <a:gdLst>
                <a:gd name="T0" fmla="*/ 12 w 12"/>
                <a:gd name="T1" fmla="*/ 2 h 7"/>
                <a:gd name="T2" fmla="*/ 0 w 12"/>
                <a:gd name="T3" fmla="*/ 0 h 7"/>
                <a:gd name="T4" fmla="*/ 12 w 12"/>
                <a:gd name="T5" fmla="*/ 7 h 7"/>
                <a:gd name="T6" fmla="*/ 12 w 12"/>
                <a:gd name="T7" fmla="*/ 2 h 7"/>
              </a:gdLst>
              <a:ahLst/>
              <a:cxnLst>
                <a:cxn ang="0">
                  <a:pos x="T0" y="T1"/>
                </a:cxn>
                <a:cxn ang="0">
                  <a:pos x="T2" y="T3"/>
                </a:cxn>
                <a:cxn ang="0">
                  <a:pos x="T4" y="T5"/>
                </a:cxn>
                <a:cxn ang="0">
                  <a:pos x="T6" y="T7"/>
                </a:cxn>
              </a:cxnLst>
              <a:rect l="0" t="0" r="r" b="b"/>
              <a:pathLst>
                <a:path w="12" h="7">
                  <a:moveTo>
                    <a:pt x="12" y="2"/>
                  </a:moveTo>
                  <a:lnTo>
                    <a:pt x="0" y="0"/>
                  </a:lnTo>
                  <a:lnTo>
                    <a:pt x="12" y="7"/>
                  </a:ln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12"/>
            <p:cNvSpPr>
              <a:spLocks/>
            </p:cNvSpPr>
            <p:nvPr/>
          </p:nvSpPr>
          <p:spPr bwMode="auto">
            <a:xfrm>
              <a:off x="2978" y="2568"/>
              <a:ext cx="10" cy="7"/>
            </a:xfrm>
            <a:custGeom>
              <a:avLst/>
              <a:gdLst>
                <a:gd name="T0" fmla="*/ 10 w 10"/>
                <a:gd name="T1" fmla="*/ 0 h 7"/>
                <a:gd name="T2" fmla="*/ 0 w 10"/>
                <a:gd name="T3" fmla="*/ 0 h 7"/>
                <a:gd name="T4" fmla="*/ 1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0" y="0"/>
                  </a:lnTo>
                  <a:lnTo>
                    <a:pt x="10" y="7"/>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13"/>
            <p:cNvSpPr>
              <a:spLocks/>
            </p:cNvSpPr>
            <p:nvPr/>
          </p:nvSpPr>
          <p:spPr bwMode="auto">
            <a:xfrm>
              <a:off x="3594" y="2769"/>
              <a:ext cx="11" cy="19"/>
            </a:xfrm>
            <a:custGeom>
              <a:avLst/>
              <a:gdLst>
                <a:gd name="T0" fmla="*/ 11 w 11"/>
                <a:gd name="T1" fmla="*/ 0 h 19"/>
                <a:gd name="T2" fmla="*/ 2 w 11"/>
                <a:gd name="T3" fmla="*/ 0 h 19"/>
                <a:gd name="T4" fmla="*/ 0 w 11"/>
                <a:gd name="T5" fmla="*/ 17 h 19"/>
                <a:gd name="T6" fmla="*/ 11 w 11"/>
                <a:gd name="T7" fmla="*/ 19 h 19"/>
                <a:gd name="T8" fmla="*/ 11 w 11"/>
                <a:gd name="T9" fmla="*/ 0 h 19"/>
              </a:gdLst>
              <a:ahLst/>
              <a:cxnLst>
                <a:cxn ang="0">
                  <a:pos x="T0" y="T1"/>
                </a:cxn>
                <a:cxn ang="0">
                  <a:pos x="T2" y="T3"/>
                </a:cxn>
                <a:cxn ang="0">
                  <a:pos x="T4" y="T5"/>
                </a:cxn>
                <a:cxn ang="0">
                  <a:pos x="T6" y="T7"/>
                </a:cxn>
                <a:cxn ang="0">
                  <a:pos x="T8" y="T9"/>
                </a:cxn>
              </a:cxnLst>
              <a:rect l="0" t="0" r="r" b="b"/>
              <a:pathLst>
                <a:path w="11" h="19">
                  <a:moveTo>
                    <a:pt x="11" y="0"/>
                  </a:moveTo>
                  <a:lnTo>
                    <a:pt x="2" y="0"/>
                  </a:lnTo>
                  <a:lnTo>
                    <a:pt x="0" y="17"/>
                  </a:lnTo>
                  <a:lnTo>
                    <a:pt x="11" y="1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14"/>
            <p:cNvSpPr>
              <a:spLocks/>
            </p:cNvSpPr>
            <p:nvPr/>
          </p:nvSpPr>
          <p:spPr bwMode="auto">
            <a:xfrm>
              <a:off x="1525" y="1288"/>
              <a:ext cx="38" cy="47"/>
            </a:xfrm>
            <a:custGeom>
              <a:avLst/>
              <a:gdLst>
                <a:gd name="T0" fmla="*/ 2 w 16"/>
                <a:gd name="T1" fmla="*/ 0 h 20"/>
                <a:gd name="T2" fmla="*/ 0 w 16"/>
                <a:gd name="T3" fmla="*/ 13 h 20"/>
                <a:gd name="T4" fmla="*/ 2 w 16"/>
                <a:gd name="T5" fmla="*/ 19 h 20"/>
                <a:gd name="T6" fmla="*/ 8 w 16"/>
                <a:gd name="T7" fmla="*/ 17 h 20"/>
                <a:gd name="T8" fmla="*/ 11 w 16"/>
                <a:gd name="T9" fmla="*/ 19 h 20"/>
                <a:gd name="T10" fmla="*/ 16 w 16"/>
                <a:gd name="T11" fmla="*/ 7 h 20"/>
                <a:gd name="T12" fmla="*/ 4 w 16"/>
                <a:gd name="T13" fmla="*/ 6 h 20"/>
                <a:gd name="T14" fmla="*/ 2 w 16"/>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2" y="0"/>
                  </a:moveTo>
                  <a:cubicBezTo>
                    <a:pt x="0" y="13"/>
                    <a:pt x="0" y="13"/>
                    <a:pt x="0" y="13"/>
                  </a:cubicBezTo>
                  <a:cubicBezTo>
                    <a:pt x="2" y="19"/>
                    <a:pt x="2" y="19"/>
                    <a:pt x="2" y="19"/>
                  </a:cubicBezTo>
                  <a:cubicBezTo>
                    <a:pt x="8" y="17"/>
                    <a:pt x="8" y="17"/>
                    <a:pt x="8" y="17"/>
                  </a:cubicBezTo>
                  <a:cubicBezTo>
                    <a:pt x="11" y="19"/>
                    <a:pt x="11" y="19"/>
                    <a:pt x="11" y="19"/>
                  </a:cubicBezTo>
                  <a:cubicBezTo>
                    <a:pt x="13" y="20"/>
                    <a:pt x="15" y="14"/>
                    <a:pt x="16" y="7"/>
                  </a:cubicBezTo>
                  <a:cubicBezTo>
                    <a:pt x="4" y="6"/>
                    <a:pt x="4" y="6"/>
                    <a:pt x="4" y="6"/>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15"/>
            <p:cNvSpPr>
              <a:spLocks/>
            </p:cNvSpPr>
            <p:nvPr/>
          </p:nvSpPr>
          <p:spPr bwMode="auto">
            <a:xfrm>
              <a:off x="1447" y="1044"/>
              <a:ext cx="168" cy="241"/>
            </a:xfrm>
            <a:custGeom>
              <a:avLst/>
              <a:gdLst>
                <a:gd name="T0" fmla="*/ 49 w 71"/>
                <a:gd name="T1" fmla="*/ 19 h 102"/>
                <a:gd name="T2" fmla="*/ 58 w 71"/>
                <a:gd name="T3" fmla="*/ 26 h 102"/>
                <a:gd name="T4" fmla="*/ 59 w 71"/>
                <a:gd name="T5" fmla="*/ 30 h 102"/>
                <a:gd name="T6" fmla="*/ 57 w 71"/>
                <a:gd name="T7" fmla="*/ 30 h 102"/>
                <a:gd name="T8" fmla="*/ 58 w 71"/>
                <a:gd name="T9" fmla="*/ 35 h 102"/>
                <a:gd name="T10" fmla="*/ 27 w 71"/>
                <a:gd name="T11" fmla="*/ 29 h 102"/>
                <a:gd name="T12" fmla="*/ 23 w 71"/>
                <a:gd name="T13" fmla="*/ 33 h 102"/>
                <a:gd name="T14" fmla="*/ 16 w 71"/>
                <a:gd name="T15" fmla="*/ 33 h 102"/>
                <a:gd name="T16" fmla="*/ 14 w 71"/>
                <a:gd name="T17" fmla="*/ 36 h 102"/>
                <a:gd name="T18" fmla="*/ 18 w 71"/>
                <a:gd name="T19" fmla="*/ 44 h 102"/>
                <a:gd name="T20" fmla="*/ 0 w 71"/>
                <a:gd name="T21" fmla="*/ 44 h 102"/>
                <a:gd name="T22" fmla="*/ 12 w 71"/>
                <a:gd name="T23" fmla="*/ 54 h 102"/>
                <a:gd name="T24" fmla="*/ 16 w 71"/>
                <a:gd name="T25" fmla="*/ 68 h 102"/>
                <a:gd name="T26" fmla="*/ 32 w 71"/>
                <a:gd name="T27" fmla="*/ 75 h 102"/>
                <a:gd name="T28" fmla="*/ 30 w 71"/>
                <a:gd name="T29" fmla="*/ 90 h 102"/>
                <a:gd name="T30" fmla="*/ 34 w 71"/>
                <a:gd name="T31" fmla="*/ 102 h 102"/>
                <a:gd name="T32" fmla="*/ 33 w 71"/>
                <a:gd name="T33" fmla="*/ 93 h 102"/>
                <a:gd name="T34" fmla="*/ 42 w 71"/>
                <a:gd name="T35" fmla="*/ 87 h 102"/>
                <a:gd name="T36" fmla="*/ 46 w 71"/>
                <a:gd name="T37" fmla="*/ 88 h 102"/>
                <a:gd name="T38" fmla="*/ 50 w 71"/>
                <a:gd name="T39" fmla="*/ 95 h 102"/>
                <a:gd name="T40" fmla="*/ 34 w 71"/>
                <a:gd name="T41" fmla="*/ 53 h 102"/>
                <a:gd name="T42" fmla="*/ 66 w 71"/>
                <a:gd name="T43" fmla="*/ 47 h 102"/>
                <a:gd name="T44" fmla="*/ 66 w 71"/>
                <a:gd name="T45" fmla="*/ 7 h 102"/>
                <a:gd name="T46" fmla="*/ 36 w 71"/>
                <a:gd name="T47" fmla="*/ 0 h 102"/>
                <a:gd name="T48" fmla="*/ 39 w 71"/>
                <a:gd name="T49" fmla="*/ 3 h 102"/>
                <a:gd name="T50" fmla="*/ 49 w 71"/>
                <a:gd name="T51" fmla="*/ 1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102">
                  <a:moveTo>
                    <a:pt x="49" y="19"/>
                  </a:moveTo>
                  <a:cubicBezTo>
                    <a:pt x="58" y="26"/>
                    <a:pt x="58" y="26"/>
                    <a:pt x="58" y="26"/>
                  </a:cubicBezTo>
                  <a:cubicBezTo>
                    <a:pt x="59" y="30"/>
                    <a:pt x="59" y="30"/>
                    <a:pt x="59" y="30"/>
                  </a:cubicBezTo>
                  <a:cubicBezTo>
                    <a:pt x="57" y="30"/>
                    <a:pt x="57" y="30"/>
                    <a:pt x="57" y="30"/>
                  </a:cubicBezTo>
                  <a:cubicBezTo>
                    <a:pt x="58" y="35"/>
                    <a:pt x="58" y="35"/>
                    <a:pt x="58" y="35"/>
                  </a:cubicBezTo>
                  <a:cubicBezTo>
                    <a:pt x="27" y="29"/>
                    <a:pt x="27" y="29"/>
                    <a:pt x="27" y="29"/>
                  </a:cubicBezTo>
                  <a:cubicBezTo>
                    <a:pt x="23" y="33"/>
                    <a:pt x="23" y="33"/>
                    <a:pt x="23" y="33"/>
                  </a:cubicBezTo>
                  <a:cubicBezTo>
                    <a:pt x="16" y="33"/>
                    <a:pt x="16" y="33"/>
                    <a:pt x="16" y="33"/>
                  </a:cubicBezTo>
                  <a:cubicBezTo>
                    <a:pt x="14" y="36"/>
                    <a:pt x="14" y="36"/>
                    <a:pt x="14" y="36"/>
                  </a:cubicBezTo>
                  <a:cubicBezTo>
                    <a:pt x="18" y="44"/>
                    <a:pt x="18" y="44"/>
                    <a:pt x="18" y="44"/>
                  </a:cubicBezTo>
                  <a:cubicBezTo>
                    <a:pt x="0" y="44"/>
                    <a:pt x="0" y="44"/>
                    <a:pt x="0" y="44"/>
                  </a:cubicBezTo>
                  <a:cubicBezTo>
                    <a:pt x="12" y="54"/>
                    <a:pt x="12" y="54"/>
                    <a:pt x="12" y="54"/>
                  </a:cubicBezTo>
                  <a:cubicBezTo>
                    <a:pt x="16" y="68"/>
                    <a:pt x="16" y="68"/>
                    <a:pt x="16" y="68"/>
                  </a:cubicBezTo>
                  <a:cubicBezTo>
                    <a:pt x="32" y="75"/>
                    <a:pt x="32" y="75"/>
                    <a:pt x="32" y="75"/>
                  </a:cubicBezTo>
                  <a:cubicBezTo>
                    <a:pt x="30" y="90"/>
                    <a:pt x="30" y="90"/>
                    <a:pt x="30" y="90"/>
                  </a:cubicBezTo>
                  <a:cubicBezTo>
                    <a:pt x="34" y="102"/>
                    <a:pt x="34" y="102"/>
                    <a:pt x="34" y="102"/>
                  </a:cubicBezTo>
                  <a:cubicBezTo>
                    <a:pt x="33" y="93"/>
                    <a:pt x="33" y="93"/>
                    <a:pt x="33" y="93"/>
                  </a:cubicBezTo>
                  <a:cubicBezTo>
                    <a:pt x="42" y="87"/>
                    <a:pt x="42" y="87"/>
                    <a:pt x="42" y="87"/>
                  </a:cubicBezTo>
                  <a:cubicBezTo>
                    <a:pt x="46" y="88"/>
                    <a:pt x="46" y="88"/>
                    <a:pt x="46" y="88"/>
                  </a:cubicBezTo>
                  <a:cubicBezTo>
                    <a:pt x="50" y="95"/>
                    <a:pt x="50" y="95"/>
                    <a:pt x="50" y="95"/>
                  </a:cubicBezTo>
                  <a:cubicBezTo>
                    <a:pt x="50" y="95"/>
                    <a:pt x="36" y="66"/>
                    <a:pt x="34" y="53"/>
                  </a:cubicBezTo>
                  <a:cubicBezTo>
                    <a:pt x="31" y="39"/>
                    <a:pt x="66" y="47"/>
                    <a:pt x="66" y="47"/>
                  </a:cubicBezTo>
                  <a:cubicBezTo>
                    <a:pt x="66" y="47"/>
                    <a:pt x="71" y="15"/>
                    <a:pt x="66" y="7"/>
                  </a:cubicBezTo>
                  <a:cubicBezTo>
                    <a:pt x="62" y="3"/>
                    <a:pt x="48" y="1"/>
                    <a:pt x="36" y="0"/>
                  </a:cubicBezTo>
                  <a:cubicBezTo>
                    <a:pt x="39" y="3"/>
                    <a:pt x="39" y="3"/>
                    <a:pt x="39" y="3"/>
                  </a:cubicBezTo>
                  <a:lnTo>
                    <a:pt x="4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16"/>
            <p:cNvSpPr>
              <a:spLocks/>
            </p:cNvSpPr>
            <p:nvPr/>
          </p:nvSpPr>
          <p:spPr bwMode="auto">
            <a:xfrm>
              <a:off x="1544" y="1333"/>
              <a:ext cx="14" cy="14"/>
            </a:xfrm>
            <a:custGeom>
              <a:avLst/>
              <a:gdLst>
                <a:gd name="T0" fmla="*/ 6 w 6"/>
                <a:gd name="T1" fmla="*/ 6 h 6"/>
                <a:gd name="T2" fmla="*/ 3 w 6"/>
                <a:gd name="T3" fmla="*/ 0 h 6"/>
                <a:gd name="T4" fmla="*/ 0 w 6"/>
                <a:gd name="T5" fmla="*/ 2 h 6"/>
                <a:gd name="T6" fmla="*/ 6 w 6"/>
                <a:gd name="T7" fmla="*/ 6 h 6"/>
              </a:gdLst>
              <a:ahLst/>
              <a:cxnLst>
                <a:cxn ang="0">
                  <a:pos x="T0" y="T1"/>
                </a:cxn>
                <a:cxn ang="0">
                  <a:pos x="T2" y="T3"/>
                </a:cxn>
                <a:cxn ang="0">
                  <a:pos x="T4" y="T5"/>
                </a:cxn>
                <a:cxn ang="0">
                  <a:pos x="T6" y="T7"/>
                </a:cxn>
              </a:cxnLst>
              <a:rect l="0" t="0" r="r" b="b"/>
              <a:pathLst>
                <a:path w="6" h="6">
                  <a:moveTo>
                    <a:pt x="6" y="6"/>
                  </a:moveTo>
                  <a:cubicBezTo>
                    <a:pt x="4" y="2"/>
                    <a:pt x="3" y="0"/>
                    <a:pt x="3" y="0"/>
                  </a:cubicBezTo>
                  <a:cubicBezTo>
                    <a:pt x="0" y="2"/>
                    <a:pt x="0" y="2"/>
                    <a:pt x="0" y="2"/>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17"/>
            <p:cNvSpPr>
              <a:spLocks/>
            </p:cNvSpPr>
            <p:nvPr/>
          </p:nvSpPr>
          <p:spPr bwMode="auto">
            <a:xfrm>
              <a:off x="1300" y="526"/>
              <a:ext cx="2843" cy="2059"/>
            </a:xfrm>
            <a:custGeom>
              <a:avLst/>
              <a:gdLst>
                <a:gd name="T0" fmla="*/ 249 w 1201"/>
                <a:gd name="T1" fmla="*/ 560 h 870"/>
                <a:gd name="T2" fmla="*/ 298 w 1201"/>
                <a:gd name="T3" fmla="*/ 594 h 870"/>
                <a:gd name="T4" fmla="*/ 299 w 1201"/>
                <a:gd name="T5" fmla="*/ 604 h 870"/>
                <a:gd name="T6" fmla="*/ 342 w 1201"/>
                <a:gd name="T7" fmla="*/ 607 h 870"/>
                <a:gd name="T8" fmla="*/ 353 w 1201"/>
                <a:gd name="T9" fmla="*/ 678 h 870"/>
                <a:gd name="T10" fmla="*/ 375 w 1201"/>
                <a:gd name="T11" fmla="*/ 733 h 870"/>
                <a:gd name="T12" fmla="*/ 414 w 1201"/>
                <a:gd name="T13" fmla="*/ 774 h 870"/>
                <a:gd name="T14" fmla="*/ 441 w 1201"/>
                <a:gd name="T15" fmla="*/ 722 h 870"/>
                <a:gd name="T16" fmla="*/ 464 w 1201"/>
                <a:gd name="T17" fmla="*/ 678 h 870"/>
                <a:gd name="T18" fmla="*/ 525 w 1201"/>
                <a:gd name="T19" fmla="*/ 614 h 870"/>
                <a:gd name="T20" fmla="*/ 548 w 1201"/>
                <a:gd name="T21" fmla="*/ 611 h 870"/>
                <a:gd name="T22" fmla="*/ 570 w 1201"/>
                <a:gd name="T23" fmla="*/ 602 h 870"/>
                <a:gd name="T24" fmla="*/ 592 w 1201"/>
                <a:gd name="T25" fmla="*/ 620 h 870"/>
                <a:gd name="T26" fmla="*/ 612 w 1201"/>
                <a:gd name="T27" fmla="*/ 646 h 870"/>
                <a:gd name="T28" fmla="*/ 621 w 1201"/>
                <a:gd name="T29" fmla="*/ 687 h 870"/>
                <a:gd name="T30" fmla="*/ 662 w 1201"/>
                <a:gd name="T31" fmla="*/ 699 h 870"/>
                <a:gd name="T32" fmla="*/ 675 w 1201"/>
                <a:gd name="T33" fmla="*/ 740 h 870"/>
                <a:gd name="T34" fmla="*/ 693 w 1201"/>
                <a:gd name="T35" fmla="*/ 807 h 870"/>
                <a:gd name="T36" fmla="*/ 744 w 1201"/>
                <a:gd name="T37" fmla="*/ 865 h 870"/>
                <a:gd name="T38" fmla="*/ 710 w 1201"/>
                <a:gd name="T39" fmla="*/ 802 h 870"/>
                <a:gd name="T40" fmla="*/ 689 w 1201"/>
                <a:gd name="T41" fmla="*/ 735 h 870"/>
                <a:gd name="T42" fmla="*/ 723 w 1201"/>
                <a:gd name="T43" fmla="*/ 736 h 870"/>
                <a:gd name="T44" fmla="*/ 754 w 1201"/>
                <a:gd name="T45" fmla="*/ 761 h 870"/>
                <a:gd name="T46" fmla="*/ 771 w 1201"/>
                <a:gd name="T47" fmla="*/ 768 h 870"/>
                <a:gd name="T48" fmla="*/ 805 w 1201"/>
                <a:gd name="T49" fmla="*/ 741 h 870"/>
                <a:gd name="T50" fmla="*/ 786 w 1201"/>
                <a:gd name="T51" fmla="*/ 681 h 870"/>
                <a:gd name="T52" fmla="*/ 764 w 1201"/>
                <a:gd name="T53" fmla="*/ 634 h 870"/>
                <a:gd name="T54" fmla="*/ 797 w 1201"/>
                <a:gd name="T55" fmla="*/ 609 h 870"/>
                <a:gd name="T56" fmla="*/ 817 w 1201"/>
                <a:gd name="T57" fmla="*/ 620 h 870"/>
                <a:gd name="T58" fmla="*/ 865 w 1201"/>
                <a:gd name="T59" fmla="*/ 601 h 870"/>
                <a:gd name="T60" fmla="*/ 875 w 1201"/>
                <a:gd name="T61" fmla="*/ 595 h 870"/>
                <a:gd name="T62" fmla="*/ 909 w 1201"/>
                <a:gd name="T63" fmla="*/ 583 h 870"/>
                <a:gd name="T64" fmla="*/ 931 w 1201"/>
                <a:gd name="T65" fmla="*/ 558 h 870"/>
                <a:gd name="T66" fmla="*/ 954 w 1201"/>
                <a:gd name="T67" fmla="*/ 520 h 870"/>
                <a:gd name="T68" fmla="*/ 964 w 1201"/>
                <a:gd name="T69" fmla="*/ 500 h 870"/>
                <a:gd name="T70" fmla="*/ 956 w 1201"/>
                <a:gd name="T71" fmla="*/ 471 h 870"/>
                <a:gd name="T72" fmla="*/ 944 w 1201"/>
                <a:gd name="T73" fmla="*/ 430 h 870"/>
                <a:gd name="T74" fmla="*/ 953 w 1201"/>
                <a:gd name="T75" fmla="*/ 398 h 870"/>
                <a:gd name="T76" fmla="*/ 974 w 1201"/>
                <a:gd name="T77" fmla="*/ 384 h 870"/>
                <a:gd name="T78" fmla="*/ 917 w 1201"/>
                <a:gd name="T79" fmla="*/ 372 h 870"/>
                <a:gd name="T80" fmla="*/ 935 w 1201"/>
                <a:gd name="T81" fmla="*/ 345 h 870"/>
                <a:gd name="T82" fmla="*/ 963 w 1201"/>
                <a:gd name="T83" fmla="*/ 352 h 870"/>
                <a:gd name="T84" fmla="*/ 1000 w 1201"/>
                <a:gd name="T85" fmla="*/ 349 h 870"/>
                <a:gd name="T86" fmla="*/ 1007 w 1201"/>
                <a:gd name="T87" fmla="*/ 372 h 870"/>
                <a:gd name="T88" fmla="*/ 1028 w 1201"/>
                <a:gd name="T89" fmla="*/ 392 h 870"/>
                <a:gd name="T90" fmla="*/ 1020 w 1201"/>
                <a:gd name="T91" fmla="*/ 422 h 870"/>
                <a:gd name="T92" fmla="*/ 1033 w 1201"/>
                <a:gd name="T93" fmla="*/ 424 h 870"/>
                <a:gd name="T94" fmla="*/ 1046 w 1201"/>
                <a:gd name="T95" fmla="*/ 423 h 870"/>
                <a:gd name="T96" fmla="*/ 1047 w 1201"/>
                <a:gd name="T97" fmla="*/ 365 h 870"/>
                <a:gd name="T98" fmla="*/ 1076 w 1201"/>
                <a:gd name="T99" fmla="*/ 301 h 870"/>
                <a:gd name="T100" fmla="*/ 1097 w 1201"/>
                <a:gd name="T101" fmla="*/ 286 h 870"/>
                <a:gd name="T102" fmla="*/ 1175 w 1201"/>
                <a:gd name="T103" fmla="*/ 221 h 870"/>
                <a:gd name="T104" fmla="*/ 1149 w 1201"/>
                <a:gd name="T105" fmla="*/ 138 h 870"/>
                <a:gd name="T106" fmla="*/ 909 w 1201"/>
                <a:gd name="T107" fmla="*/ 42 h 870"/>
                <a:gd name="T108" fmla="*/ 744 w 1201"/>
                <a:gd name="T109" fmla="*/ 48 h 870"/>
                <a:gd name="T110" fmla="*/ 296 w 1201"/>
                <a:gd name="T111" fmla="*/ 8 h 870"/>
                <a:gd name="T112" fmla="*/ 85 w 1201"/>
                <a:gd name="T113" fmla="*/ 176 h 870"/>
                <a:gd name="T114" fmla="*/ 73 w 1201"/>
                <a:gd name="T115" fmla="*/ 215 h 870"/>
                <a:gd name="T116" fmla="*/ 96 w 1201"/>
                <a:gd name="T117" fmla="*/ 272 h 870"/>
                <a:gd name="T118" fmla="*/ 111 w 1201"/>
                <a:gd name="T119" fmla="*/ 329 h 870"/>
                <a:gd name="T120" fmla="*/ 146 w 1201"/>
                <a:gd name="T121" fmla="*/ 4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1" h="870">
                  <a:moveTo>
                    <a:pt x="208" y="564"/>
                  </a:moveTo>
                  <a:cubicBezTo>
                    <a:pt x="213" y="562"/>
                    <a:pt x="213" y="562"/>
                    <a:pt x="213" y="562"/>
                  </a:cubicBezTo>
                  <a:cubicBezTo>
                    <a:pt x="238" y="560"/>
                    <a:pt x="238" y="560"/>
                    <a:pt x="238" y="560"/>
                  </a:cubicBezTo>
                  <a:cubicBezTo>
                    <a:pt x="244" y="563"/>
                    <a:pt x="244" y="563"/>
                    <a:pt x="244" y="563"/>
                  </a:cubicBezTo>
                  <a:cubicBezTo>
                    <a:pt x="246" y="560"/>
                    <a:pt x="246" y="560"/>
                    <a:pt x="246" y="560"/>
                  </a:cubicBezTo>
                  <a:cubicBezTo>
                    <a:pt x="249" y="560"/>
                    <a:pt x="249" y="560"/>
                    <a:pt x="249" y="560"/>
                  </a:cubicBezTo>
                  <a:cubicBezTo>
                    <a:pt x="268" y="560"/>
                    <a:pt x="268" y="560"/>
                    <a:pt x="268" y="560"/>
                  </a:cubicBezTo>
                  <a:cubicBezTo>
                    <a:pt x="272" y="567"/>
                    <a:pt x="272" y="567"/>
                    <a:pt x="272" y="567"/>
                  </a:cubicBezTo>
                  <a:cubicBezTo>
                    <a:pt x="276" y="569"/>
                    <a:pt x="276" y="569"/>
                    <a:pt x="276" y="569"/>
                  </a:cubicBezTo>
                  <a:cubicBezTo>
                    <a:pt x="280" y="580"/>
                    <a:pt x="280" y="580"/>
                    <a:pt x="280" y="580"/>
                  </a:cubicBezTo>
                  <a:cubicBezTo>
                    <a:pt x="287" y="581"/>
                    <a:pt x="287" y="581"/>
                    <a:pt x="287" y="581"/>
                  </a:cubicBezTo>
                  <a:cubicBezTo>
                    <a:pt x="298" y="594"/>
                    <a:pt x="298" y="594"/>
                    <a:pt x="298" y="594"/>
                  </a:cubicBezTo>
                  <a:cubicBezTo>
                    <a:pt x="308" y="594"/>
                    <a:pt x="308" y="594"/>
                    <a:pt x="308" y="594"/>
                  </a:cubicBezTo>
                  <a:cubicBezTo>
                    <a:pt x="316" y="590"/>
                    <a:pt x="316" y="590"/>
                    <a:pt x="316" y="590"/>
                  </a:cubicBezTo>
                  <a:cubicBezTo>
                    <a:pt x="315" y="596"/>
                    <a:pt x="315" y="596"/>
                    <a:pt x="315" y="596"/>
                  </a:cubicBezTo>
                  <a:cubicBezTo>
                    <a:pt x="310" y="600"/>
                    <a:pt x="310" y="600"/>
                    <a:pt x="310" y="600"/>
                  </a:cubicBezTo>
                  <a:cubicBezTo>
                    <a:pt x="298" y="601"/>
                    <a:pt x="298" y="601"/>
                    <a:pt x="298" y="601"/>
                  </a:cubicBezTo>
                  <a:cubicBezTo>
                    <a:pt x="299" y="604"/>
                    <a:pt x="299" y="604"/>
                    <a:pt x="299" y="604"/>
                  </a:cubicBezTo>
                  <a:cubicBezTo>
                    <a:pt x="317" y="621"/>
                    <a:pt x="317" y="621"/>
                    <a:pt x="317" y="621"/>
                  </a:cubicBezTo>
                  <a:cubicBezTo>
                    <a:pt x="326" y="621"/>
                    <a:pt x="326" y="621"/>
                    <a:pt x="326" y="621"/>
                  </a:cubicBezTo>
                  <a:cubicBezTo>
                    <a:pt x="335" y="617"/>
                    <a:pt x="335" y="617"/>
                    <a:pt x="335" y="617"/>
                  </a:cubicBezTo>
                  <a:cubicBezTo>
                    <a:pt x="339" y="601"/>
                    <a:pt x="339" y="601"/>
                    <a:pt x="339" y="601"/>
                  </a:cubicBezTo>
                  <a:cubicBezTo>
                    <a:pt x="347" y="602"/>
                    <a:pt x="347" y="602"/>
                    <a:pt x="347" y="602"/>
                  </a:cubicBezTo>
                  <a:cubicBezTo>
                    <a:pt x="342" y="607"/>
                    <a:pt x="342" y="607"/>
                    <a:pt x="342" y="607"/>
                  </a:cubicBezTo>
                  <a:cubicBezTo>
                    <a:pt x="346" y="626"/>
                    <a:pt x="346" y="626"/>
                    <a:pt x="346" y="626"/>
                  </a:cubicBezTo>
                  <a:cubicBezTo>
                    <a:pt x="344" y="636"/>
                    <a:pt x="344" y="636"/>
                    <a:pt x="344" y="636"/>
                  </a:cubicBezTo>
                  <a:cubicBezTo>
                    <a:pt x="346" y="645"/>
                    <a:pt x="346" y="645"/>
                    <a:pt x="346" y="645"/>
                  </a:cubicBezTo>
                  <a:cubicBezTo>
                    <a:pt x="348" y="645"/>
                    <a:pt x="348" y="645"/>
                    <a:pt x="348" y="645"/>
                  </a:cubicBezTo>
                  <a:cubicBezTo>
                    <a:pt x="347" y="654"/>
                    <a:pt x="347" y="654"/>
                    <a:pt x="347" y="654"/>
                  </a:cubicBezTo>
                  <a:cubicBezTo>
                    <a:pt x="353" y="678"/>
                    <a:pt x="353" y="678"/>
                    <a:pt x="353" y="678"/>
                  </a:cubicBezTo>
                  <a:cubicBezTo>
                    <a:pt x="357" y="688"/>
                    <a:pt x="357" y="688"/>
                    <a:pt x="357" y="688"/>
                  </a:cubicBezTo>
                  <a:cubicBezTo>
                    <a:pt x="359" y="692"/>
                    <a:pt x="359" y="692"/>
                    <a:pt x="359" y="692"/>
                  </a:cubicBezTo>
                  <a:cubicBezTo>
                    <a:pt x="361" y="691"/>
                    <a:pt x="361" y="691"/>
                    <a:pt x="361" y="691"/>
                  </a:cubicBezTo>
                  <a:cubicBezTo>
                    <a:pt x="362" y="699"/>
                    <a:pt x="362" y="699"/>
                    <a:pt x="362" y="699"/>
                  </a:cubicBezTo>
                  <a:cubicBezTo>
                    <a:pt x="372" y="716"/>
                    <a:pt x="372" y="716"/>
                    <a:pt x="372" y="716"/>
                  </a:cubicBezTo>
                  <a:cubicBezTo>
                    <a:pt x="375" y="733"/>
                    <a:pt x="375" y="733"/>
                    <a:pt x="375" y="733"/>
                  </a:cubicBezTo>
                  <a:cubicBezTo>
                    <a:pt x="384" y="743"/>
                    <a:pt x="384" y="743"/>
                    <a:pt x="384" y="743"/>
                  </a:cubicBezTo>
                  <a:cubicBezTo>
                    <a:pt x="395" y="775"/>
                    <a:pt x="395" y="775"/>
                    <a:pt x="395" y="775"/>
                  </a:cubicBezTo>
                  <a:cubicBezTo>
                    <a:pt x="404" y="786"/>
                    <a:pt x="404" y="786"/>
                    <a:pt x="404" y="786"/>
                  </a:cubicBezTo>
                  <a:cubicBezTo>
                    <a:pt x="408" y="786"/>
                    <a:pt x="408" y="786"/>
                    <a:pt x="408" y="786"/>
                  </a:cubicBezTo>
                  <a:cubicBezTo>
                    <a:pt x="413" y="782"/>
                    <a:pt x="413" y="782"/>
                    <a:pt x="413" y="782"/>
                  </a:cubicBezTo>
                  <a:cubicBezTo>
                    <a:pt x="414" y="774"/>
                    <a:pt x="414" y="774"/>
                    <a:pt x="414" y="774"/>
                  </a:cubicBezTo>
                  <a:cubicBezTo>
                    <a:pt x="425" y="771"/>
                    <a:pt x="425" y="771"/>
                    <a:pt x="425" y="771"/>
                  </a:cubicBezTo>
                  <a:cubicBezTo>
                    <a:pt x="425" y="767"/>
                    <a:pt x="425" y="767"/>
                    <a:pt x="425" y="767"/>
                  </a:cubicBezTo>
                  <a:cubicBezTo>
                    <a:pt x="429" y="758"/>
                    <a:pt x="429" y="758"/>
                    <a:pt x="429" y="758"/>
                  </a:cubicBezTo>
                  <a:cubicBezTo>
                    <a:pt x="435" y="758"/>
                    <a:pt x="435" y="758"/>
                    <a:pt x="435" y="758"/>
                  </a:cubicBezTo>
                  <a:cubicBezTo>
                    <a:pt x="435" y="742"/>
                    <a:pt x="435" y="742"/>
                    <a:pt x="435" y="742"/>
                  </a:cubicBezTo>
                  <a:cubicBezTo>
                    <a:pt x="441" y="722"/>
                    <a:pt x="441" y="722"/>
                    <a:pt x="441" y="722"/>
                  </a:cubicBezTo>
                  <a:cubicBezTo>
                    <a:pt x="439" y="716"/>
                    <a:pt x="439" y="716"/>
                    <a:pt x="439" y="716"/>
                  </a:cubicBezTo>
                  <a:cubicBezTo>
                    <a:pt x="438" y="694"/>
                    <a:pt x="438" y="694"/>
                    <a:pt x="438" y="694"/>
                  </a:cubicBezTo>
                  <a:cubicBezTo>
                    <a:pt x="441" y="689"/>
                    <a:pt x="441" y="689"/>
                    <a:pt x="441" y="689"/>
                  </a:cubicBezTo>
                  <a:cubicBezTo>
                    <a:pt x="448" y="689"/>
                    <a:pt x="448" y="689"/>
                    <a:pt x="448" y="689"/>
                  </a:cubicBezTo>
                  <a:cubicBezTo>
                    <a:pt x="453" y="682"/>
                    <a:pt x="453" y="682"/>
                    <a:pt x="453" y="682"/>
                  </a:cubicBezTo>
                  <a:cubicBezTo>
                    <a:pt x="464" y="678"/>
                    <a:pt x="464" y="678"/>
                    <a:pt x="464" y="678"/>
                  </a:cubicBezTo>
                  <a:cubicBezTo>
                    <a:pt x="467" y="672"/>
                    <a:pt x="467" y="672"/>
                    <a:pt x="467" y="672"/>
                  </a:cubicBezTo>
                  <a:cubicBezTo>
                    <a:pt x="490" y="655"/>
                    <a:pt x="490" y="655"/>
                    <a:pt x="490" y="655"/>
                  </a:cubicBezTo>
                  <a:cubicBezTo>
                    <a:pt x="500" y="642"/>
                    <a:pt x="500" y="642"/>
                    <a:pt x="500" y="642"/>
                  </a:cubicBezTo>
                  <a:cubicBezTo>
                    <a:pt x="516" y="633"/>
                    <a:pt x="516" y="633"/>
                    <a:pt x="516" y="633"/>
                  </a:cubicBezTo>
                  <a:cubicBezTo>
                    <a:pt x="525" y="624"/>
                    <a:pt x="525" y="624"/>
                    <a:pt x="525" y="624"/>
                  </a:cubicBezTo>
                  <a:cubicBezTo>
                    <a:pt x="525" y="614"/>
                    <a:pt x="525" y="614"/>
                    <a:pt x="525" y="614"/>
                  </a:cubicBezTo>
                  <a:cubicBezTo>
                    <a:pt x="537" y="609"/>
                    <a:pt x="537" y="609"/>
                    <a:pt x="537" y="609"/>
                  </a:cubicBezTo>
                  <a:cubicBezTo>
                    <a:pt x="539" y="604"/>
                    <a:pt x="539" y="604"/>
                    <a:pt x="539" y="604"/>
                  </a:cubicBezTo>
                  <a:cubicBezTo>
                    <a:pt x="541" y="613"/>
                    <a:pt x="541" y="613"/>
                    <a:pt x="541" y="613"/>
                  </a:cubicBezTo>
                  <a:cubicBezTo>
                    <a:pt x="546" y="611"/>
                    <a:pt x="546" y="611"/>
                    <a:pt x="546" y="611"/>
                  </a:cubicBezTo>
                  <a:cubicBezTo>
                    <a:pt x="546" y="608"/>
                    <a:pt x="546" y="608"/>
                    <a:pt x="546" y="608"/>
                  </a:cubicBezTo>
                  <a:cubicBezTo>
                    <a:pt x="548" y="611"/>
                    <a:pt x="548" y="611"/>
                    <a:pt x="548" y="611"/>
                  </a:cubicBezTo>
                  <a:cubicBezTo>
                    <a:pt x="550" y="611"/>
                    <a:pt x="550" y="611"/>
                    <a:pt x="550" y="611"/>
                  </a:cubicBezTo>
                  <a:cubicBezTo>
                    <a:pt x="558" y="608"/>
                    <a:pt x="558" y="608"/>
                    <a:pt x="558" y="608"/>
                  </a:cubicBezTo>
                  <a:cubicBezTo>
                    <a:pt x="559" y="609"/>
                    <a:pt x="559" y="609"/>
                    <a:pt x="559" y="609"/>
                  </a:cubicBezTo>
                  <a:cubicBezTo>
                    <a:pt x="563" y="605"/>
                    <a:pt x="563" y="605"/>
                    <a:pt x="563" y="605"/>
                  </a:cubicBezTo>
                  <a:cubicBezTo>
                    <a:pt x="566" y="608"/>
                    <a:pt x="566" y="608"/>
                    <a:pt x="566" y="608"/>
                  </a:cubicBezTo>
                  <a:cubicBezTo>
                    <a:pt x="570" y="602"/>
                    <a:pt x="570" y="602"/>
                    <a:pt x="570" y="602"/>
                  </a:cubicBezTo>
                  <a:cubicBezTo>
                    <a:pt x="570" y="597"/>
                    <a:pt x="570" y="597"/>
                    <a:pt x="570" y="597"/>
                  </a:cubicBezTo>
                  <a:cubicBezTo>
                    <a:pt x="573" y="594"/>
                    <a:pt x="573" y="594"/>
                    <a:pt x="573" y="594"/>
                  </a:cubicBezTo>
                  <a:cubicBezTo>
                    <a:pt x="576" y="596"/>
                    <a:pt x="576" y="596"/>
                    <a:pt x="576" y="596"/>
                  </a:cubicBezTo>
                  <a:cubicBezTo>
                    <a:pt x="584" y="596"/>
                    <a:pt x="584" y="596"/>
                    <a:pt x="584" y="596"/>
                  </a:cubicBezTo>
                  <a:cubicBezTo>
                    <a:pt x="587" y="602"/>
                    <a:pt x="587" y="602"/>
                    <a:pt x="587" y="602"/>
                  </a:cubicBezTo>
                  <a:cubicBezTo>
                    <a:pt x="592" y="620"/>
                    <a:pt x="592" y="620"/>
                    <a:pt x="592" y="620"/>
                  </a:cubicBezTo>
                  <a:cubicBezTo>
                    <a:pt x="601" y="632"/>
                    <a:pt x="601" y="632"/>
                    <a:pt x="601" y="632"/>
                  </a:cubicBezTo>
                  <a:cubicBezTo>
                    <a:pt x="610" y="636"/>
                    <a:pt x="610" y="636"/>
                    <a:pt x="610" y="636"/>
                  </a:cubicBezTo>
                  <a:cubicBezTo>
                    <a:pt x="611" y="642"/>
                    <a:pt x="611" y="642"/>
                    <a:pt x="611" y="642"/>
                  </a:cubicBezTo>
                  <a:cubicBezTo>
                    <a:pt x="609" y="640"/>
                    <a:pt x="609" y="640"/>
                    <a:pt x="609" y="640"/>
                  </a:cubicBezTo>
                  <a:cubicBezTo>
                    <a:pt x="608" y="643"/>
                    <a:pt x="608" y="643"/>
                    <a:pt x="608" y="643"/>
                  </a:cubicBezTo>
                  <a:cubicBezTo>
                    <a:pt x="612" y="646"/>
                    <a:pt x="612" y="646"/>
                    <a:pt x="612" y="646"/>
                  </a:cubicBezTo>
                  <a:cubicBezTo>
                    <a:pt x="613" y="645"/>
                    <a:pt x="613" y="645"/>
                    <a:pt x="613" y="645"/>
                  </a:cubicBezTo>
                  <a:cubicBezTo>
                    <a:pt x="618" y="655"/>
                    <a:pt x="618" y="655"/>
                    <a:pt x="618" y="655"/>
                  </a:cubicBezTo>
                  <a:cubicBezTo>
                    <a:pt x="621" y="670"/>
                    <a:pt x="621" y="670"/>
                    <a:pt x="621" y="670"/>
                  </a:cubicBezTo>
                  <a:cubicBezTo>
                    <a:pt x="617" y="685"/>
                    <a:pt x="617" y="685"/>
                    <a:pt x="617" y="685"/>
                  </a:cubicBezTo>
                  <a:cubicBezTo>
                    <a:pt x="621" y="684"/>
                    <a:pt x="621" y="684"/>
                    <a:pt x="621" y="684"/>
                  </a:cubicBezTo>
                  <a:cubicBezTo>
                    <a:pt x="621" y="687"/>
                    <a:pt x="621" y="687"/>
                    <a:pt x="621" y="687"/>
                  </a:cubicBezTo>
                  <a:cubicBezTo>
                    <a:pt x="631" y="688"/>
                    <a:pt x="631" y="688"/>
                    <a:pt x="631" y="688"/>
                  </a:cubicBezTo>
                  <a:cubicBezTo>
                    <a:pt x="648" y="676"/>
                    <a:pt x="648" y="676"/>
                    <a:pt x="648" y="676"/>
                  </a:cubicBezTo>
                  <a:cubicBezTo>
                    <a:pt x="648" y="666"/>
                    <a:pt x="648" y="666"/>
                    <a:pt x="648" y="666"/>
                  </a:cubicBezTo>
                  <a:cubicBezTo>
                    <a:pt x="650" y="674"/>
                    <a:pt x="650" y="674"/>
                    <a:pt x="650" y="674"/>
                  </a:cubicBezTo>
                  <a:cubicBezTo>
                    <a:pt x="661" y="678"/>
                    <a:pt x="661" y="678"/>
                    <a:pt x="661" y="678"/>
                  </a:cubicBezTo>
                  <a:cubicBezTo>
                    <a:pt x="662" y="699"/>
                    <a:pt x="662" y="699"/>
                    <a:pt x="662" y="699"/>
                  </a:cubicBezTo>
                  <a:cubicBezTo>
                    <a:pt x="668" y="716"/>
                    <a:pt x="668" y="716"/>
                    <a:pt x="668" y="716"/>
                  </a:cubicBezTo>
                  <a:cubicBezTo>
                    <a:pt x="669" y="715"/>
                    <a:pt x="669" y="715"/>
                    <a:pt x="669" y="715"/>
                  </a:cubicBezTo>
                  <a:cubicBezTo>
                    <a:pt x="672" y="725"/>
                    <a:pt x="672" y="725"/>
                    <a:pt x="672" y="725"/>
                  </a:cubicBezTo>
                  <a:cubicBezTo>
                    <a:pt x="673" y="736"/>
                    <a:pt x="673" y="736"/>
                    <a:pt x="673" y="736"/>
                  </a:cubicBezTo>
                  <a:cubicBezTo>
                    <a:pt x="671" y="738"/>
                    <a:pt x="671" y="738"/>
                    <a:pt x="671" y="738"/>
                  </a:cubicBezTo>
                  <a:cubicBezTo>
                    <a:pt x="675" y="740"/>
                    <a:pt x="675" y="740"/>
                    <a:pt x="675" y="740"/>
                  </a:cubicBezTo>
                  <a:cubicBezTo>
                    <a:pt x="671" y="758"/>
                    <a:pt x="671" y="758"/>
                    <a:pt x="671" y="758"/>
                  </a:cubicBezTo>
                  <a:cubicBezTo>
                    <a:pt x="674" y="760"/>
                    <a:pt x="674" y="760"/>
                    <a:pt x="674" y="760"/>
                  </a:cubicBezTo>
                  <a:cubicBezTo>
                    <a:pt x="669" y="775"/>
                    <a:pt x="669" y="775"/>
                    <a:pt x="669" y="775"/>
                  </a:cubicBezTo>
                  <a:cubicBezTo>
                    <a:pt x="669" y="785"/>
                    <a:pt x="669" y="785"/>
                    <a:pt x="669" y="785"/>
                  </a:cubicBezTo>
                  <a:cubicBezTo>
                    <a:pt x="674" y="784"/>
                    <a:pt x="674" y="784"/>
                    <a:pt x="674" y="784"/>
                  </a:cubicBezTo>
                  <a:cubicBezTo>
                    <a:pt x="693" y="807"/>
                    <a:pt x="693" y="807"/>
                    <a:pt x="693" y="807"/>
                  </a:cubicBezTo>
                  <a:cubicBezTo>
                    <a:pt x="697" y="833"/>
                    <a:pt x="697" y="833"/>
                    <a:pt x="697" y="833"/>
                  </a:cubicBezTo>
                  <a:cubicBezTo>
                    <a:pt x="707" y="852"/>
                    <a:pt x="707" y="852"/>
                    <a:pt x="707" y="852"/>
                  </a:cubicBezTo>
                  <a:cubicBezTo>
                    <a:pt x="733" y="870"/>
                    <a:pt x="733" y="870"/>
                    <a:pt x="733" y="870"/>
                  </a:cubicBezTo>
                  <a:cubicBezTo>
                    <a:pt x="738" y="868"/>
                    <a:pt x="738" y="868"/>
                    <a:pt x="738" y="868"/>
                  </a:cubicBezTo>
                  <a:cubicBezTo>
                    <a:pt x="742" y="870"/>
                    <a:pt x="742" y="870"/>
                    <a:pt x="742" y="870"/>
                  </a:cubicBezTo>
                  <a:cubicBezTo>
                    <a:pt x="744" y="865"/>
                    <a:pt x="744" y="865"/>
                    <a:pt x="744" y="865"/>
                  </a:cubicBezTo>
                  <a:cubicBezTo>
                    <a:pt x="733" y="847"/>
                    <a:pt x="733" y="847"/>
                    <a:pt x="733" y="847"/>
                  </a:cubicBezTo>
                  <a:cubicBezTo>
                    <a:pt x="733" y="825"/>
                    <a:pt x="733" y="825"/>
                    <a:pt x="733" y="825"/>
                  </a:cubicBezTo>
                  <a:cubicBezTo>
                    <a:pt x="728" y="817"/>
                    <a:pt x="728" y="817"/>
                    <a:pt x="728" y="817"/>
                  </a:cubicBezTo>
                  <a:cubicBezTo>
                    <a:pt x="720" y="810"/>
                    <a:pt x="720" y="810"/>
                    <a:pt x="720" y="810"/>
                  </a:cubicBezTo>
                  <a:cubicBezTo>
                    <a:pt x="718" y="810"/>
                    <a:pt x="718" y="810"/>
                    <a:pt x="718" y="810"/>
                  </a:cubicBezTo>
                  <a:cubicBezTo>
                    <a:pt x="710" y="802"/>
                    <a:pt x="710" y="802"/>
                    <a:pt x="710" y="802"/>
                  </a:cubicBezTo>
                  <a:cubicBezTo>
                    <a:pt x="701" y="801"/>
                    <a:pt x="701" y="801"/>
                    <a:pt x="701" y="801"/>
                  </a:cubicBezTo>
                  <a:cubicBezTo>
                    <a:pt x="697" y="796"/>
                    <a:pt x="697" y="796"/>
                    <a:pt x="697" y="796"/>
                  </a:cubicBezTo>
                  <a:cubicBezTo>
                    <a:pt x="688" y="772"/>
                    <a:pt x="688" y="772"/>
                    <a:pt x="688" y="772"/>
                  </a:cubicBezTo>
                  <a:cubicBezTo>
                    <a:pt x="681" y="772"/>
                    <a:pt x="681" y="772"/>
                    <a:pt x="681" y="772"/>
                  </a:cubicBezTo>
                  <a:cubicBezTo>
                    <a:pt x="680" y="759"/>
                    <a:pt x="680" y="759"/>
                    <a:pt x="680" y="759"/>
                  </a:cubicBezTo>
                  <a:cubicBezTo>
                    <a:pt x="689" y="735"/>
                    <a:pt x="689" y="735"/>
                    <a:pt x="689" y="735"/>
                  </a:cubicBezTo>
                  <a:cubicBezTo>
                    <a:pt x="690" y="719"/>
                    <a:pt x="690" y="719"/>
                    <a:pt x="690" y="719"/>
                  </a:cubicBezTo>
                  <a:cubicBezTo>
                    <a:pt x="692" y="717"/>
                    <a:pt x="692" y="717"/>
                    <a:pt x="692" y="717"/>
                  </a:cubicBezTo>
                  <a:cubicBezTo>
                    <a:pt x="701" y="718"/>
                    <a:pt x="701" y="718"/>
                    <a:pt x="701" y="718"/>
                  </a:cubicBezTo>
                  <a:cubicBezTo>
                    <a:pt x="701" y="729"/>
                    <a:pt x="701" y="729"/>
                    <a:pt x="701" y="729"/>
                  </a:cubicBezTo>
                  <a:cubicBezTo>
                    <a:pt x="713" y="729"/>
                    <a:pt x="713" y="729"/>
                    <a:pt x="713" y="729"/>
                  </a:cubicBezTo>
                  <a:cubicBezTo>
                    <a:pt x="723" y="736"/>
                    <a:pt x="723" y="736"/>
                    <a:pt x="723" y="736"/>
                  </a:cubicBezTo>
                  <a:cubicBezTo>
                    <a:pt x="726" y="742"/>
                    <a:pt x="726" y="742"/>
                    <a:pt x="726" y="742"/>
                  </a:cubicBezTo>
                  <a:cubicBezTo>
                    <a:pt x="729" y="751"/>
                    <a:pt x="729" y="751"/>
                    <a:pt x="729" y="751"/>
                  </a:cubicBezTo>
                  <a:cubicBezTo>
                    <a:pt x="735" y="749"/>
                    <a:pt x="735" y="749"/>
                    <a:pt x="735" y="749"/>
                  </a:cubicBezTo>
                  <a:cubicBezTo>
                    <a:pt x="735" y="755"/>
                    <a:pt x="735" y="755"/>
                    <a:pt x="735" y="755"/>
                  </a:cubicBezTo>
                  <a:cubicBezTo>
                    <a:pt x="746" y="756"/>
                    <a:pt x="746" y="756"/>
                    <a:pt x="746" y="756"/>
                  </a:cubicBezTo>
                  <a:cubicBezTo>
                    <a:pt x="754" y="761"/>
                    <a:pt x="754" y="761"/>
                    <a:pt x="754" y="761"/>
                  </a:cubicBezTo>
                  <a:cubicBezTo>
                    <a:pt x="750" y="770"/>
                    <a:pt x="750" y="770"/>
                    <a:pt x="750" y="770"/>
                  </a:cubicBezTo>
                  <a:cubicBezTo>
                    <a:pt x="751" y="779"/>
                    <a:pt x="751" y="779"/>
                    <a:pt x="751" y="779"/>
                  </a:cubicBezTo>
                  <a:cubicBezTo>
                    <a:pt x="754" y="780"/>
                    <a:pt x="754" y="780"/>
                    <a:pt x="754" y="780"/>
                  </a:cubicBezTo>
                  <a:cubicBezTo>
                    <a:pt x="767" y="770"/>
                    <a:pt x="767" y="770"/>
                    <a:pt x="767" y="770"/>
                  </a:cubicBezTo>
                  <a:cubicBezTo>
                    <a:pt x="765" y="763"/>
                    <a:pt x="765" y="763"/>
                    <a:pt x="765" y="763"/>
                  </a:cubicBezTo>
                  <a:cubicBezTo>
                    <a:pt x="771" y="768"/>
                    <a:pt x="771" y="768"/>
                    <a:pt x="771" y="768"/>
                  </a:cubicBezTo>
                  <a:cubicBezTo>
                    <a:pt x="770" y="763"/>
                    <a:pt x="770" y="763"/>
                    <a:pt x="770" y="763"/>
                  </a:cubicBezTo>
                  <a:cubicBezTo>
                    <a:pt x="775" y="757"/>
                    <a:pt x="775" y="757"/>
                    <a:pt x="775" y="757"/>
                  </a:cubicBezTo>
                  <a:cubicBezTo>
                    <a:pt x="782" y="757"/>
                    <a:pt x="782" y="757"/>
                    <a:pt x="782" y="757"/>
                  </a:cubicBezTo>
                  <a:cubicBezTo>
                    <a:pt x="790" y="753"/>
                    <a:pt x="790" y="753"/>
                    <a:pt x="790" y="753"/>
                  </a:cubicBezTo>
                  <a:cubicBezTo>
                    <a:pt x="803" y="745"/>
                    <a:pt x="803" y="745"/>
                    <a:pt x="803" y="745"/>
                  </a:cubicBezTo>
                  <a:cubicBezTo>
                    <a:pt x="805" y="741"/>
                    <a:pt x="805" y="741"/>
                    <a:pt x="805" y="741"/>
                  </a:cubicBezTo>
                  <a:cubicBezTo>
                    <a:pt x="805" y="731"/>
                    <a:pt x="805" y="731"/>
                    <a:pt x="805" y="731"/>
                  </a:cubicBezTo>
                  <a:cubicBezTo>
                    <a:pt x="807" y="726"/>
                    <a:pt x="807" y="726"/>
                    <a:pt x="807" y="726"/>
                  </a:cubicBezTo>
                  <a:cubicBezTo>
                    <a:pt x="801" y="694"/>
                    <a:pt x="801" y="694"/>
                    <a:pt x="801" y="694"/>
                  </a:cubicBezTo>
                  <a:cubicBezTo>
                    <a:pt x="795" y="689"/>
                    <a:pt x="795" y="689"/>
                    <a:pt x="795" y="689"/>
                  </a:cubicBezTo>
                  <a:cubicBezTo>
                    <a:pt x="793" y="684"/>
                    <a:pt x="793" y="684"/>
                    <a:pt x="793" y="684"/>
                  </a:cubicBezTo>
                  <a:cubicBezTo>
                    <a:pt x="786" y="681"/>
                    <a:pt x="786" y="681"/>
                    <a:pt x="786" y="681"/>
                  </a:cubicBezTo>
                  <a:cubicBezTo>
                    <a:pt x="778" y="671"/>
                    <a:pt x="778" y="671"/>
                    <a:pt x="778" y="671"/>
                  </a:cubicBezTo>
                  <a:cubicBezTo>
                    <a:pt x="770" y="664"/>
                    <a:pt x="770" y="664"/>
                    <a:pt x="770" y="664"/>
                  </a:cubicBezTo>
                  <a:cubicBezTo>
                    <a:pt x="769" y="658"/>
                    <a:pt x="769" y="658"/>
                    <a:pt x="769" y="658"/>
                  </a:cubicBezTo>
                  <a:cubicBezTo>
                    <a:pt x="761" y="652"/>
                    <a:pt x="761" y="652"/>
                    <a:pt x="761" y="652"/>
                  </a:cubicBezTo>
                  <a:cubicBezTo>
                    <a:pt x="761" y="645"/>
                    <a:pt x="761" y="645"/>
                    <a:pt x="761" y="645"/>
                  </a:cubicBezTo>
                  <a:cubicBezTo>
                    <a:pt x="764" y="634"/>
                    <a:pt x="764" y="634"/>
                    <a:pt x="764" y="634"/>
                  </a:cubicBezTo>
                  <a:cubicBezTo>
                    <a:pt x="773" y="624"/>
                    <a:pt x="773" y="624"/>
                    <a:pt x="773" y="624"/>
                  </a:cubicBezTo>
                  <a:cubicBezTo>
                    <a:pt x="782" y="615"/>
                    <a:pt x="782" y="615"/>
                    <a:pt x="782" y="615"/>
                  </a:cubicBezTo>
                  <a:cubicBezTo>
                    <a:pt x="789" y="613"/>
                    <a:pt x="789" y="613"/>
                    <a:pt x="789" y="613"/>
                  </a:cubicBezTo>
                  <a:cubicBezTo>
                    <a:pt x="792" y="611"/>
                    <a:pt x="792" y="611"/>
                    <a:pt x="792" y="611"/>
                  </a:cubicBezTo>
                  <a:cubicBezTo>
                    <a:pt x="793" y="613"/>
                    <a:pt x="793" y="613"/>
                    <a:pt x="793" y="613"/>
                  </a:cubicBezTo>
                  <a:cubicBezTo>
                    <a:pt x="797" y="609"/>
                    <a:pt x="797" y="609"/>
                    <a:pt x="797" y="609"/>
                  </a:cubicBezTo>
                  <a:cubicBezTo>
                    <a:pt x="805" y="614"/>
                    <a:pt x="805" y="614"/>
                    <a:pt x="805" y="614"/>
                  </a:cubicBezTo>
                  <a:cubicBezTo>
                    <a:pt x="811" y="611"/>
                    <a:pt x="811" y="611"/>
                    <a:pt x="811" y="611"/>
                  </a:cubicBezTo>
                  <a:cubicBezTo>
                    <a:pt x="811" y="620"/>
                    <a:pt x="811" y="620"/>
                    <a:pt x="811" y="620"/>
                  </a:cubicBezTo>
                  <a:cubicBezTo>
                    <a:pt x="816" y="629"/>
                    <a:pt x="816" y="629"/>
                    <a:pt x="816" y="629"/>
                  </a:cubicBezTo>
                  <a:cubicBezTo>
                    <a:pt x="821" y="627"/>
                    <a:pt x="821" y="627"/>
                    <a:pt x="821" y="627"/>
                  </a:cubicBezTo>
                  <a:cubicBezTo>
                    <a:pt x="817" y="620"/>
                    <a:pt x="817" y="620"/>
                    <a:pt x="817" y="620"/>
                  </a:cubicBezTo>
                  <a:cubicBezTo>
                    <a:pt x="821" y="614"/>
                    <a:pt x="821" y="614"/>
                    <a:pt x="821" y="614"/>
                  </a:cubicBezTo>
                  <a:cubicBezTo>
                    <a:pt x="852" y="607"/>
                    <a:pt x="852" y="607"/>
                    <a:pt x="852" y="607"/>
                  </a:cubicBezTo>
                  <a:cubicBezTo>
                    <a:pt x="854" y="597"/>
                    <a:pt x="854" y="597"/>
                    <a:pt x="854" y="597"/>
                  </a:cubicBezTo>
                  <a:cubicBezTo>
                    <a:pt x="859" y="602"/>
                    <a:pt x="859" y="602"/>
                    <a:pt x="859" y="602"/>
                  </a:cubicBezTo>
                  <a:cubicBezTo>
                    <a:pt x="859" y="594"/>
                    <a:pt x="859" y="594"/>
                    <a:pt x="859" y="594"/>
                  </a:cubicBezTo>
                  <a:cubicBezTo>
                    <a:pt x="865" y="601"/>
                    <a:pt x="865" y="601"/>
                    <a:pt x="865" y="601"/>
                  </a:cubicBezTo>
                  <a:cubicBezTo>
                    <a:pt x="869" y="601"/>
                    <a:pt x="869" y="601"/>
                    <a:pt x="869" y="601"/>
                  </a:cubicBezTo>
                  <a:cubicBezTo>
                    <a:pt x="868" y="598"/>
                    <a:pt x="868" y="598"/>
                    <a:pt x="868" y="598"/>
                  </a:cubicBezTo>
                  <a:cubicBezTo>
                    <a:pt x="869" y="598"/>
                    <a:pt x="869" y="598"/>
                    <a:pt x="869" y="598"/>
                  </a:cubicBezTo>
                  <a:cubicBezTo>
                    <a:pt x="872" y="600"/>
                    <a:pt x="872" y="600"/>
                    <a:pt x="872" y="600"/>
                  </a:cubicBezTo>
                  <a:cubicBezTo>
                    <a:pt x="873" y="598"/>
                    <a:pt x="873" y="598"/>
                    <a:pt x="873" y="598"/>
                  </a:cubicBezTo>
                  <a:cubicBezTo>
                    <a:pt x="875" y="595"/>
                    <a:pt x="875" y="595"/>
                    <a:pt x="875" y="595"/>
                  </a:cubicBezTo>
                  <a:cubicBezTo>
                    <a:pt x="875" y="597"/>
                    <a:pt x="875" y="597"/>
                    <a:pt x="875" y="597"/>
                  </a:cubicBezTo>
                  <a:cubicBezTo>
                    <a:pt x="880" y="594"/>
                    <a:pt x="880" y="594"/>
                    <a:pt x="880" y="594"/>
                  </a:cubicBezTo>
                  <a:cubicBezTo>
                    <a:pt x="884" y="596"/>
                    <a:pt x="884" y="596"/>
                    <a:pt x="884" y="596"/>
                  </a:cubicBezTo>
                  <a:cubicBezTo>
                    <a:pt x="895" y="592"/>
                    <a:pt x="895" y="592"/>
                    <a:pt x="895" y="592"/>
                  </a:cubicBezTo>
                  <a:cubicBezTo>
                    <a:pt x="903" y="585"/>
                    <a:pt x="903" y="585"/>
                    <a:pt x="903" y="585"/>
                  </a:cubicBezTo>
                  <a:cubicBezTo>
                    <a:pt x="909" y="583"/>
                    <a:pt x="909" y="583"/>
                    <a:pt x="909" y="583"/>
                  </a:cubicBezTo>
                  <a:cubicBezTo>
                    <a:pt x="910" y="581"/>
                    <a:pt x="910" y="581"/>
                    <a:pt x="910" y="581"/>
                  </a:cubicBezTo>
                  <a:cubicBezTo>
                    <a:pt x="910" y="582"/>
                    <a:pt x="910" y="582"/>
                    <a:pt x="910" y="582"/>
                  </a:cubicBezTo>
                  <a:cubicBezTo>
                    <a:pt x="916" y="576"/>
                    <a:pt x="916" y="576"/>
                    <a:pt x="916" y="576"/>
                  </a:cubicBezTo>
                  <a:cubicBezTo>
                    <a:pt x="916" y="572"/>
                    <a:pt x="916" y="572"/>
                    <a:pt x="916" y="572"/>
                  </a:cubicBezTo>
                  <a:cubicBezTo>
                    <a:pt x="923" y="570"/>
                    <a:pt x="923" y="570"/>
                    <a:pt x="923" y="570"/>
                  </a:cubicBezTo>
                  <a:cubicBezTo>
                    <a:pt x="931" y="558"/>
                    <a:pt x="931" y="558"/>
                    <a:pt x="931" y="558"/>
                  </a:cubicBezTo>
                  <a:cubicBezTo>
                    <a:pt x="933" y="559"/>
                    <a:pt x="933" y="559"/>
                    <a:pt x="933" y="559"/>
                  </a:cubicBezTo>
                  <a:cubicBezTo>
                    <a:pt x="937" y="547"/>
                    <a:pt x="937" y="547"/>
                    <a:pt x="937" y="547"/>
                  </a:cubicBezTo>
                  <a:cubicBezTo>
                    <a:pt x="935" y="543"/>
                    <a:pt x="935" y="543"/>
                    <a:pt x="935" y="543"/>
                  </a:cubicBezTo>
                  <a:cubicBezTo>
                    <a:pt x="939" y="540"/>
                    <a:pt x="939" y="540"/>
                    <a:pt x="939" y="540"/>
                  </a:cubicBezTo>
                  <a:cubicBezTo>
                    <a:pt x="940" y="544"/>
                    <a:pt x="940" y="544"/>
                    <a:pt x="940" y="544"/>
                  </a:cubicBezTo>
                  <a:cubicBezTo>
                    <a:pt x="954" y="520"/>
                    <a:pt x="954" y="520"/>
                    <a:pt x="954" y="520"/>
                  </a:cubicBezTo>
                  <a:cubicBezTo>
                    <a:pt x="958" y="521"/>
                    <a:pt x="958" y="521"/>
                    <a:pt x="958" y="521"/>
                  </a:cubicBezTo>
                  <a:cubicBezTo>
                    <a:pt x="961" y="509"/>
                    <a:pt x="961" y="509"/>
                    <a:pt x="961" y="509"/>
                  </a:cubicBezTo>
                  <a:cubicBezTo>
                    <a:pt x="960" y="506"/>
                    <a:pt x="960" y="506"/>
                    <a:pt x="960" y="506"/>
                  </a:cubicBezTo>
                  <a:cubicBezTo>
                    <a:pt x="964" y="506"/>
                    <a:pt x="964" y="506"/>
                    <a:pt x="964" y="506"/>
                  </a:cubicBezTo>
                  <a:cubicBezTo>
                    <a:pt x="964" y="503"/>
                    <a:pt x="964" y="503"/>
                    <a:pt x="964" y="503"/>
                  </a:cubicBezTo>
                  <a:cubicBezTo>
                    <a:pt x="964" y="500"/>
                    <a:pt x="964" y="500"/>
                    <a:pt x="964" y="500"/>
                  </a:cubicBezTo>
                  <a:cubicBezTo>
                    <a:pt x="960" y="502"/>
                    <a:pt x="960" y="502"/>
                    <a:pt x="960" y="502"/>
                  </a:cubicBezTo>
                  <a:cubicBezTo>
                    <a:pt x="966" y="496"/>
                    <a:pt x="966" y="496"/>
                    <a:pt x="966" y="496"/>
                  </a:cubicBezTo>
                  <a:cubicBezTo>
                    <a:pt x="956" y="490"/>
                    <a:pt x="956" y="490"/>
                    <a:pt x="956" y="490"/>
                  </a:cubicBezTo>
                  <a:cubicBezTo>
                    <a:pt x="944" y="493"/>
                    <a:pt x="944" y="493"/>
                    <a:pt x="944" y="493"/>
                  </a:cubicBezTo>
                  <a:cubicBezTo>
                    <a:pt x="965" y="481"/>
                    <a:pt x="965" y="481"/>
                    <a:pt x="965" y="481"/>
                  </a:cubicBezTo>
                  <a:cubicBezTo>
                    <a:pt x="956" y="471"/>
                    <a:pt x="956" y="471"/>
                    <a:pt x="956" y="471"/>
                  </a:cubicBezTo>
                  <a:cubicBezTo>
                    <a:pt x="949" y="467"/>
                    <a:pt x="949" y="467"/>
                    <a:pt x="949" y="467"/>
                  </a:cubicBezTo>
                  <a:cubicBezTo>
                    <a:pt x="943" y="466"/>
                    <a:pt x="943" y="466"/>
                    <a:pt x="943" y="466"/>
                  </a:cubicBezTo>
                  <a:cubicBezTo>
                    <a:pt x="949" y="465"/>
                    <a:pt x="949" y="465"/>
                    <a:pt x="949" y="465"/>
                  </a:cubicBezTo>
                  <a:cubicBezTo>
                    <a:pt x="965" y="470"/>
                    <a:pt x="965" y="470"/>
                    <a:pt x="965" y="470"/>
                  </a:cubicBezTo>
                  <a:cubicBezTo>
                    <a:pt x="953" y="455"/>
                    <a:pt x="953" y="455"/>
                    <a:pt x="953" y="455"/>
                  </a:cubicBezTo>
                  <a:cubicBezTo>
                    <a:pt x="944" y="430"/>
                    <a:pt x="944" y="430"/>
                    <a:pt x="944" y="430"/>
                  </a:cubicBezTo>
                  <a:cubicBezTo>
                    <a:pt x="931" y="423"/>
                    <a:pt x="931" y="423"/>
                    <a:pt x="931" y="423"/>
                  </a:cubicBezTo>
                  <a:cubicBezTo>
                    <a:pt x="937" y="412"/>
                    <a:pt x="937" y="412"/>
                    <a:pt x="937" y="412"/>
                  </a:cubicBezTo>
                  <a:cubicBezTo>
                    <a:pt x="943" y="407"/>
                    <a:pt x="943" y="407"/>
                    <a:pt x="943" y="407"/>
                  </a:cubicBezTo>
                  <a:cubicBezTo>
                    <a:pt x="944" y="402"/>
                    <a:pt x="944" y="402"/>
                    <a:pt x="944" y="402"/>
                  </a:cubicBezTo>
                  <a:cubicBezTo>
                    <a:pt x="949" y="404"/>
                    <a:pt x="949" y="404"/>
                    <a:pt x="949" y="404"/>
                  </a:cubicBezTo>
                  <a:cubicBezTo>
                    <a:pt x="953" y="398"/>
                    <a:pt x="953" y="398"/>
                    <a:pt x="953" y="398"/>
                  </a:cubicBezTo>
                  <a:cubicBezTo>
                    <a:pt x="952" y="396"/>
                    <a:pt x="952" y="396"/>
                    <a:pt x="952" y="396"/>
                  </a:cubicBezTo>
                  <a:cubicBezTo>
                    <a:pt x="962" y="394"/>
                    <a:pt x="962" y="394"/>
                    <a:pt x="962" y="394"/>
                  </a:cubicBezTo>
                  <a:cubicBezTo>
                    <a:pt x="965" y="390"/>
                    <a:pt x="965" y="390"/>
                    <a:pt x="965" y="390"/>
                  </a:cubicBezTo>
                  <a:cubicBezTo>
                    <a:pt x="968" y="390"/>
                    <a:pt x="968" y="390"/>
                    <a:pt x="968" y="390"/>
                  </a:cubicBezTo>
                  <a:cubicBezTo>
                    <a:pt x="970" y="393"/>
                    <a:pt x="970" y="393"/>
                    <a:pt x="970" y="393"/>
                  </a:cubicBezTo>
                  <a:cubicBezTo>
                    <a:pt x="974" y="384"/>
                    <a:pt x="974" y="384"/>
                    <a:pt x="974" y="384"/>
                  </a:cubicBezTo>
                  <a:cubicBezTo>
                    <a:pt x="961" y="383"/>
                    <a:pt x="961" y="383"/>
                    <a:pt x="961" y="383"/>
                  </a:cubicBezTo>
                  <a:cubicBezTo>
                    <a:pt x="952" y="377"/>
                    <a:pt x="952" y="377"/>
                    <a:pt x="952" y="377"/>
                  </a:cubicBezTo>
                  <a:cubicBezTo>
                    <a:pt x="935" y="388"/>
                    <a:pt x="935" y="388"/>
                    <a:pt x="935" y="388"/>
                  </a:cubicBezTo>
                  <a:cubicBezTo>
                    <a:pt x="929" y="386"/>
                    <a:pt x="929" y="386"/>
                    <a:pt x="929" y="386"/>
                  </a:cubicBezTo>
                  <a:cubicBezTo>
                    <a:pt x="926" y="377"/>
                    <a:pt x="926" y="377"/>
                    <a:pt x="926" y="377"/>
                  </a:cubicBezTo>
                  <a:cubicBezTo>
                    <a:pt x="917" y="372"/>
                    <a:pt x="917" y="372"/>
                    <a:pt x="917" y="372"/>
                  </a:cubicBezTo>
                  <a:cubicBezTo>
                    <a:pt x="911" y="366"/>
                    <a:pt x="911" y="366"/>
                    <a:pt x="911" y="366"/>
                  </a:cubicBezTo>
                  <a:cubicBezTo>
                    <a:pt x="912" y="362"/>
                    <a:pt x="912" y="362"/>
                    <a:pt x="912" y="362"/>
                  </a:cubicBezTo>
                  <a:cubicBezTo>
                    <a:pt x="916" y="355"/>
                    <a:pt x="916" y="355"/>
                    <a:pt x="916" y="355"/>
                  </a:cubicBezTo>
                  <a:cubicBezTo>
                    <a:pt x="923" y="356"/>
                    <a:pt x="923" y="356"/>
                    <a:pt x="923" y="356"/>
                  </a:cubicBezTo>
                  <a:cubicBezTo>
                    <a:pt x="930" y="353"/>
                    <a:pt x="930" y="353"/>
                    <a:pt x="930" y="353"/>
                  </a:cubicBezTo>
                  <a:cubicBezTo>
                    <a:pt x="935" y="345"/>
                    <a:pt x="935" y="345"/>
                    <a:pt x="935" y="345"/>
                  </a:cubicBezTo>
                  <a:cubicBezTo>
                    <a:pt x="947" y="339"/>
                    <a:pt x="947" y="339"/>
                    <a:pt x="947" y="339"/>
                  </a:cubicBezTo>
                  <a:cubicBezTo>
                    <a:pt x="956" y="327"/>
                    <a:pt x="956" y="327"/>
                    <a:pt x="956" y="327"/>
                  </a:cubicBezTo>
                  <a:cubicBezTo>
                    <a:pt x="965" y="324"/>
                    <a:pt x="965" y="324"/>
                    <a:pt x="965" y="324"/>
                  </a:cubicBezTo>
                  <a:cubicBezTo>
                    <a:pt x="969" y="334"/>
                    <a:pt x="969" y="334"/>
                    <a:pt x="969" y="334"/>
                  </a:cubicBezTo>
                  <a:cubicBezTo>
                    <a:pt x="958" y="349"/>
                    <a:pt x="958" y="349"/>
                    <a:pt x="958" y="349"/>
                  </a:cubicBezTo>
                  <a:cubicBezTo>
                    <a:pt x="963" y="352"/>
                    <a:pt x="963" y="352"/>
                    <a:pt x="963" y="352"/>
                  </a:cubicBezTo>
                  <a:cubicBezTo>
                    <a:pt x="961" y="358"/>
                    <a:pt x="961" y="358"/>
                    <a:pt x="961" y="358"/>
                  </a:cubicBezTo>
                  <a:cubicBezTo>
                    <a:pt x="956" y="361"/>
                    <a:pt x="956" y="361"/>
                    <a:pt x="956" y="361"/>
                  </a:cubicBezTo>
                  <a:cubicBezTo>
                    <a:pt x="958" y="362"/>
                    <a:pt x="958" y="362"/>
                    <a:pt x="958" y="362"/>
                  </a:cubicBezTo>
                  <a:cubicBezTo>
                    <a:pt x="984" y="345"/>
                    <a:pt x="984" y="345"/>
                    <a:pt x="984" y="345"/>
                  </a:cubicBezTo>
                  <a:cubicBezTo>
                    <a:pt x="997" y="343"/>
                    <a:pt x="997" y="343"/>
                    <a:pt x="997" y="343"/>
                  </a:cubicBezTo>
                  <a:cubicBezTo>
                    <a:pt x="1000" y="349"/>
                    <a:pt x="1000" y="349"/>
                    <a:pt x="1000" y="349"/>
                  </a:cubicBezTo>
                  <a:cubicBezTo>
                    <a:pt x="1010" y="349"/>
                    <a:pt x="1010" y="349"/>
                    <a:pt x="1010" y="349"/>
                  </a:cubicBezTo>
                  <a:cubicBezTo>
                    <a:pt x="1007" y="361"/>
                    <a:pt x="1007" y="361"/>
                    <a:pt x="1007" y="361"/>
                  </a:cubicBezTo>
                  <a:cubicBezTo>
                    <a:pt x="1009" y="363"/>
                    <a:pt x="1009" y="363"/>
                    <a:pt x="1009" y="363"/>
                  </a:cubicBezTo>
                  <a:cubicBezTo>
                    <a:pt x="1004" y="366"/>
                    <a:pt x="1004" y="366"/>
                    <a:pt x="1004" y="366"/>
                  </a:cubicBezTo>
                  <a:cubicBezTo>
                    <a:pt x="1001" y="373"/>
                    <a:pt x="1001" y="373"/>
                    <a:pt x="1001" y="373"/>
                  </a:cubicBezTo>
                  <a:cubicBezTo>
                    <a:pt x="1007" y="372"/>
                    <a:pt x="1007" y="372"/>
                    <a:pt x="1007" y="372"/>
                  </a:cubicBezTo>
                  <a:cubicBezTo>
                    <a:pt x="1005" y="375"/>
                    <a:pt x="1005" y="375"/>
                    <a:pt x="1005" y="375"/>
                  </a:cubicBezTo>
                  <a:cubicBezTo>
                    <a:pt x="1007" y="379"/>
                    <a:pt x="1007" y="379"/>
                    <a:pt x="1007" y="379"/>
                  </a:cubicBezTo>
                  <a:cubicBezTo>
                    <a:pt x="1012" y="377"/>
                    <a:pt x="1012" y="377"/>
                    <a:pt x="1012" y="377"/>
                  </a:cubicBezTo>
                  <a:cubicBezTo>
                    <a:pt x="1012" y="374"/>
                    <a:pt x="1012" y="374"/>
                    <a:pt x="1012" y="374"/>
                  </a:cubicBezTo>
                  <a:cubicBezTo>
                    <a:pt x="1023" y="378"/>
                    <a:pt x="1023" y="378"/>
                    <a:pt x="1023" y="378"/>
                  </a:cubicBezTo>
                  <a:cubicBezTo>
                    <a:pt x="1028" y="392"/>
                    <a:pt x="1028" y="392"/>
                    <a:pt x="1028" y="392"/>
                  </a:cubicBezTo>
                  <a:cubicBezTo>
                    <a:pt x="1025" y="390"/>
                    <a:pt x="1025" y="390"/>
                    <a:pt x="1025" y="390"/>
                  </a:cubicBezTo>
                  <a:cubicBezTo>
                    <a:pt x="1018" y="393"/>
                    <a:pt x="1018" y="393"/>
                    <a:pt x="1018" y="393"/>
                  </a:cubicBezTo>
                  <a:cubicBezTo>
                    <a:pt x="1020" y="398"/>
                    <a:pt x="1020" y="398"/>
                    <a:pt x="1020" y="398"/>
                  </a:cubicBezTo>
                  <a:cubicBezTo>
                    <a:pt x="1023" y="395"/>
                    <a:pt x="1023" y="395"/>
                    <a:pt x="1023" y="395"/>
                  </a:cubicBezTo>
                  <a:cubicBezTo>
                    <a:pt x="1026" y="407"/>
                    <a:pt x="1026" y="407"/>
                    <a:pt x="1026" y="407"/>
                  </a:cubicBezTo>
                  <a:cubicBezTo>
                    <a:pt x="1020" y="422"/>
                    <a:pt x="1020" y="422"/>
                    <a:pt x="1020" y="422"/>
                  </a:cubicBezTo>
                  <a:cubicBezTo>
                    <a:pt x="1023" y="423"/>
                    <a:pt x="1023" y="423"/>
                    <a:pt x="1023" y="423"/>
                  </a:cubicBezTo>
                  <a:cubicBezTo>
                    <a:pt x="1023" y="426"/>
                    <a:pt x="1023" y="426"/>
                    <a:pt x="1023" y="426"/>
                  </a:cubicBezTo>
                  <a:cubicBezTo>
                    <a:pt x="1020" y="425"/>
                    <a:pt x="1020" y="425"/>
                    <a:pt x="1020" y="425"/>
                  </a:cubicBezTo>
                  <a:cubicBezTo>
                    <a:pt x="1019" y="430"/>
                    <a:pt x="1019" y="430"/>
                    <a:pt x="1019" y="430"/>
                  </a:cubicBezTo>
                  <a:cubicBezTo>
                    <a:pt x="1028" y="428"/>
                    <a:pt x="1028" y="428"/>
                    <a:pt x="1028" y="428"/>
                  </a:cubicBezTo>
                  <a:cubicBezTo>
                    <a:pt x="1033" y="424"/>
                    <a:pt x="1033" y="424"/>
                    <a:pt x="1033" y="424"/>
                  </a:cubicBezTo>
                  <a:cubicBezTo>
                    <a:pt x="1032" y="426"/>
                    <a:pt x="1032" y="426"/>
                    <a:pt x="1032" y="426"/>
                  </a:cubicBezTo>
                  <a:cubicBezTo>
                    <a:pt x="1033" y="428"/>
                    <a:pt x="1033" y="428"/>
                    <a:pt x="1033" y="428"/>
                  </a:cubicBezTo>
                  <a:cubicBezTo>
                    <a:pt x="1035" y="423"/>
                    <a:pt x="1035" y="423"/>
                    <a:pt x="1035" y="423"/>
                  </a:cubicBezTo>
                  <a:cubicBezTo>
                    <a:pt x="1036" y="425"/>
                    <a:pt x="1036" y="425"/>
                    <a:pt x="1036" y="425"/>
                  </a:cubicBezTo>
                  <a:cubicBezTo>
                    <a:pt x="1041" y="420"/>
                    <a:pt x="1041" y="420"/>
                    <a:pt x="1041" y="420"/>
                  </a:cubicBezTo>
                  <a:cubicBezTo>
                    <a:pt x="1046" y="423"/>
                    <a:pt x="1046" y="423"/>
                    <a:pt x="1046" y="423"/>
                  </a:cubicBezTo>
                  <a:cubicBezTo>
                    <a:pt x="1049" y="417"/>
                    <a:pt x="1049" y="417"/>
                    <a:pt x="1049" y="417"/>
                  </a:cubicBezTo>
                  <a:cubicBezTo>
                    <a:pt x="1053" y="419"/>
                    <a:pt x="1053" y="419"/>
                    <a:pt x="1053" y="419"/>
                  </a:cubicBezTo>
                  <a:cubicBezTo>
                    <a:pt x="1058" y="415"/>
                    <a:pt x="1058" y="415"/>
                    <a:pt x="1058" y="415"/>
                  </a:cubicBezTo>
                  <a:cubicBezTo>
                    <a:pt x="1062" y="404"/>
                    <a:pt x="1062" y="404"/>
                    <a:pt x="1062" y="404"/>
                  </a:cubicBezTo>
                  <a:cubicBezTo>
                    <a:pt x="1058" y="382"/>
                    <a:pt x="1058" y="382"/>
                    <a:pt x="1058" y="382"/>
                  </a:cubicBezTo>
                  <a:cubicBezTo>
                    <a:pt x="1047" y="365"/>
                    <a:pt x="1047" y="365"/>
                    <a:pt x="1047" y="365"/>
                  </a:cubicBezTo>
                  <a:cubicBezTo>
                    <a:pt x="1035" y="355"/>
                    <a:pt x="1035" y="355"/>
                    <a:pt x="1035" y="355"/>
                  </a:cubicBezTo>
                  <a:cubicBezTo>
                    <a:pt x="1035" y="345"/>
                    <a:pt x="1035" y="345"/>
                    <a:pt x="1035" y="345"/>
                  </a:cubicBezTo>
                  <a:cubicBezTo>
                    <a:pt x="1047" y="340"/>
                    <a:pt x="1047" y="340"/>
                    <a:pt x="1047" y="340"/>
                  </a:cubicBezTo>
                  <a:cubicBezTo>
                    <a:pt x="1063" y="326"/>
                    <a:pt x="1063" y="326"/>
                    <a:pt x="1063" y="326"/>
                  </a:cubicBezTo>
                  <a:cubicBezTo>
                    <a:pt x="1063" y="315"/>
                    <a:pt x="1063" y="315"/>
                    <a:pt x="1063" y="315"/>
                  </a:cubicBezTo>
                  <a:cubicBezTo>
                    <a:pt x="1076" y="301"/>
                    <a:pt x="1076" y="301"/>
                    <a:pt x="1076" y="301"/>
                  </a:cubicBezTo>
                  <a:cubicBezTo>
                    <a:pt x="1077" y="301"/>
                    <a:pt x="1077" y="301"/>
                    <a:pt x="1077" y="301"/>
                  </a:cubicBezTo>
                  <a:cubicBezTo>
                    <a:pt x="1076" y="298"/>
                    <a:pt x="1076" y="298"/>
                    <a:pt x="1076" y="298"/>
                  </a:cubicBezTo>
                  <a:cubicBezTo>
                    <a:pt x="1083" y="298"/>
                    <a:pt x="1083" y="298"/>
                    <a:pt x="1083" y="298"/>
                  </a:cubicBezTo>
                  <a:cubicBezTo>
                    <a:pt x="1090" y="283"/>
                    <a:pt x="1090" y="283"/>
                    <a:pt x="1090" y="283"/>
                  </a:cubicBezTo>
                  <a:cubicBezTo>
                    <a:pt x="1093" y="289"/>
                    <a:pt x="1093" y="289"/>
                    <a:pt x="1093" y="289"/>
                  </a:cubicBezTo>
                  <a:cubicBezTo>
                    <a:pt x="1097" y="286"/>
                    <a:pt x="1097" y="286"/>
                    <a:pt x="1097" y="286"/>
                  </a:cubicBezTo>
                  <a:cubicBezTo>
                    <a:pt x="1097" y="294"/>
                    <a:pt x="1097" y="294"/>
                    <a:pt x="1097" y="294"/>
                  </a:cubicBezTo>
                  <a:cubicBezTo>
                    <a:pt x="1108" y="296"/>
                    <a:pt x="1108" y="296"/>
                    <a:pt x="1108" y="296"/>
                  </a:cubicBezTo>
                  <a:cubicBezTo>
                    <a:pt x="1118" y="294"/>
                    <a:pt x="1118" y="294"/>
                    <a:pt x="1118" y="294"/>
                  </a:cubicBezTo>
                  <a:cubicBezTo>
                    <a:pt x="1130" y="283"/>
                    <a:pt x="1130" y="283"/>
                    <a:pt x="1130" y="283"/>
                  </a:cubicBezTo>
                  <a:cubicBezTo>
                    <a:pt x="1169" y="235"/>
                    <a:pt x="1169" y="235"/>
                    <a:pt x="1169" y="235"/>
                  </a:cubicBezTo>
                  <a:cubicBezTo>
                    <a:pt x="1175" y="221"/>
                    <a:pt x="1175" y="221"/>
                    <a:pt x="1175" y="221"/>
                  </a:cubicBezTo>
                  <a:cubicBezTo>
                    <a:pt x="1185" y="205"/>
                    <a:pt x="1185" y="205"/>
                    <a:pt x="1185" y="205"/>
                  </a:cubicBezTo>
                  <a:cubicBezTo>
                    <a:pt x="1197" y="192"/>
                    <a:pt x="1197" y="192"/>
                    <a:pt x="1197" y="192"/>
                  </a:cubicBezTo>
                  <a:cubicBezTo>
                    <a:pt x="1201" y="162"/>
                    <a:pt x="1201" y="162"/>
                    <a:pt x="1201" y="162"/>
                  </a:cubicBezTo>
                  <a:cubicBezTo>
                    <a:pt x="1200" y="154"/>
                    <a:pt x="1200" y="154"/>
                    <a:pt x="1200" y="154"/>
                  </a:cubicBezTo>
                  <a:cubicBezTo>
                    <a:pt x="1193" y="157"/>
                    <a:pt x="1184" y="161"/>
                    <a:pt x="1178" y="160"/>
                  </a:cubicBezTo>
                  <a:cubicBezTo>
                    <a:pt x="1168" y="157"/>
                    <a:pt x="1149" y="138"/>
                    <a:pt x="1149" y="138"/>
                  </a:cubicBezTo>
                  <a:cubicBezTo>
                    <a:pt x="1170" y="117"/>
                    <a:pt x="1170" y="117"/>
                    <a:pt x="1170" y="117"/>
                  </a:cubicBezTo>
                  <a:cubicBezTo>
                    <a:pt x="1170" y="117"/>
                    <a:pt x="1162" y="96"/>
                    <a:pt x="1146" y="98"/>
                  </a:cubicBezTo>
                  <a:cubicBezTo>
                    <a:pt x="1130" y="101"/>
                    <a:pt x="1111" y="124"/>
                    <a:pt x="1106" y="120"/>
                  </a:cubicBezTo>
                  <a:cubicBezTo>
                    <a:pt x="1093" y="106"/>
                    <a:pt x="1053" y="56"/>
                    <a:pt x="1053" y="56"/>
                  </a:cubicBezTo>
                  <a:cubicBezTo>
                    <a:pt x="1053" y="56"/>
                    <a:pt x="1042" y="34"/>
                    <a:pt x="1008" y="34"/>
                  </a:cubicBezTo>
                  <a:cubicBezTo>
                    <a:pt x="973" y="34"/>
                    <a:pt x="917" y="24"/>
                    <a:pt x="909" y="42"/>
                  </a:cubicBezTo>
                  <a:cubicBezTo>
                    <a:pt x="901" y="61"/>
                    <a:pt x="912" y="93"/>
                    <a:pt x="912" y="93"/>
                  </a:cubicBezTo>
                  <a:cubicBezTo>
                    <a:pt x="912" y="93"/>
                    <a:pt x="922" y="106"/>
                    <a:pt x="898" y="109"/>
                  </a:cubicBezTo>
                  <a:cubicBezTo>
                    <a:pt x="874" y="112"/>
                    <a:pt x="861" y="114"/>
                    <a:pt x="853" y="98"/>
                  </a:cubicBezTo>
                  <a:cubicBezTo>
                    <a:pt x="845" y="82"/>
                    <a:pt x="813" y="56"/>
                    <a:pt x="813" y="56"/>
                  </a:cubicBezTo>
                  <a:cubicBezTo>
                    <a:pt x="784" y="37"/>
                    <a:pt x="784" y="37"/>
                    <a:pt x="784" y="37"/>
                  </a:cubicBezTo>
                  <a:cubicBezTo>
                    <a:pt x="744" y="48"/>
                    <a:pt x="744" y="48"/>
                    <a:pt x="744" y="48"/>
                  </a:cubicBezTo>
                  <a:cubicBezTo>
                    <a:pt x="693" y="42"/>
                    <a:pt x="693" y="42"/>
                    <a:pt x="693" y="42"/>
                  </a:cubicBezTo>
                  <a:cubicBezTo>
                    <a:pt x="693" y="42"/>
                    <a:pt x="600" y="40"/>
                    <a:pt x="592" y="50"/>
                  </a:cubicBezTo>
                  <a:cubicBezTo>
                    <a:pt x="584" y="61"/>
                    <a:pt x="493" y="88"/>
                    <a:pt x="493" y="88"/>
                  </a:cubicBezTo>
                  <a:cubicBezTo>
                    <a:pt x="434" y="90"/>
                    <a:pt x="434" y="90"/>
                    <a:pt x="434" y="90"/>
                  </a:cubicBezTo>
                  <a:cubicBezTo>
                    <a:pt x="328" y="26"/>
                    <a:pt x="328" y="26"/>
                    <a:pt x="328" y="26"/>
                  </a:cubicBezTo>
                  <a:cubicBezTo>
                    <a:pt x="328" y="26"/>
                    <a:pt x="312" y="0"/>
                    <a:pt x="296" y="8"/>
                  </a:cubicBezTo>
                  <a:cubicBezTo>
                    <a:pt x="280" y="16"/>
                    <a:pt x="245" y="42"/>
                    <a:pt x="245" y="42"/>
                  </a:cubicBezTo>
                  <a:cubicBezTo>
                    <a:pt x="181" y="66"/>
                    <a:pt x="181" y="66"/>
                    <a:pt x="181" y="66"/>
                  </a:cubicBezTo>
                  <a:cubicBezTo>
                    <a:pt x="181" y="66"/>
                    <a:pt x="154" y="80"/>
                    <a:pt x="154" y="96"/>
                  </a:cubicBezTo>
                  <a:cubicBezTo>
                    <a:pt x="154" y="112"/>
                    <a:pt x="136" y="154"/>
                    <a:pt x="136" y="154"/>
                  </a:cubicBezTo>
                  <a:cubicBezTo>
                    <a:pt x="106" y="178"/>
                    <a:pt x="106" y="178"/>
                    <a:pt x="106" y="178"/>
                  </a:cubicBezTo>
                  <a:cubicBezTo>
                    <a:pt x="85" y="176"/>
                    <a:pt x="85" y="176"/>
                    <a:pt x="85" y="176"/>
                  </a:cubicBezTo>
                  <a:cubicBezTo>
                    <a:pt x="37" y="162"/>
                    <a:pt x="37" y="162"/>
                    <a:pt x="37" y="162"/>
                  </a:cubicBezTo>
                  <a:cubicBezTo>
                    <a:pt x="5" y="194"/>
                    <a:pt x="5" y="194"/>
                    <a:pt x="5" y="194"/>
                  </a:cubicBezTo>
                  <a:cubicBezTo>
                    <a:pt x="5" y="194"/>
                    <a:pt x="0" y="218"/>
                    <a:pt x="10" y="221"/>
                  </a:cubicBezTo>
                  <a:cubicBezTo>
                    <a:pt x="21" y="224"/>
                    <a:pt x="43" y="227"/>
                    <a:pt x="43" y="227"/>
                  </a:cubicBezTo>
                  <a:cubicBezTo>
                    <a:pt x="65" y="222"/>
                    <a:pt x="65" y="222"/>
                    <a:pt x="65" y="222"/>
                  </a:cubicBezTo>
                  <a:cubicBezTo>
                    <a:pt x="73" y="215"/>
                    <a:pt x="73" y="215"/>
                    <a:pt x="73" y="215"/>
                  </a:cubicBezTo>
                  <a:cubicBezTo>
                    <a:pt x="84" y="218"/>
                    <a:pt x="84" y="218"/>
                    <a:pt x="84" y="218"/>
                  </a:cubicBezTo>
                  <a:cubicBezTo>
                    <a:pt x="94" y="216"/>
                    <a:pt x="94" y="216"/>
                    <a:pt x="94" y="216"/>
                  </a:cubicBezTo>
                  <a:cubicBezTo>
                    <a:pt x="98" y="219"/>
                    <a:pt x="98" y="219"/>
                    <a:pt x="98" y="219"/>
                  </a:cubicBezTo>
                  <a:cubicBezTo>
                    <a:pt x="110" y="220"/>
                    <a:pt x="124" y="222"/>
                    <a:pt x="128" y="226"/>
                  </a:cubicBezTo>
                  <a:cubicBezTo>
                    <a:pt x="133" y="234"/>
                    <a:pt x="128" y="266"/>
                    <a:pt x="128" y="266"/>
                  </a:cubicBezTo>
                  <a:cubicBezTo>
                    <a:pt x="128" y="266"/>
                    <a:pt x="93" y="258"/>
                    <a:pt x="96" y="272"/>
                  </a:cubicBezTo>
                  <a:cubicBezTo>
                    <a:pt x="98" y="285"/>
                    <a:pt x="112" y="314"/>
                    <a:pt x="112" y="314"/>
                  </a:cubicBezTo>
                  <a:cubicBezTo>
                    <a:pt x="120" y="322"/>
                    <a:pt x="120" y="322"/>
                    <a:pt x="120" y="322"/>
                  </a:cubicBezTo>
                  <a:cubicBezTo>
                    <a:pt x="114" y="327"/>
                    <a:pt x="114" y="327"/>
                    <a:pt x="114" y="327"/>
                  </a:cubicBezTo>
                  <a:cubicBezTo>
                    <a:pt x="117" y="328"/>
                    <a:pt x="117" y="328"/>
                    <a:pt x="117" y="328"/>
                  </a:cubicBezTo>
                  <a:cubicBezTo>
                    <a:pt x="114" y="330"/>
                    <a:pt x="114" y="330"/>
                    <a:pt x="114" y="330"/>
                  </a:cubicBezTo>
                  <a:cubicBezTo>
                    <a:pt x="111" y="329"/>
                    <a:pt x="111" y="329"/>
                    <a:pt x="111" y="329"/>
                  </a:cubicBezTo>
                  <a:cubicBezTo>
                    <a:pt x="110" y="336"/>
                    <a:pt x="108" y="342"/>
                    <a:pt x="106" y="341"/>
                  </a:cubicBezTo>
                  <a:cubicBezTo>
                    <a:pt x="106" y="341"/>
                    <a:pt x="107" y="343"/>
                    <a:pt x="109" y="347"/>
                  </a:cubicBezTo>
                  <a:cubicBezTo>
                    <a:pt x="110" y="347"/>
                    <a:pt x="110" y="347"/>
                    <a:pt x="110" y="347"/>
                  </a:cubicBezTo>
                  <a:cubicBezTo>
                    <a:pt x="110" y="347"/>
                    <a:pt x="110" y="347"/>
                    <a:pt x="110" y="347"/>
                  </a:cubicBezTo>
                  <a:cubicBezTo>
                    <a:pt x="119" y="362"/>
                    <a:pt x="145" y="401"/>
                    <a:pt x="149" y="408"/>
                  </a:cubicBezTo>
                  <a:cubicBezTo>
                    <a:pt x="154" y="416"/>
                    <a:pt x="146" y="442"/>
                    <a:pt x="146" y="458"/>
                  </a:cubicBezTo>
                  <a:cubicBezTo>
                    <a:pt x="146" y="474"/>
                    <a:pt x="170" y="528"/>
                    <a:pt x="170" y="528"/>
                  </a:cubicBezTo>
                  <a:cubicBezTo>
                    <a:pt x="172" y="558"/>
                    <a:pt x="172" y="558"/>
                    <a:pt x="172" y="558"/>
                  </a:cubicBezTo>
                  <a:cubicBezTo>
                    <a:pt x="207" y="563"/>
                    <a:pt x="207" y="563"/>
                    <a:pt x="207" y="563"/>
                  </a:cubicBezTo>
                  <a:lnTo>
                    <a:pt x="208"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0" name="Freeform 5"/>
          <p:cNvSpPr>
            <a:spLocks noEditPoints="1"/>
          </p:cNvSpPr>
          <p:nvPr/>
        </p:nvSpPr>
        <p:spPr bwMode="auto">
          <a:xfrm>
            <a:off x="4193778" y="3898475"/>
            <a:ext cx="2548490" cy="2122237"/>
          </a:xfrm>
          <a:custGeom>
            <a:avLst/>
            <a:gdLst>
              <a:gd name="T0" fmla="*/ 160 w 2622"/>
              <a:gd name="T1" fmla="*/ 775 h 2066"/>
              <a:gd name="T2" fmla="*/ 222 w 2622"/>
              <a:gd name="T3" fmla="*/ 818 h 2066"/>
              <a:gd name="T4" fmla="*/ 2024 w 2622"/>
              <a:gd name="T5" fmla="*/ 982 h 2066"/>
              <a:gd name="T6" fmla="*/ 2002 w 2622"/>
              <a:gd name="T7" fmla="*/ 830 h 2066"/>
              <a:gd name="T8" fmla="*/ 142 w 2622"/>
              <a:gd name="T9" fmla="*/ 712 h 2066"/>
              <a:gd name="T10" fmla="*/ 110 w 2622"/>
              <a:gd name="T11" fmla="*/ 819 h 2066"/>
              <a:gd name="T12" fmla="*/ 903 w 2622"/>
              <a:gd name="T13" fmla="*/ 314 h 2066"/>
              <a:gd name="T14" fmla="*/ 1963 w 2622"/>
              <a:gd name="T15" fmla="*/ 291 h 2066"/>
              <a:gd name="T16" fmla="*/ 473 w 2622"/>
              <a:gd name="T17" fmla="*/ 351 h 2066"/>
              <a:gd name="T18" fmla="*/ 547 w 2622"/>
              <a:gd name="T19" fmla="*/ 319 h 2066"/>
              <a:gd name="T20" fmla="*/ 787 w 2622"/>
              <a:gd name="T21" fmla="*/ 1804 h 2066"/>
              <a:gd name="T22" fmla="*/ 373 w 2622"/>
              <a:gd name="T23" fmla="*/ 772 h 2066"/>
              <a:gd name="T24" fmla="*/ 549 w 2622"/>
              <a:gd name="T25" fmla="*/ 1077 h 2066"/>
              <a:gd name="T26" fmla="*/ 2605 w 2622"/>
              <a:gd name="T27" fmla="*/ 558 h 2066"/>
              <a:gd name="T28" fmla="*/ 927 w 2622"/>
              <a:gd name="T29" fmla="*/ 1252 h 2066"/>
              <a:gd name="T30" fmla="*/ 2286 w 2622"/>
              <a:gd name="T31" fmla="*/ 676 h 2066"/>
              <a:gd name="T32" fmla="*/ 2487 w 2622"/>
              <a:gd name="T33" fmla="*/ 395 h 2066"/>
              <a:gd name="T34" fmla="*/ 1976 w 2622"/>
              <a:gd name="T35" fmla="*/ 288 h 2066"/>
              <a:gd name="T36" fmla="*/ 1645 w 2622"/>
              <a:gd name="T37" fmla="*/ 208 h 2066"/>
              <a:gd name="T38" fmla="*/ 1638 w 2622"/>
              <a:gd name="T39" fmla="*/ 90 h 2066"/>
              <a:gd name="T40" fmla="*/ 1322 w 2622"/>
              <a:gd name="T41" fmla="*/ 144 h 2066"/>
              <a:gd name="T42" fmla="*/ 1186 w 2622"/>
              <a:gd name="T43" fmla="*/ 290 h 2066"/>
              <a:gd name="T44" fmla="*/ 1149 w 2622"/>
              <a:gd name="T45" fmla="*/ 447 h 2066"/>
              <a:gd name="T46" fmla="*/ 1079 w 2622"/>
              <a:gd name="T47" fmla="*/ 418 h 2066"/>
              <a:gd name="T48" fmla="*/ 764 w 2622"/>
              <a:gd name="T49" fmla="*/ 402 h 2066"/>
              <a:gd name="T50" fmla="*/ 741 w 2622"/>
              <a:gd name="T51" fmla="*/ 453 h 2066"/>
              <a:gd name="T52" fmla="*/ 537 w 2622"/>
              <a:gd name="T53" fmla="*/ 337 h 2066"/>
              <a:gd name="T54" fmla="*/ 443 w 2622"/>
              <a:gd name="T55" fmla="*/ 398 h 2066"/>
              <a:gd name="T56" fmla="*/ 337 w 2622"/>
              <a:gd name="T57" fmla="*/ 561 h 2066"/>
              <a:gd name="T58" fmla="*/ 290 w 2622"/>
              <a:gd name="T59" fmla="*/ 648 h 2066"/>
              <a:gd name="T60" fmla="*/ 379 w 2622"/>
              <a:gd name="T61" fmla="*/ 744 h 2066"/>
              <a:gd name="T62" fmla="*/ 455 w 2622"/>
              <a:gd name="T63" fmla="*/ 567 h 2066"/>
              <a:gd name="T64" fmla="*/ 595 w 2622"/>
              <a:gd name="T65" fmla="*/ 651 h 2066"/>
              <a:gd name="T66" fmla="*/ 363 w 2622"/>
              <a:gd name="T67" fmla="*/ 795 h 2066"/>
              <a:gd name="T68" fmla="*/ 289 w 2622"/>
              <a:gd name="T69" fmla="*/ 810 h 2066"/>
              <a:gd name="T70" fmla="*/ 208 w 2622"/>
              <a:gd name="T71" fmla="*/ 955 h 2066"/>
              <a:gd name="T72" fmla="*/ 298 w 2622"/>
              <a:gd name="T73" fmla="*/ 1002 h 2066"/>
              <a:gd name="T74" fmla="*/ 375 w 2622"/>
              <a:gd name="T75" fmla="*/ 961 h 2066"/>
              <a:gd name="T76" fmla="*/ 505 w 2622"/>
              <a:gd name="T77" fmla="*/ 1054 h 2066"/>
              <a:gd name="T78" fmla="*/ 644 w 2622"/>
              <a:gd name="T79" fmla="*/ 950 h 2066"/>
              <a:gd name="T80" fmla="*/ 744 w 2622"/>
              <a:gd name="T81" fmla="*/ 1020 h 2066"/>
              <a:gd name="T82" fmla="*/ 574 w 2622"/>
              <a:gd name="T83" fmla="*/ 1105 h 2066"/>
              <a:gd name="T84" fmla="*/ 511 w 2622"/>
              <a:gd name="T85" fmla="*/ 1175 h 2066"/>
              <a:gd name="T86" fmla="*/ 238 w 2622"/>
              <a:gd name="T87" fmla="*/ 1110 h 2066"/>
              <a:gd name="T88" fmla="*/ 9 w 2622"/>
              <a:gd name="T89" fmla="*/ 1432 h 2066"/>
              <a:gd name="T90" fmla="*/ 331 w 2622"/>
              <a:gd name="T91" fmla="*/ 1545 h 2066"/>
              <a:gd name="T92" fmla="*/ 450 w 2622"/>
              <a:gd name="T93" fmla="*/ 2033 h 2066"/>
              <a:gd name="T94" fmla="*/ 710 w 2622"/>
              <a:gd name="T95" fmla="*/ 1818 h 2066"/>
              <a:gd name="T96" fmla="*/ 815 w 2622"/>
              <a:gd name="T97" fmla="*/ 1462 h 2066"/>
              <a:gd name="T98" fmla="*/ 695 w 2622"/>
              <a:gd name="T99" fmla="*/ 1288 h 2066"/>
              <a:gd name="T100" fmla="*/ 927 w 2622"/>
              <a:gd name="T101" fmla="*/ 1269 h 2066"/>
              <a:gd name="T102" fmla="*/ 942 w 2622"/>
              <a:gd name="T103" fmla="*/ 1269 h 2066"/>
              <a:gd name="T104" fmla="*/ 1957 w 2622"/>
              <a:gd name="T105" fmla="*/ 948 h 2066"/>
              <a:gd name="T106" fmla="*/ 2092 w 2622"/>
              <a:gd name="T107" fmla="*/ 675 h 2066"/>
              <a:gd name="T108" fmla="*/ 2284 w 2622"/>
              <a:gd name="T109" fmla="*/ 599 h 2066"/>
              <a:gd name="T110" fmla="*/ 2268 w 2622"/>
              <a:gd name="T111" fmla="*/ 679 h 2066"/>
              <a:gd name="T112" fmla="*/ 2465 w 2622"/>
              <a:gd name="T113" fmla="*/ 532 h 2066"/>
              <a:gd name="T114" fmla="*/ 390 w 2622"/>
              <a:gd name="T115" fmla="*/ 1420 h 2066"/>
              <a:gd name="T116" fmla="*/ 659 w 2622"/>
              <a:gd name="T117" fmla="*/ 1772 h 2066"/>
              <a:gd name="T118" fmla="*/ 902 w 2622"/>
              <a:gd name="T119" fmla="*/ 1043 h 2066"/>
              <a:gd name="T120" fmla="*/ 831 w 2622"/>
              <a:gd name="T121" fmla="*/ 946 h 2066"/>
              <a:gd name="T122" fmla="*/ 501 w 2622"/>
              <a:gd name="T123" fmla="*/ 1110 h 2066"/>
              <a:gd name="T124" fmla="*/ 330 w 2622"/>
              <a:gd name="T125" fmla="*/ 1010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2" h="2066">
                <a:moveTo>
                  <a:pt x="168" y="810"/>
                </a:moveTo>
                <a:cubicBezTo>
                  <a:pt x="171" y="810"/>
                  <a:pt x="171" y="810"/>
                  <a:pt x="171" y="810"/>
                </a:cubicBezTo>
                <a:cubicBezTo>
                  <a:pt x="165" y="805"/>
                  <a:pt x="165" y="805"/>
                  <a:pt x="165" y="805"/>
                </a:cubicBezTo>
                <a:lnTo>
                  <a:pt x="168" y="810"/>
                </a:lnTo>
                <a:close/>
                <a:moveTo>
                  <a:pt x="165" y="791"/>
                </a:moveTo>
                <a:cubicBezTo>
                  <a:pt x="165" y="786"/>
                  <a:pt x="165" y="786"/>
                  <a:pt x="165" y="786"/>
                </a:cubicBezTo>
                <a:cubicBezTo>
                  <a:pt x="162" y="793"/>
                  <a:pt x="162" y="793"/>
                  <a:pt x="162" y="793"/>
                </a:cubicBezTo>
                <a:lnTo>
                  <a:pt x="165" y="791"/>
                </a:lnTo>
                <a:close/>
                <a:moveTo>
                  <a:pt x="333" y="556"/>
                </a:moveTo>
                <a:cubicBezTo>
                  <a:pt x="327" y="560"/>
                  <a:pt x="327" y="560"/>
                  <a:pt x="327" y="560"/>
                </a:cubicBezTo>
                <a:cubicBezTo>
                  <a:pt x="336" y="559"/>
                  <a:pt x="336" y="559"/>
                  <a:pt x="336" y="559"/>
                </a:cubicBezTo>
                <a:lnTo>
                  <a:pt x="333" y="556"/>
                </a:lnTo>
                <a:close/>
                <a:moveTo>
                  <a:pt x="149" y="742"/>
                </a:moveTo>
                <a:cubicBezTo>
                  <a:pt x="145" y="736"/>
                  <a:pt x="145" y="736"/>
                  <a:pt x="145" y="736"/>
                </a:cubicBezTo>
                <a:cubicBezTo>
                  <a:pt x="143" y="737"/>
                  <a:pt x="143" y="737"/>
                  <a:pt x="143" y="737"/>
                </a:cubicBezTo>
                <a:cubicBezTo>
                  <a:pt x="145" y="742"/>
                  <a:pt x="145" y="742"/>
                  <a:pt x="145" y="742"/>
                </a:cubicBezTo>
                <a:lnTo>
                  <a:pt x="149" y="742"/>
                </a:lnTo>
                <a:close/>
                <a:moveTo>
                  <a:pt x="157" y="757"/>
                </a:moveTo>
                <a:cubicBezTo>
                  <a:pt x="155" y="757"/>
                  <a:pt x="155" y="757"/>
                  <a:pt x="155" y="757"/>
                </a:cubicBezTo>
                <a:cubicBezTo>
                  <a:pt x="156" y="763"/>
                  <a:pt x="156" y="763"/>
                  <a:pt x="156" y="763"/>
                </a:cubicBezTo>
                <a:lnTo>
                  <a:pt x="157" y="757"/>
                </a:lnTo>
                <a:close/>
                <a:moveTo>
                  <a:pt x="145" y="758"/>
                </a:moveTo>
                <a:cubicBezTo>
                  <a:pt x="143" y="753"/>
                  <a:pt x="143" y="753"/>
                  <a:pt x="143" y="753"/>
                </a:cubicBezTo>
                <a:cubicBezTo>
                  <a:pt x="140" y="757"/>
                  <a:pt x="140" y="757"/>
                  <a:pt x="140" y="757"/>
                </a:cubicBezTo>
                <a:lnTo>
                  <a:pt x="145" y="758"/>
                </a:lnTo>
                <a:close/>
                <a:moveTo>
                  <a:pt x="148" y="733"/>
                </a:moveTo>
                <a:cubicBezTo>
                  <a:pt x="144" y="734"/>
                  <a:pt x="144" y="734"/>
                  <a:pt x="144" y="734"/>
                </a:cubicBezTo>
                <a:cubicBezTo>
                  <a:pt x="150" y="740"/>
                  <a:pt x="150" y="740"/>
                  <a:pt x="150" y="740"/>
                </a:cubicBezTo>
                <a:cubicBezTo>
                  <a:pt x="155" y="736"/>
                  <a:pt x="155" y="736"/>
                  <a:pt x="155" y="736"/>
                </a:cubicBezTo>
                <a:cubicBezTo>
                  <a:pt x="149" y="765"/>
                  <a:pt x="149" y="765"/>
                  <a:pt x="149" y="765"/>
                </a:cubicBezTo>
                <a:cubicBezTo>
                  <a:pt x="155" y="756"/>
                  <a:pt x="155" y="756"/>
                  <a:pt x="155" y="756"/>
                </a:cubicBezTo>
                <a:cubicBezTo>
                  <a:pt x="153" y="750"/>
                  <a:pt x="153" y="750"/>
                  <a:pt x="153" y="750"/>
                </a:cubicBezTo>
                <a:cubicBezTo>
                  <a:pt x="157" y="745"/>
                  <a:pt x="157" y="745"/>
                  <a:pt x="157" y="745"/>
                </a:cubicBezTo>
                <a:cubicBezTo>
                  <a:pt x="155" y="753"/>
                  <a:pt x="155" y="753"/>
                  <a:pt x="155" y="753"/>
                </a:cubicBezTo>
                <a:cubicBezTo>
                  <a:pt x="159" y="749"/>
                  <a:pt x="159" y="749"/>
                  <a:pt x="159" y="749"/>
                </a:cubicBezTo>
                <a:cubicBezTo>
                  <a:pt x="162" y="752"/>
                  <a:pt x="162" y="752"/>
                  <a:pt x="162" y="752"/>
                </a:cubicBezTo>
                <a:cubicBezTo>
                  <a:pt x="160" y="757"/>
                  <a:pt x="160" y="757"/>
                  <a:pt x="160" y="757"/>
                </a:cubicBezTo>
                <a:cubicBezTo>
                  <a:pt x="162" y="762"/>
                  <a:pt x="162" y="762"/>
                  <a:pt x="162" y="762"/>
                </a:cubicBezTo>
                <a:cubicBezTo>
                  <a:pt x="158" y="773"/>
                  <a:pt x="158" y="773"/>
                  <a:pt x="158" y="773"/>
                </a:cubicBezTo>
                <a:cubicBezTo>
                  <a:pt x="156" y="773"/>
                  <a:pt x="156" y="773"/>
                  <a:pt x="156" y="773"/>
                </a:cubicBezTo>
                <a:cubicBezTo>
                  <a:pt x="158" y="779"/>
                  <a:pt x="158" y="779"/>
                  <a:pt x="158" y="779"/>
                </a:cubicBezTo>
                <a:cubicBezTo>
                  <a:pt x="160" y="775"/>
                  <a:pt x="160" y="775"/>
                  <a:pt x="160" y="775"/>
                </a:cubicBezTo>
                <a:cubicBezTo>
                  <a:pt x="165" y="779"/>
                  <a:pt x="165" y="779"/>
                  <a:pt x="165" y="779"/>
                </a:cubicBezTo>
                <a:cubicBezTo>
                  <a:pt x="167" y="776"/>
                  <a:pt x="167" y="776"/>
                  <a:pt x="167" y="776"/>
                </a:cubicBezTo>
                <a:cubicBezTo>
                  <a:pt x="182" y="773"/>
                  <a:pt x="182" y="773"/>
                  <a:pt x="182" y="773"/>
                </a:cubicBezTo>
                <a:cubicBezTo>
                  <a:pt x="175" y="784"/>
                  <a:pt x="175" y="784"/>
                  <a:pt x="175" y="784"/>
                </a:cubicBezTo>
                <a:cubicBezTo>
                  <a:pt x="181" y="792"/>
                  <a:pt x="181" y="792"/>
                  <a:pt x="181" y="792"/>
                </a:cubicBezTo>
                <a:cubicBezTo>
                  <a:pt x="187" y="789"/>
                  <a:pt x="187" y="789"/>
                  <a:pt x="187" y="789"/>
                </a:cubicBezTo>
                <a:cubicBezTo>
                  <a:pt x="183" y="798"/>
                  <a:pt x="183" y="798"/>
                  <a:pt x="183" y="798"/>
                </a:cubicBezTo>
                <a:cubicBezTo>
                  <a:pt x="186" y="799"/>
                  <a:pt x="186" y="799"/>
                  <a:pt x="186" y="799"/>
                </a:cubicBezTo>
                <a:cubicBezTo>
                  <a:pt x="183" y="805"/>
                  <a:pt x="183" y="805"/>
                  <a:pt x="183" y="805"/>
                </a:cubicBezTo>
                <a:cubicBezTo>
                  <a:pt x="185" y="807"/>
                  <a:pt x="185" y="807"/>
                  <a:pt x="185" y="807"/>
                </a:cubicBezTo>
                <a:cubicBezTo>
                  <a:pt x="174" y="808"/>
                  <a:pt x="174" y="808"/>
                  <a:pt x="174" y="808"/>
                </a:cubicBezTo>
                <a:cubicBezTo>
                  <a:pt x="162" y="818"/>
                  <a:pt x="162" y="818"/>
                  <a:pt x="162" y="818"/>
                </a:cubicBezTo>
                <a:cubicBezTo>
                  <a:pt x="169" y="816"/>
                  <a:pt x="169" y="816"/>
                  <a:pt x="169" y="816"/>
                </a:cubicBezTo>
                <a:cubicBezTo>
                  <a:pt x="172" y="824"/>
                  <a:pt x="172" y="824"/>
                  <a:pt x="172" y="824"/>
                </a:cubicBezTo>
                <a:cubicBezTo>
                  <a:pt x="169" y="830"/>
                  <a:pt x="169" y="830"/>
                  <a:pt x="169" y="830"/>
                </a:cubicBezTo>
                <a:cubicBezTo>
                  <a:pt x="155" y="839"/>
                  <a:pt x="155" y="839"/>
                  <a:pt x="155" y="839"/>
                </a:cubicBezTo>
                <a:cubicBezTo>
                  <a:pt x="158" y="843"/>
                  <a:pt x="158" y="843"/>
                  <a:pt x="158" y="843"/>
                </a:cubicBezTo>
                <a:cubicBezTo>
                  <a:pt x="165" y="840"/>
                  <a:pt x="165" y="840"/>
                  <a:pt x="165" y="840"/>
                </a:cubicBezTo>
                <a:cubicBezTo>
                  <a:pt x="167" y="844"/>
                  <a:pt x="167" y="844"/>
                  <a:pt x="167" y="844"/>
                </a:cubicBezTo>
                <a:cubicBezTo>
                  <a:pt x="173" y="842"/>
                  <a:pt x="173" y="842"/>
                  <a:pt x="173" y="842"/>
                </a:cubicBezTo>
                <a:cubicBezTo>
                  <a:pt x="178" y="848"/>
                  <a:pt x="178" y="848"/>
                  <a:pt x="178" y="848"/>
                </a:cubicBezTo>
                <a:cubicBezTo>
                  <a:pt x="190" y="842"/>
                  <a:pt x="190" y="842"/>
                  <a:pt x="190" y="842"/>
                </a:cubicBezTo>
                <a:cubicBezTo>
                  <a:pt x="183" y="851"/>
                  <a:pt x="183" y="851"/>
                  <a:pt x="183" y="851"/>
                </a:cubicBezTo>
                <a:cubicBezTo>
                  <a:pt x="169" y="853"/>
                  <a:pt x="169" y="853"/>
                  <a:pt x="169" y="853"/>
                </a:cubicBezTo>
                <a:cubicBezTo>
                  <a:pt x="151" y="875"/>
                  <a:pt x="151" y="875"/>
                  <a:pt x="151" y="875"/>
                </a:cubicBezTo>
                <a:cubicBezTo>
                  <a:pt x="157" y="875"/>
                  <a:pt x="157" y="875"/>
                  <a:pt x="157" y="875"/>
                </a:cubicBezTo>
                <a:cubicBezTo>
                  <a:pt x="162" y="869"/>
                  <a:pt x="162" y="869"/>
                  <a:pt x="162" y="869"/>
                </a:cubicBezTo>
                <a:cubicBezTo>
                  <a:pt x="175" y="870"/>
                  <a:pt x="175" y="870"/>
                  <a:pt x="175" y="870"/>
                </a:cubicBezTo>
                <a:cubicBezTo>
                  <a:pt x="178" y="863"/>
                  <a:pt x="178" y="863"/>
                  <a:pt x="178" y="863"/>
                </a:cubicBezTo>
                <a:cubicBezTo>
                  <a:pt x="187" y="861"/>
                  <a:pt x="187" y="861"/>
                  <a:pt x="187" y="861"/>
                </a:cubicBezTo>
                <a:cubicBezTo>
                  <a:pt x="190" y="865"/>
                  <a:pt x="190" y="865"/>
                  <a:pt x="190" y="865"/>
                </a:cubicBezTo>
                <a:cubicBezTo>
                  <a:pt x="201" y="862"/>
                  <a:pt x="201" y="862"/>
                  <a:pt x="201" y="862"/>
                </a:cubicBezTo>
                <a:cubicBezTo>
                  <a:pt x="204" y="858"/>
                  <a:pt x="204" y="858"/>
                  <a:pt x="204" y="858"/>
                </a:cubicBezTo>
                <a:cubicBezTo>
                  <a:pt x="211" y="861"/>
                  <a:pt x="211" y="861"/>
                  <a:pt x="211" y="861"/>
                </a:cubicBezTo>
                <a:cubicBezTo>
                  <a:pt x="233" y="856"/>
                  <a:pt x="233" y="856"/>
                  <a:pt x="233" y="856"/>
                </a:cubicBezTo>
                <a:cubicBezTo>
                  <a:pt x="239" y="849"/>
                  <a:pt x="239" y="849"/>
                  <a:pt x="239" y="849"/>
                </a:cubicBezTo>
                <a:cubicBezTo>
                  <a:pt x="231" y="849"/>
                  <a:pt x="231" y="849"/>
                  <a:pt x="231" y="849"/>
                </a:cubicBezTo>
                <a:cubicBezTo>
                  <a:pt x="229" y="846"/>
                  <a:pt x="229" y="846"/>
                  <a:pt x="229" y="846"/>
                </a:cubicBezTo>
                <a:cubicBezTo>
                  <a:pt x="241" y="833"/>
                  <a:pt x="241" y="833"/>
                  <a:pt x="241" y="833"/>
                </a:cubicBezTo>
                <a:cubicBezTo>
                  <a:pt x="242" y="821"/>
                  <a:pt x="242" y="821"/>
                  <a:pt x="242" y="821"/>
                </a:cubicBezTo>
                <a:cubicBezTo>
                  <a:pt x="237" y="816"/>
                  <a:pt x="237" y="816"/>
                  <a:pt x="237" y="816"/>
                </a:cubicBezTo>
                <a:cubicBezTo>
                  <a:pt x="222" y="818"/>
                  <a:pt x="222" y="818"/>
                  <a:pt x="222" y="818"/>
                </a:cubicBezTo>
                <a:cubicBezTo>
                  <a:pt x="225" y="809"/>
                  <a:pt x="225" y="809"/>
                  <a:pt x="225" y="809"/>
                </a:cubicBezTo>
                <a:cubicBezTo>
                  <a:pt x="217" y="800"/>
                  <a:pt x="217" y="800"/>
                  <a:pt x="217" y="800"/>
                </a:cubicBezTo>
                <a:cubicBezTo>
                  <a:pt x="223" y="803"/>
                  <a:pt x="223" y="803"/>
                  <a:pt x="223" y="803"/>
                </a:cubicBezTo>
                <a:cubicBezTo>
                  <a:pt x="223" y="798"/>
                  <a:pt x="223" y="798"/>
                  <a:pt x="223" y="798"/>
                </a:cubicBezTo>
                <a:cubicBezTo>
                  <a:pt x="213" y="782"/>
                  <a:pt x="213" y="782"/>
                  <a:pt x="213" y="782"/>
                </a:cubicBezTo>
                <a:cubicBezTo>
                  <a:pt x="207" y="780"/>
                  <a:pt x="207" y="780"/>
                  <a:pt x="207" y="780"/>
                </a:cubicBezTo>
                <a:cubicBezTo>
                  <a:pt x="201" y="760"/>
                  <a:pt x="201" y="760"/>
                  <a:pt x="201" y="760"/>
                </a:cubicBezTo>
                <a:cubicBezTo>
                  <a:pt x="188" y="750"/>
                  <a:pt x="188" y="750"/>
                  <a:pt x="188" y="750"/>
                </a:cubicBezTo>
                <a:cubicBezTo>
                  <a:pt x="180" y="750"/>
                  <a:pt x="180" y="750"/>
                  <a:pt x="180" y="750"/>
                </a:cubicBezTo>
                <a:cubicBezTo>
                  <a:pt x="188" y="745"/>
                  <a:pt x="188" y="745"/>
                  <a:pt x="188" y="745"/>
                </a:cubicBezTo>
                <a:cubicBezTo>
                  <a:pt x="184" y="740"/>
                  <a:pt x="184" y="740"/>
                  <a:pt x="184" y="740"/>
                </a:cubicBezTo>
                <a:cubicBezTo>
                  <a:pt x="188" y="739"/>
                  <a:pt x="188" y="739"/>
                  <a:pt x="188" y="739"/>
                </a:cubicBezTo>
                <a:cubicBezTo>
                  <a:pt x="193" y="731"/>
                  <a:pt x="193" y="731"/>
                  <a:pt x="193" y="731"/>
                </a:cubicBezTo>
                <a:cubicBezTo>
                  <a:pt x="199" y="718"/>
                  <a:pt x="199" y="718"/>
                  <a:pt x="199" y="718"/>
                </a:cubicBezTo>
                <a:cubicBezTo>
                  <a:pt x="197" y="712"/>
                  <a:pt x="197" y="712"/>
                  <a:pt x="197" y="712"/>
                </a:cubicBezTo>
                <a:cubicBezTo>
                  <a:pt x="169" y="715"/>
                  <a:pt x="169" y="715"/>
                  <a:pt x="169" y="715"/>
                </a:cubicBezTo>
                <a:cubicBezTo>
                  <a:pt x="167" y="712"/>
                  <a:pt x="167" y="712"/>
                  <a:pt x="167" y="712"/>
                </a:cubicBezTo>
                <a:cubicBezTo>
                  <a:pt x="173" y="708"/>
                  <a:pt x="173" y="708"/>
                  <a:pt x="173" y="708"/>
                </a:cubicBezTo>
                <a:cubicBezTo>
                  <a:pt x="169" y="706"/>
                  <a:pt x="169" y="706"/>
                  <a:pt x="169" y="706"/>
                </a:cubicBezTo>
                <a:cubicBezTo>
                  <a:pt x="181" y="696"/>
                  <a:pt x="181" y="696"/>
                  <a:pt x="181" y="696"/>
                </a:cubicBezTo>
                <a:cubicBezTo>
                  <a:pt x="181" y="689"/>
                  <a:pt x="181" y="689"/>
                  <a:pt x="181" y="689"/>
                </a:cubicBezTo>
                <a:cubicBezTo>
                  <a:pt x="180" y="689"/>
                  <a:pt x="180" y="689"/>
                  <a:pt x="180" y="689"/>
                </a:cubicBezTo>
                <a:cubicBezTo>
                  <a:pt x="159" y="691"/>
                  <a:pt x="159" y="691"/>
                  <a:pt x="159" y="691"/>
                </a:cubicBezTo>
                <a:cubicBezTo>
                  <a:pt x="157" y="698"/>
                  <a:pt x="157" y="698"/>
                  <a:pt x="157" y="698"/>
                </a:cubicBezTo>
                <a:cubicBezTo>
                  <a:pt x="154" y="699"/>
                  <a:pt x="154" y="699"/>
                  <a:pt x="154" y="699"/>
                </a:cubicBezTo>
                <a:cubicBezTo>
                  <a:pt x="153" y="702"/>
                  <a:pt x="153" y="702"/>
                  <a:pt x="153" y="702"/>
                </a:cubicBezTo>
                <a:cubicBezTo>
                  <a:pt x="155" y="705"/>
                  <a:pt x="155" y="705"/>
                  <a:pt x="155" y="705"/>
                </a:cubicBezTo>
                <a:cubicBezTo>
                  <a:pt x="149" y="708"/>
                  <a:pt x="149" y="708"/>
                  <a:pt x="149" y="708"/>
                </a:cubicBezTo>
                <a:cubicBezTo>
                  <a:pt x="150" y="715"/>
                  <a:pt x="150" y="715"/>
                  <a:pt x="150" y="715"/>
                </a:cubicBezTo>
                <a:cubicBezTo>
                  <a:pt x="148" y="715"/>
                  <a:pt x="148" y="715"/>
                  <a:pt x="148" y="715"/>
                </a:cubicBezTo>
                <a:cubicBezTo>
                  <a:pt x="148" y="719"/>
                  <a:pt x="148" y="719"/>
                  <a:pt x="148" y="719"/>
                </a:cubicBezTo>
                <a:cubicBezTo>
                  <a:pt x="152" y="721"/>
                  <a:pt x="152" y="721"/>
                  <a:pt x="152" y="721"/>
                </a:cubicBezTo>
                <a:lnTo>
                  <a:pt x="148" y="733"/>
                </a:lnTo>
                <a:close/>
                <a:moveTo>
                  <a:pt x="296" y="593"/>
                </a:moveTo>
                <a:cubicBezTo>
                  <a:pt x="293" y="594"/>
                  <a:pt x="293" y="594"/>
                  <a:pt x="293" y="594"/>
                </a:cubicBezTo>
                <a:cubicBezTo>
                  <a:pt x="294" y="597"/>
                  <a:pt x="294" y="597"/>
                  <a:pt x="294" y="597"/>
                </a:cubicBezTo>
                <a:lnTo>
                  <a:pt x="296" y="593"/>
                </a:lnTo>
                <a:close/>
                <a:moveTo>
                  <a:pt x="2046" y="990"/>
                </a:moveTo>
                <a:cubicBezTo>
                  <a:pt x="2049" y="983"/>
                  <a:pt x="2049" y="983"/>
                  <a:pt x="2049" y="983"/>
                </a:cubicBezTo>
                <a:cubicBezTo>
                  <a:pt x="2044" y="986"/>
                  <a:pt x="2044" y="986"/>
                  <a:pt x="2044" y="986"/>
                </a:cubicBezTo>
                <a:cubicBezTo>
                  <a:pt x="2039" y="988"/>
                  <a:pt x="2039" y="988"/>
                  <a:pt x="2039" y="988"/>
                </a:cubicBezTo>
                <a:cubicBezTo>
                  <a:pt x="2024" y="982"/>
                  <a:pt x="2024" y="982"/>
                  <a:pt x="2024" y="982"/>
                </a:cubicBezTo>
                <a:cubicBezTo>
                  <a:pt x="2004" y="961"/>
                  <a:pt x="2004" y="961"/>
                  <a:pt x="2004" y="961"/>
                </a:cubicBezTo>
                <a:cubicBezTo>
                  <a:pt x="2002" y="964"/>
                  <a:pt x="2002" y="964"/>
                  <a:pt x="2002" y="964"/>
                </a:cubicBezTo>
                <a:cubicBezTo>
                  <a:pt x="2004" y="974"/>
                  <a:pt x="2004" y="974"/>
                  <a:pt x="2004" y="974"/>
                </a:cubicBezTo>
                <a:cubicBezTo>
                  <a:pt x="2002" y="986"/>
                  <a:pt x="2002" y="986"/>
                  <a:pt x="2002" y="986"/>
                </a:cubicBezTo>
                <a:cubicBezTo>
                  <a:pt x="1999" y="992"/>
                  <a:pt x="1999" y="992"/>
                  <a:pt x="1999" y="992"/>
                </a:cubicBezTo>
                <a:cubicBezTo>
                  <a:pt x="1999" y="997"/>
                  <a:pt x="1999" y="997"/>
                  <a:pt x="1999" y="997"/>
                </a:cubicBezTo>
                <a:cubicBezTo>
                  <a:pt x="1997" y="1001"/>
                  <a:pt x="1997" y="1001"/>
                  <a:pt x="1997" y="1001"/>
                </a:cubicBezTo>
                <a:cubicBezTo>
                  <a:pt x="1987" y="999"/>
                  <a:pt x="1987" y="999"/>
                  <a:pt x="1987" y="999"/>
                </a:cubicBezTo>
                <a:cubicBezTo>
                  <a:pt x="1987" y="1006"/>
                  <a:pt x="1987" y="1006"/>
                  <a:pt x="1987" y="1006"/>
                </a:cubicBezTo>
                <a:cubicBezTo>
                  <a:pt x="1980" y="1012"/>
                  <a:pt x="1980" y="1012"/>
                  <a:pt x="1980" y="1012"/>
                </a:cubicBezTo>
                <a:cubicBezTo>
                  <a:pt x="1979" y="1017"/>
                  <a:pt x="1979" y="1017"/>
                  <a:pt x="1979" y="1017"/>
                </a:cubicBezTo>
                <a:cubicBezTo>
                  <a:pt x="1983" y="1021"/>
                  <a:pt x="1983" y="1021"/>
                  <a:pt x="1983" y="1021"/>
                </a:cubicBezTo>
                <a:cubicBezTo>
                  <a:pt x="1982" y="1031"/>
                  <a:pt x="1982" y="1031"/>
                  <a:pt x="1982" y="1031"/>
                </a:cubicBezTo>
                <a:cubicBezTo>
                  <a:pt x="1995" y="1024"/>
                  <a:pt x="1995" y="1024"/>
                  <a:pt x="1995" y="1024"/>
                </a:cubicBezTo>
                <a:cubicBezTo>
                  <a:pt x="1987" y="1018"/>
                  <a:pt x="1987" y="1018"/>
                  <a:pt x="1987" y="1018"/>
                </a:cubicBezTo>
                <a:cubicBezTo>
                  <a:pt x="1985" y="1015"/>
                  <a:pt x="1985" y="1015"/>
                  <a:pt x="1985" y="1015"/>
                </a:cubicBezTo>
                <a:cubicBezTo>
                  <a:pt x="1988" y="1013"/>
                  <a:pt x="1988" y="1013"/>
                  <a:pt x="1988" y="1013"/>
                </a:cubicBezTo>
                <a:cubicBezTo>
                  <a:pt x="1996" y="1015"/>
                  <a:pt x="1996" y="1015"/>
                  <a:pt x="1996" y="1015"/>
                </a:cubicBezTo>
                <a:cubicBezTo>
                  <a:pt x="2005" y="1012"/>
                  <a:pt x="2005" y="1012"/>
                  <a:pt x="2005" y="1012"/>
                </a:cubicBezTo>
                <a:cubicBezTo>
                  <a:pt x="2022" y="1022"/>
                  <a:pt x="2022" y="1022"/>
                  <a:pt x="2022" y="1022"/>
                </a:cubicBezTo>
                <a:cubicBezTo>
                  <a:pt x="2030" y="1008"/>
                  <a:pt x="2030" y="1008"/>
                  <a:pt x="2030" y="1008"/>
                </a:cubicBezTo>
                <a:cubicBezTo>
                  <a:pt x="2053" y="999"/>
                  <a:pt x="2053" y="999"/>
                  <a:pt x="2053" y="999"/>
                </a:cubicBezTo>
                <a:cubicBezTo>
                  <a:pt x="2055" y="997"/>
                  <a:pt x="2055" y="997"/>
                  <a:pt x="2055" y="997"/>
                </a:cubicBezTo>
                <a:cubicBezTo>
                  <a:pt x="2048" y="998"/>
                  <a:pt x="2048" y="998"/>
                  <a:pt x="2048" y="998"/>
                </a:cubicBezTo>
                <a:lnTo>
                  <a:pt x="2046" y="990"/>
                </a:lnTo>
                <a:close/>
                <a:moveTo>
                  <a:pt x="417" y="414"/>
                </a:moveTo>
                <a:cubicBezTo>
                  <a:pt x="428" y="403"/>
                  <a:pt x="428" y="403"/>
                  <a:pt x="428" y="403"/>
                </a:cubicBezTo>
                <a:cubicBezTo>
                  <a:pt x="428" y="397"/>
                  <a:pt x="428" y="397"/>
                  <a:pt x="428" y="397"/>
                </a:cubicBezTo>
                <a:cubicBezTo>
                  <a:pt x="424" y="395"/>
                  <a:pt x="424" y="395"/>
                  <a:pt x="424" y="395"/>
                </a:cubicBezTo>
                <a:cubicBezTo>
                  <a:pt x="420" y="403"/>
                  <a:pt x="420" y="403"/>
                  <a:pt x="420" y="403"/>
                </a:cubicBezTo>
                <a:cubicBezTo>
                  <a:pt x="420" y="399"/>
                  <a:pt x="420" y="399"/>
                  <a:pt x="420" y="399"/>
                </a:cubicBezTo>
                <a:cubicBezTo>
                  <a:pt x="417" y="393"/>
                  <a:pt x="417" y="393"/>
                  <a:pt x="417" y="393"/>
                </a:cubicBezTo>
                <a:cubicBezTo>
                  <a:pt x="412" y="407"/>
                  <a:pt x="412" y="407"/>
                  <a:pt x="412" y="407"/>
                </a:cubicBezTo>
                <a:cubicBezTo>
                  <a:pt x="400" y="417"/>
                  <a:pt x="400" y="417"/>
                  <a:pt x="400" y="417"/>
                </a:cubicBezTo>
                <a:cubicBezTo>
                  <a:pt x="415" y="408"/>
                  <a:pt x="415" y="408"/>
                  <a:pt x="415" y="408"/>
                </a:cubicBezTo>
                <a:lnTo>
                  <a:pt x="417" y="414"/>
                </a:lnTo>
                <a:close/>
                <a:moveTo>
                  <a:pt x="1995" y="965"/>
                </a:moveTo>
                <a:cubicBezTo>
                  <a:pt x="1995" y="966"/>
                  <a:pt x="1995" y="966"/>
                  <a:pt x="1995" y="966"/>
                </a:cubicBezTo>
                <a:cubicBezTo>
                  <a:pt x="1997" y="967"/>
                  <a:pt x="1997" y="967"/>
                  <a:pt x="1997" y="967"/>
                </a:cubicBezTo>
                <a:lnTo>
                  <a:pt x="1995" y="965"/>
                </a:lnTo>
                <a:close/>
                <a:moveTo>
                  <a:pt x="2004" y="805"/>
                </a:moveTo>
                <a:cubicBezTo>
                  <a:pt x="2002" y="830"/>
                  <a:pt x="2002" y="830"/>
                  <a:pt x="2002" y="830"/>
                </a:cubicBezTo>
                <a:cubicBezTo>
                  <a:pt x="2002" y="842"/>
                  <a:pt x="2002" y="842"/>
                  <a:pt x="2002" y="842"/>
                </a:cubicBezTo>
                <a:cubicBezTo>
                  <a:pt x="2008" y="852"/>
                  <a:pt x="2008" y="852"/>
                  <a:pt x="2008" y="852"/>
                </a:cubicBezTo>
                <a:cubicBezTo>
                  <a:pt x="2007" y="862"/>
                  <a:pt x="2007" y="862"/>
                  <a:pt x="2007" y="862"/>
                </a:cubicBezTo>
                <a:cubicBezTo>
                  <a:pt x="2009" y="877"/>
                  <a:pt x="2009" y="877"/>
                  <a:pt x="2009" y="877"/>
                </a:cubicBezTo>
                <a:cubicBezTo>
                  <a:pt x="2005" y="901"/>
                  <a:pt x="2005" y="901"/>
                  <a:pt x="2005" y="901"/>
                </a:cubicBezTo>
                <a:cubicBezTo>
                  <a:pt x="2009" y="914"/>
                  <a:pt x="2009" y="914"/>
                  <a:pt x="2009" y="914"/>
                </a:cubicBezTo>
                <a:cubicBezTo>
                  <a:pt x="2005" y="939"/>
                  <a:pt x="2005" y="939"/>
                  <a:pt x="2005" y="939"/>
                </a:cubicBezTo>
                <a:cubicBezTo>
                  <a:pt x="2006" y="950"/>
                  <a:pt x="2006" y="950"/>
                  <a:pt x="2006" y="950"/>
                </a:cubicBezTo>
                <a:cubicBezTo>
                  <a:pt x="2008" y="951"/>
                  <a:pt x="2008" y="951"/>
                  <a:pt x="2008" y="951"/>
                </a:cubicBezTo>
                <a:cubicBezTo>
                  <a:pt x="2014" y="939"/>
                  <a:pt x="2014" y="939"/>
                  <a:pt x="2014" y="939"/>
                </a:cubicBezTo>
                <a:cubicBezTo>
                  <a:pt x="2024" y="941"/>
                  <a:pt x="2024" y="941"/>
                  <a:pt x="2024" y="941"/>
                </a:cubicBezTo>
                <a:cubicBezTo>
                  <a:pt x="2025" y="950"/>
                  <a:pt x="2025" y="950"/>
                  <a:pt x="2025" y="950"/>
                </a:cubicBezTo>
                <a:cubicBezTo>
                  <a:pt x="2026" y="947"/>
                  <a:pt x="2026" y="947"/>
                  <a:pt x="2026" y="947"/>
                </a:cubicBezTo>
                <a:cubicBezTo>
                  <a:pt x="2025" y="937"/>
                  <a:pt x="2025" y="937"/>
                  <a:pt x="2025" y="937"/>
                </a:cubicBezTo>
                <a:cubicBezTo>
                  <a:pt x="2020" y="935"/>
                  <a:pt x="2020" y="935"/>
                  <a:pt x="2020" y="935"/>
                </a:cubicBezTo>
                <a:cubicBezTo>
                  <a:pt x="2014" y="921"/>
                  <a:pt x="2014" y="921"/>
                  <a:pt x="2014" y="921"/>
                </a:cubicBezTo>
                <a:cubicBezTo>
                  <a:pt x="2020" y="892"/>
                  <a:pt x="2020" y="892"/>
                  <a:pt x="2020" y="892"/>
                </a:cubicBezTo>
                <a:cubicBezTo>
                  <a:pt x="2029" y="890"/>
                  <a:pt x="2029" y="890"/>
                  <a:pt x="2029" y="890"/>
                </a:cubicBezTo>
                <a:cubicBezTo>
                  <a:pt x="2040" y="900"/>
                  <a:pt x="2040" y="900"/>
                  <a:pt x="2040" y="900"/>
                </a:cubicBezTo>
                <a:cubicBezTo>
                  <a:pt x="2034" y="888"/>
                  <a:pt x="2034" y="888"/>
                  <a:pt x="2034" y="888"/>
                </a:cubicBezTo>
                <a:cubicBezTo>
                  <a:pt x="2022" y="846"/>
                  <a:pt x="2022" y="846"/>
                  <a:pt x="2022" y="846"/>
                </a:cubicBezTo>
                <a:cubicBezTo>
                  <a:pt x="2020" y="830"/>
                  <a:pt x="2020" y="830"/>
                  <a:pt x="2020" y="830"/>
                </a:cubicBezTo>
                <a:cubicBezTo>
                  <a:pt x="2023" y="819"/>
                  <a:pt x="2023" y="819"/>
                  <a:pt x="2023" y="819"/>
                </a:cubicBezTo>
                <a:cubicBezTo>
                  <a:pt x="2017" y="791"/>
                  <a:pt x="2017" y="791"/>
                  <a:pt x="2017" y="791"/>
                </a:cubicBezTo>
                <a:cubicBezTo>
                  <a:pt x="2014" y="788"/>
                  <a:pt x="2014" y="788"/>
                  <a:pt x="2014" y="788"/>
                </a:cubicBezTo>
                <a:cubicBezTo>
                  <a:pt x="2010" y="789"/>
                  <a:pt x="2010" y="789"/>
                  <a:pt x="2010" y="789"/>
                </a:cubicBezTo>
                <a:cubicBezTo>
                  <a:pt x="2015" y="801"/>
                  <a:pt x="2015" y="801"/>
                  <a:pt x="2015" y="801"/>
                </a:cubicBezTo>
                <a:cubicBezTo>
                  <a:pt x="2012" y="807"/>
                  <a:pt x="2012" y="807"/>
                  <a:pt x="2012" y="807"/>
                </a:cubicBezTo>
                <a:lnTo>
                  <a:pt x="2004" y="805"/>
                </a:lnTo>
                <a:close/>
                <a:moveTo>
                  <a:pt x="60" y="1509"/>
                </a:moveTo>
                <a:cubicBezTo>
                  <a:pt x="63" y="1508"/>
                  <a:pt x="63" y="1508"/>
                  <a:pt x="63" y="1508"/>
                </a:cubicBezTo>
                <a:cubicBezTo>
                  <a:pt x="59" y="1508"/>
                  <a:pt x="59" y="1508"/>
                  <a:pt x="59" y="1508"/>
                </a:cubicBezTo>
                <a:lnTo>
                  <a:pt x="60" y="1509"/>
                </a:lnTo>
                <a:close/>
                <a:moveTo>
                  <a:pt x="149" y="748"/>
                </a:moveTo>
                <a:cubicBezTo>
                  <a:pt x="146" y="754"/>
                  <a:pt x="146" y="754"/>
                  <a:pt x="146" y="754"/>
                </a:cubicBezTo>
                <a:cubicBezTo>
                  <a:pt x="152" y="748"/>
                  <a:pt x="152" y="748"/>
                  <a:pt x="152" y="748"/>
                </a:cubicBezTo>
                <a:lnTo>
                  <a:pt x="149" y="748"/>
                </a:lnTo>
                <a:close/>
                <a:moveTo>
                  <a:pt x="137" y="718"/>
                </a:moveTo>
                <a:cubicBezTo>
                  <a:pt x="148" y="725"/>
                  <a:pt x="148" y="725"/>
                  <a:pt x="148" y="725"/>
                </a:cubicBezTo>
                <a:cubicBezTo>
                  <a:pt x="149" y="722"/>
                  <a:pt x="149" y="722"/>
                  <a:pt x="149" y="722"/>
                </a:cubicBezTo>
                <a:cubicBezTo>
                  <a:pt x="145" y="721"/>
                  <a:pt x="145" y="721"/>
                  <a:pt x="145" y="721"/>
                </a:cubicBezTo>
                <a:cubicBezTo>
                  <a:pt x="142" y="712"/>
                  <a:pt x="142" y="712"/>
                  <a:pt x="142" y="712"/>
                </a:cubicBezTo>
                <a:lnTo>
                  <a:pt x="137" y="718"/>
                </a:lnTo>
                <a:close/>
                <a:moveTo>
                  <a:pt x="97" y="831"/>
                </a:moveTo>
                <a:cubicBezTo>
                  <a:pt x="92" y="832"/>
                  <a:pt x="92" y="832"/>
                  <a:pt x="92" y="832"/>
                </a:cubicBezTo>
                <a:cubicBezTo>
                  <a:pt x="97" y="835"/>
                  <a:pt x="97" y="835"/>
                  <a:pt x="97" y="835"/>
                </a:cubicBezTo>
                <a:cubicBezTo>
                  <a:pt x="92" y="839"/>
                  <a:pt x="92" y="839"/>
                  <a:pt x="92" y="839"/>
                </a:cubicBezTo>
                <a:cubicBezTo>
                  <a:pt x="100" y="839"/>
                  <a:pt x="100" y="839"/>
                  <a:pt x="100" y="839"/>
                </a:cubicBezTo>
                <a:cubicBezTo>
                  <a:pt x="95" y="844"/>
                  <a:pt x="95" y="844"/>
                  <a:pt x="95" y="844"/>
                </a:cubicBezTo>
                <a:cubicBezTo>
                  <a:pt x="102" y="842"/>
                  <a:pt x="102" y="842"/>
                  <a:pt x="102" y="842"/>
                </a:cubicBezTo>
                <a:cubicBezTo>
                  <a:pt x="99" y="846"/>
                  <a:pt x="99" y="846"/>
                  <a:pt x="99" y="846"/>
                </a:cubicBezTo>
                <a:cubicBezTo>
                  <a:pt x="105" y="846"/>
                  <a:pt x="105" y="846"/>
                  <a:pt x="105" y="846"/>
                </a:cubicBezTo>
                <a:cubicBezTo>
                  <a:pt x="127" y="833"/>
                  <a:pt x="127" y="833"/>
                  <a:pt x="127" y="833"/>
                </a:cubicBezTo>
                <a:cubicBezTo>
                  <a:pt x="141" y="833"/>
                  <a:pt x="141" y="833"/>
                  <a:pt x="141" y="833"/>
                </a:cubicBezTo>
                <a:cubicBezTo>
                  <a:pt x="145" y="817"/>
                  <a:pt x="145" y="817"/>
                  <a:pt x="145" y="817"/>
                </a:cubicBezTo>
                <a:cubicBezTo>
                  <a:pt x="145" y="804"/>
                  <a:pt x="145" y="804"/>
                  <a:pt x="145" y="804"/>
                </a:cubicBezTo>
                <a:cubicBezTo>
                  <a:pt x="142" y="796"/>
                  <a:pt x="142" y="796"/>
                  <a:pt x="142" y="796"/>
                </a:cubicBezTo>
                <a:cubicBezTo>
                  <a:pt x="144" y="794"/>
                  <a:pt x="144" y="794"/>
                  <a:pt x="144" y="794"/>
                </a:cubicBezTo>
                <a:cubicBezTo>
                  <a:pt x="151" y="788"/>
                  <a:pt x="151" y="788"/>
                  <a:pt x="151" y="788"/>
                </a:cubicBezTo>
                <a:cubicBezTo>
                  <a:pt x="150" y="782"/>
                  <a:pt x="150" y="782"/>
                  <a:pt x="150" y="782"/>
                </a:cubicBezTo>
                <a:cubicBezTo>
                  <a:pt x="151" y="786"/>
                  <a:pt x="151" y="786"/>
                  <a:pt x="151" y="786"/>
                </a:cubicBezTo>
                <a:cubicBezTo>
                  <a:pt x="152" y="784"/>
                  <a:pt x="152" y="784"/>
                  <a:pt x="152" y="784"/>
                </a:cubicBezTo>
                <a:cubicBezTo>
                  <a:pt x="146" y="780"/>
                  <a:pt x="146" y="780"/>
                  <a:pt x="146" y="780"/>
                </a:cubicBezTo>
                <a:cubicBezTo>
                  <a:pt x="148" y="773"/>
                  <a:pt x="148" y="773"/>
                  <a:pt x="148" y="773"/>
                </a:cubicBezTo>
                <a:cubicBezTo>
                  <a:pt x="144" y="768"/>
                  <a:pt x="144" y="768"/>
                  <a:pt x="144" y="768"/>
                </a:cubicBezTo>
                <a:cubicBezTo>
                  <a:pt x="131" y="772"/>
                  <a:pt x="131" y="772"/>
                  <a:pt x="131" y="772"/>
                </a:cubicBezTo>
                <a:cubicBezTo>
                  <a:pt x="134" y="767"/>
                  <a:pt x="134" y="767"/>
                  <a:pt x="134" y="767"/>
                </a:cubicBezTo>
                <a:cubicBezTo>
                  <a:pt x="129" y="765"/>
                  <a:pt x="129" y="765"/>
                  <a:pt x="129" y="765"/>
                </a:cubicBezTo>
                <a:cubicBezTo>
                  <a:pt x="127" y="773"/>
                  <a:pt x="127" y="773"/>
                  <a:pt x="127" y="773"/>
                </a:cubicBezTo>
                <a:cubicBezTo>
                  <a:pt x="126" y="767"/>
                  <a:pt x="126" y="767"/>
                  <a:pt x="126" y="767"/>
                </a:cubicBezTo>
                <a:cubicBezTo>
                  <a:pt x="120" y="770"/>
                  <a:pt x="120" y="770"/>
                  <a:pt x="120" y="770"/>
                </a:cubicBezTo>
                <a:cubicBezTo>
                  <a:pt x="111" y="779"/>
                  <a:pt x="111" y="779"/>
                  <a:pt x="111" y="779"/>
                </a:cubicBezTo>
                <a:cubicBezTo>
                  <a:pt x="118" y="781"/>
                  <a:pt x="118" y="781"/>
                  <a:pt x="118" y="781"/>
                </a:cubicBezTo>
                <a:cubicBezTo>
                  <a:pt x="114" y="789"/>
                  <a:pt x="114" y="789"/>
                  <a:pt x="114" y="789"/>
                </a:cubicBezTo>
                <a:cubicBezTo>
                  <a:pt x="99" y="788"/>
                  <a:pt x="99" y="788"/>
                  <a:pt x="99" y="788"/>
                </a:cubicBezTo>
                <a:cubicBezTo>
                  <a:pt x="97" y="791"/>
                  <a:pt x="97" y="791"/>
                  <a:pt x="97" y="791"/>
                </a:cubicBezTo>
                <a:cubicBezTo>
                  <a:pt x="98" y="795"/>
                  <a:pt x="98" y="795"/>
                  <a:pt x="98" y="795"/>
                </a:cubicBezTo>
                <a:cubicBezTo>
                  <a:pt x="95" y="795"/>
                  <a:pt x="95" y="795"/>
                  <a:pt x="95" y="795"/>
                </a:cubicBezTo>
                <a:cubicBezTo>
                  <a:pt x="101" y="798"/>
                  <a:pt x="101" y="798"/>
                  <a:pt x="101" y="798"/>
                </a:cubicBezTo>
                <a:cubicBezTo>
                  <a:pt x="95" y="803"/>
                  <a:pt x="95" y="803"/>
                  <a:pt x="95" y="803"/>
                </a:cubicBezTo>
                <a:cubicBezTo>
                  <a:pt x="98" y="808"/>
                  <a:pt x="98" y="808"/>
                  <a:pt x="98" y="808"/>
                </a:cubicBezTo>
                <a:cubicBezTo>
                  <a:pt x="109" y="811"/>
                  <a:pt x="109" y="811"/>
                  <a:pt x="109" y="811"/>
                </a:cubicBezTo>
                <a:cubicBezTo>
                  <a:pt x="99" y="824"/>
                  <a:pt x="99" y="824"/>
                  <a:pt x="99" y="824"/>
                </a:cubicBezTo>
                <a:cubicBezTo>
                  <a:pt x="110" y="819"/>
                  <a:pt x="110" y="819"/>
                  <a:pt x="110" y="819"/>
                </a:cubicBezTo>
                <a:cubicBezTo>
                  <a:pt x="112" y="823"/>
                  <a:pt x="112" y="823"/>
                  <a:pt x="112" y="823"/>
                </a:cubicBezTo>
                <a:cubicBezTo>
                  <a:pt x="101" y="824"/>
                  <a:pt x="101" y="824"/>
                  <a:pt x="101" y="824"/>
                </a:cubicBezTo>
                <a:lnTo>
                  <a:pt x="97" y="831"/>
                </a:lnTo>
                <a:close/>
                <a:moveTo>
                  <a:pt x="140" y="701"/>
                </a:moveTo>
                <a:cubicBezTo>
                  <a:pt x="143" y="698"/>
                  <a:pt x="143" y="698"/>
                  <a:pt x="143" y="698"/>
                </a:cubicBezTo>
                <a:cubicBezTo>
                  <a:pt x="143" y="693"/>
                  <a:pt x="143" y="693"/>
                  <a:pt x="143" y="693"/>
                </a:cubicBezTo>
                <a:cubicBezTo>
                  <a:pt x="133" y="699"/>
                  <a:pt x="133" y="699"/>
                  <a:pt x="133" y="699"/>
                </a:cubicBezTo>
                <a:cubicBezTo>
                  <a:pt x="133" y="709"/>
                  <a:pt x="133" y="709"/>
                  <a:pt x="133" y="709"/>
                </a:cubicBezTo>
                <a:cubicBezTo>
                  <a:pt x="141" y="703"/>
                  <a:pt x="141" y="703"/>
                  <a:pt x="141" y="703"/>
                </a:cubicBezTo>
                <a:lnTo>
                  <a:pt x="140" y="701"/>
                </a:lnTo>
                <a:close/>
                <a:moveTo>
                  <a:pt x="408" y="390"/>
                </a:moveTo>
                <a:cubicBezTo>
                  <a:pt x="408" y="395"/>
                  <a:pt x="408" y="395"/>
                  <a:pt x="408" y="395"/>
                </a:cubicBezTo>
                <a:cubicBezTo>
                  <a:pt x="401" y="401"/>
                  <a:pt x="401" y="401"/>
                  <a:pt x="401" y="401"/>
                </a:cubicBezTo>
                <a:cubicBezTo>
                  <a:pt x="411" y="402"/>
                  <a:pt x="411" y="402"/>
                  <a:pt x="411" y="402"/>
                </a:cubicBezTo>
                <a:lnTo>
                  <a:pt x="408" y="390"/>
                </a:lnTo>
                <a:close/>
                <a:moveTo>
                  <a:pt x="959" y="356"/>
                </a:moveTo>
                <a:cubicBezTo>
                  <a:pt x="963" y="363"/>
                  <a:pt x="963" y="363"/>
                  <a:pt x="963" y="363"/>
                </a:cubicBezTo>
                <a:cubicBezTo>
                  <a:pt x="962" y="358"/>
                  <a:pt x="962" y="358"/>
                  <a:pt x="962" y="358"/>
                </a:cubicBezTo>
                <a:cubicBezTo>
                  <a:pt x="972" y="366"/>
                  <a:pt x="972" y="366"/>
                  <a:pt x="972" y="366"/>
                </a:cubicBezTo>
                <a:cubicBezTo>
                  <a:pt x="982" y="363"/>
                  <a:pt x="982" y="363"/>
                  <a:pt x="982" y="363"/>
                </a:cubicBezTo>
                <a:cubicBezTo>
                  <a:pt x="962" y="338"/>
                  <a:pt x="962" y="338"/>
                  <a:pt x="962" y="338"/>
                </a:cubicBezTo>
                <a:cubicBezTo>
                  <a:pt x="957" y="345"/>
                  <a:pt x="957" y="345"/>
                  <a:pt x="957" y="345"/>
                </a:cubicBezTo>
                <a:cubicBezTo>
                  <a:pt x="960" y="347"/>
                  <a:pt x="960" y="347"/>
                  <a:pt x="960" y="347"/>
                </a:cubicBezTo>
                <a:cubicBezTo>
                  <a:pt x="956" y="347"/>
                  <a:pt x="956" y="347"/>
                  <a:pt x="956" y="347"/>
                </a:cubicBezTo>
                <a:lnTo>
                  <a:pt x="959" y="356"/>
                </a:lnTo>
                <a:close/>
                <a:moveTo>
                  <a:pt x="1113" y="224"/>
                </a:moveTo>
                <a:cubicBezTo>
                  <a:pt x="1115" y="218"/>
                  <a:pt x="1115" y="218"/>
                  <a:pt x="1115" y="218"/>
                </a:cubicBezTo>
                <a:cubicBezTo>
                  <a:pt x="1114" y="217"/>
                  <a:pt x="1114" y="217"/>
                  <a:pt x="1114" y="217"/>
                </a:cubicBezTo>
                <a:cubicBezTo>
                  <a:pt x="1106" y="217"/>
                  <a:pt x="1106" y="217"/>
                  <a:pt x="1106" y="217"/>
                </a:cubicBezTo>
                <a:cubicBezTo>
                  <a:pt x="1103" y="224"/>
                  <a:pt x="1103" y="224"/>
                  <a:pt x="1103" y="224"/>
                </a:cubicBezTo>
                <a:cubicBezTo>
                  <a:pt x="1103" y="235"/>
                  <a:pt x="1103" y="235"/>
                  <a:pt x="1103" y="235"/>
                </a:cubicBezTo>
                <a:cubicBezTo>
                  <a:pt x="1121" y="227"/>
                  <a:pt x="1121" y="227"/>
                  <a:pt x="1121" y="227"/>
                </a:cubicBezTo>
                <a:lnTo>
                  <a:pt x="1113" y="224"/>
                </a:lnTo>
                <a:close/>
                <a:moveTo>
                  <a:pt x="940" y="333"/>
                </a:moveTo>
                <a:cubicBezTo>
                  <a:pt x="936" y="332"/>
                  <a:pt x="936" y="332"/>
                  <a:pt x="936" y="332"/>
                </a:cubicBezTo>
                <a:cubicBezTo>
                  <a:pt x="938" y="336"/>
                  <a:pt x="938" y="336"/>
                  <a:pt x="938" y="336"/>
                </a:cubicBezTo>
                <a:lnTo>
                  <a:pt x="940" y="333"/>
                </a:lnTo>
                <a:close/>
                <a:moveTo>
                  <a:pt x="892" y="297"/>
                </a:moveTo>
                <a:cubicBezTo>
                  <a:pt x="892" y="306"/>
                  <a:pt x="892" y="306"/>
                  <a:pt x="892" y="306"/>
                </a:cubicBezTo>
                <a:cubicBezTo>
                  <a:pt x="899" y="299"/>
                  <a:pt x="899" y="299"/>
                  <a:pt x="899" y="299"/>
                </a:cubicBezTo>
                <a:cubicBezTo>
                  <a:pt x="894" y="308"/>
                  <a:pt x="894" y="308"/>
                  <a:pt x="894" y="308"/>
                </a:cubicBezTo>
                <a:cubicBezTo>
                  <a:pt x="903" y="314"/>
                  <a:pt x="903" y="314"/>
                  <a:pt x="903" y="314"/>
                </a:cubicBezTo>
                <a:cubicBezTo>
                  <a:pt x="895" y="317"/>
                  <a:pt x="895" y="317"/>
                  <a:pt x="895" y="317"/>
                </a:cubicBezTo>
                <a:cubicBezTo>
                  <a:pt x="896" y="326"/>
                  <a:pt x="896" y="326"/>
                  <a:pt x="896" y="326"/>
                </a:cubicBezTo>
                <a:cubicBezTo>
                  <a:pt x="911" y="326"/>
                  <a:pt x="911" y="326"/>
                  <a:pt x="911" y="326"/>
                </a:cubicBezTo>
                <a:cubicBezTo>
                  <a:pt x="908" y="328"/>
                  <a:pt x="908" y="328"/>
                  <a:pt x="908" y="328"/>
                </a:cubicBezTo>
                <a:cubicBezTo>
                  <a:pt x="913" y="335"/>
                  <a:pt x="913" y="335"/>
                  <a:pt x="913" y="335"/>
                </a:cubicBezTo>
                <a:cubicBezTo>
                  <a:pt x="917" y="329"/>
                  <a:pt x="917" y="329"/>
                  <a:pt x="917" y="329"/>
                </a:cubicBezTo>
                <a:cubicBezTo>
                  <a:pt x="930" y="333"/>
                  <a:pt x="930" y="333"/>
                  <a:pt x="930" y="333"/>
                </a:cubicBezTo>
                <a:cubicBezTo>
                  <a:pt x="927" y="329"/>
                  <a:pt x="927" y="329"/>
                  <a:pt x="927" y="329"/>
                </a:cubicBezTo>
                <a:cubicBezTo>
                  <a:pt x="933" y="327"/>
                  <a:pt x="933" y="327"/>
                  <a:pt x="933" y="327"/>
                </a:cubicBezTo>
                <a:cubicBezTo>
                  <a:pt x="936" y="332"/>
                  <a:pt x="936" y="332"/>
                  <a:pt x="936" y="332"/>
                </a:cubicBezTo>
                <a:cubicBezTo>
                  <a:pt x="945" y="328"/>
                  <a:pt x="945" y="328"/>
                  <a:pt x="945" y="328"/>
                </a:cubicBezTo>
                <a:cubicBezTo>
                  <a:pt x="926" y="310"/>
                  <a:pt x="926" y="310"/>
                  <a:pt x="926" y="310"/>
                </a:cubicBezTo>
                <a:cubicBezTo>
                  <a:pt x="917" y="281"/>
                  <a:pt x="917" y="281"/>
                  <a:pt x="917" y="281"/>
                </a:cubicBezTo>
                <a:cubicBezTo>
                  <a:pt x="917" y="261"/>
                  <a:pt x="917" y="261"/>
                  <a:pt x="917" y="261"/>
                </a:cubicBezTo>
                <a:cubicBezTo>
                  <a:pt x="923" y="249"/>
                  <a:pt x="923" y="249"/>
                  <a:pt x="923" y="249"/>
                </a:cubicBezTo>
                <a:cubicBezTo>
                  <a:pt x="918" y="248"/>
                  <a:pt x="918" y="248"/>
                  <a:pt x="918" y="248"/>
                </a:cubicBezTo>
                <a:cubicBezTo>
                  <a:pt x="927" y="243"/>
                  <a:pt x="927" y="243"/>
                  <a:pt x="927" y="243"/>
                </a:cubicBezTo>
                <a:cubicBezTo>
                  <a:pt x="927" y="238"/>
                  <a:pt x="927" y="238"/>
                  <a:pt x="927" y="238"/>
                </a:cubicBezTo>
                <a:cubicBezTo>
                  <a:pt x="920" y="239"/>
                  <a:pt x="920" y="239"/>
                  <a:pt x="920" y="239"/>
                </a:cubicBezTo>
                <a:cubicBezTo>
                  <a:pt x="929" y="231"/>
                  <a:pt x="929" y="231"/>
                  <a:pt x="929" y="231"/>
                </a:cubicBezTo>
                <a:cubicBezTo>
                  <a:pt x="915" y="234"/>
                  <a:pt x="902" y="236"/>
                  <a:pt x="888" y="238"/>
                </a:cubicBezTo>
                <a:cubicBezTo>
                  <a:pt x="891" y="239"/>
                  <a:pt x="891" y="239"/>
                  <a:pt x="891" y="239"/>
                </a:cubicBezTo>
                <a:cubicBezTo>
                  <a:pt x="880" y="245"/>
                  <a:pt x="880" y="245"/>
                  <a:pt x="880" y="245"/>
                </a:cubicBezTo>
                <a:cubicBezTo>
                  <a:pt x="885" y="256"/>
                  <a:pt x="885" y="256"/>
                  <a:pt x="885" y="256"/>
                </a:cubicBezTo>
                <a:cubicBezTo>
                  <a:pt x="887" y="254"/>
                  <a:pt x="887" y="254"/>
                  <a:pt x="887" y="254"/>
                </a:cubicBezTo>
                <a:cubicBezTo>
                  <a:pt x="878" y="277"/>
                  <a:pt x="878" y="277"/>
                  <a:pt x="878" y="277"/>
                </a:cubicBezTo>
                <a:cubicBezTo>
                  <a:pt x="869" y="276"/>
                  <a:pt x="869" y="276"/>
                  <a:pt x="869" y="276"/>
                </a:cubicBezTo>
                <a:cubicBezTo>
                  <a:pt x="867" y="287"/>
                  <a:pt x="867" y="287"/>
                  <a:pt x="867" y="287"/>
                </a:cubicBezTo>
                <a:cubicBezTo>
                  <a:pt x="869" y="295"/>
                  <a:pt x="869" y="295"/>
                  <a:pt x="869" y="295"/>
                </a:cubicBezTo>
                <a:lnTo>
                  <a:pt x="892" y="297"/>
                </a:lnTo>
                <a:close/>
                <a:moveTo>
                  <a:pt x="1161" y="235"/>
                </a:moveTo>
                <a:cubicBezTo>
                  <a:pt x="1153" y="235"/>
                  <a:pt x="1153" y="235"/>
                  <a:pt x="1153" y="235"/>
                </a:cubicBezTo>
                <a:cubicBezTo>
                  <a:pt x="1159" y="242"/>
                  <a:pt x="1159" y="242"/>
                  <a:pt x="1159" y="242"/>
                </a:cubicBezTo>
                <a:lnTo>
                  <a:pt x="1161" y="235"/>
                </a:lnTo>
                <a:close/>
                <a:moveTo>
                  <a:pt x="2050" y="990"/>
                </a:moveTo>
                <a:cubicBezTo>
                  <a:pt x="2050" y="992"/>
                  <a:pt x="2050" y="992"/>
                  <a:pt x="2050" y="992"/>
                </a:cubicBezTo>
                <a:cubicBezTo>
                  <a:pt x="2061" y="981"/>
                  <a:pt x="2061" y="981"/>
                  <a:pt x="2061" y="981"/>
                </a:cubicBezTo>
                <a:cubicBezTo>
                  <a:pt x="2059" y="979"/>
                  <a:pt x="2059" y="979"/>
                  <a:pt x="2059" y="979"/>
                </a:cubicBezTo>
                <a:lnTo>
                  <a:pt x="2050" y="990"/>
                </a:lnTo>
                <a:close/>
                <a:moveTo>
                  <a:pt x="1957" y="304"/>
                </a:moveTo>
                <a:cubicBezTo>
                  <a:pt x="1967" y="298"/>
                  <a:pt x="1967" y="298"/>
                  <a:pt x="1967" y="298"/>
                </a:cubicBezTo>
                <a:cubicBezTo>
                  <a:pt x="1963" y="291"/>
                  <a:pt x="1963" y="291"/>
                  <a:pt x="1963" y="291"/>
                </a:cubicBezTo>
                <a:cubicBezTo>
                  <a:pt x="1956" y="296"/>
                  <a:pt x="1956" y="296"/>
                  <a:pt x="1956" y="296"/>
                </a:cubicBezTo>
                <a:cubicBezTo>
                  <a:pt x="1953" y="303"/>
                  <a:pt x="1953" y="303"/>
                  <a:pt x="1953" y="303"/>
                </a:cubicBezTo>
                <a:lnTo>
                  <a:pt x="1957" y="304"/>
                </a:lnTo>
                <a:close/>
                <a:moveTo>
                  <a:pt x="1986" y="256"/>
                </a:moveTo>
                <a:cubicBezTo>
                  <a:pt x="1977" y="257"/>
                  <a:pt x="1977" y="257"/>
                  <a:pt x="1977" y="257"/>
                </a:cubicBezTo>
                <a:cubicBezTo>
                  <a:pt x="1971" y="256"/>
                  <a:pt x="1971" y="256"/>
                  <a:pt x="1971" y="256"/>
                </a:cubicBezTo>
                <a:cubicBezTo>
                  <a:pt x="1967" y="266"/>
                  <a:pt x="1967" y="266"/>
                  <a:pt x="1967" y="266"/>
                </a:cubicBezTo>
                <a:cubicBezTo>
                  <a:pt x="1983" y="266"/>
                  <a:pt x="1983" y="266"/>
                  <a:pt x="1983" y="266"/>
                </a:cubicBezTo>
                <a:lnTo>
                  <a:pt x="1986" y="256"/>
                </a:lnTo>
                <a:close/>
                <a:moveTo>
                  <a:pt x="889" y="321"/>
                </a:moveTo>
                <a:cubicBezTo>
                  <a:pt x="889" y="310"/>
                  <a:pt x="889" y="310"/>
                  <a:pt x="889" y="310"/>
                </a:cubicBezTo>
                <a:cubicBezTo>
                  <a:pt x="885" y="306"/>
                  <a:pt x="885" y="306"/>
                  <a:pt x="885" y="306"/>
                </a:cubicBezTo>
                <a:cubicBezTo>
                  <a:pt x="877" y="306"/>
                  <a:pt x="877" y="306"/>
                  <a:pt x="877" y="306"/>
                </a:cubicBezTo>
                <a:lnTo>
                  <a:pt x="889" y="321"/>
                </a:lnTo>
                <a:close/>
                <a:moveTo>
                  <a:pt x="2348" y="371"/>
                </a:moveTo>
                <a:cubicBezTo>
                  <a:pt x="2349" y="363"/>
                  <a:pt x="2349" y="363"/>
                  <a:pt x="2349" y="363"/>
                </a:cubicBezTo>
                <a:cubicBezTo>
                  <a:pt x="2333" y="355"/>
                  <a:pt x="2333" y="355"/>
                  <a:pt x="2333" y="355"/>
                </a:cubicBezTo>
                <a:cubicBezTo>
                  <a:pt x="2330" y="358"/>
                  <a:pt x="2330" y="358"/>
                  <a:pt x="2330" y="358"/>
                </a:cubicBezTo>
                <a:cubicBezTo>
                  <a:pt x="2339" y="370"/>
                  <a:pt x="2339" y="370"/>
                  <a:pt x="2339" y="370"/>
                </a:cubicBezTo>
                <a:lnTo>
                  <a:pt x="2348" y="371"/>
                </a:lnTo>
                <a:close/>
                <a:moveTo>
                  <a:pt x="1954" y="295"/>
                </a:moveTo>
                <a:cubicBezTo>
                  <a:pt x="1942" y="292"/>
                  <a:pt x="1942" y="292"/>
                  <a:pt x="1942" y="292"/>
                </a:cubicBezTo>
                <a:cubicBezTo>
                  <a:pt x="1939" y="295"/>
                  <a:pt x="1939" y="295"/>
                  <a:pt x="1939" y="295"/>
                </a:cubicBezTo>
                <a:cubicBezTo>
                  <a:pt x="1948" y="299"/>
                  <a:pt x="1948" y="299"/>
                  <a:pt x="1948" y="299"/>
                </a:cubicBezTo>
                <a:lnTo>
                  <a:pt x="1954" y="295"/>
                </a:lnTo>
                <a:close/>
                <a:moveTo>
                  <a:pt x="1217" y="235"/>
                </a:moveTo>
                <a:cubicBezTo>
                  <a:pt x="1210" y="243"/>
                  <a:pt x="1210" y="243"/>
                  <a:pt x="1210" y="243"/>
                </a:cubicBezTo>
                <a:cubicBezTo>
                  <a:pt x="1220" y="248"/>
                  <a:pt x="1220" y="248"/>
                  <a:pt x="1220" y="248"/>
                </a:cubicBezTo>
                <a:lnTo>
                  <a:pt x="1217" y="235"/>
                </a:lnTo>
                <a:close/>
                <a:moveTo>
                  <a:pt x="1193" y="256"/>
                </a:moveTo>
                <a:cubicBezTo>
                  <a:pt x="1188" y="268"/>
                  <a:pt x="1188" y="268"/>
                  <a:pt x="1188" y="268"/>
                </a:cubicBezTo>
                <a:cubicBezTo>
                  <a:pt x="1205" y="258"/>
                  <a:pt x="1205" y="258"/>
                  <a:pt x="1205" y="258"/>
                </a:cubicBezTo>
                <a:lnTo>
                  <a:pt x="1193" y="256"/>
                </a:lnTo>
                <a:close/>
                <a:moveTo>
                  <a:pt x="936" y="332"/>
                </a:moveTo>
                <a:cubicBezTo>
                  <a:pt x="936" y="332"/>
                  <a:pt x="936" y="332"/>
                  <a:pt x="936" y="332"/>
                </a:cubicBezTo>
                <a:cubicBezTo>
                  <a:pt x="934" y="332"/>
                  <a:pt x="934" y="332"/>
                  <a:pt x="934" y="332"/>
                </a:cubicBezTo>
                <a:lnTo>
                  <a:pt x="936" y="332"/>
                </a:lnTo>
                <a:close/>
                <a:moveTo>
                  <a:pt x="466" y="354"/>
                </a:moveTo>
                <a:cubicBezTo>
                  <a:pt x="458" y="352"/>
                  <a:pt x="458" y="352"/>
                  <a:pt x="458" y="352"/>
                </a:cubicBezTo>
                <a:cubicBezTo>
                  <a:pt x="462" y="361"/>
                  <a:pt x="462" y="361"/>
                  <a:pt x="462" y="361"/>
                </a:cubicBezTo>
                <a:lnTo>
                  <a:pt x="466" y="354"/>
                </a:lnTo>
                <a:close/>
                <a:moveTo>
                  <a:pt x="473" y="351"/>
                </a:moveTo>
                <a:cubicBezTo>
                  <a:pt x="469" y="348"/>
                  <a:pt x="469" y="348"/>
                  <a:pt x="469" y="348"/>
                </a:cubicBezTo>
                <a:cubicBezTo>
                  <a:pt x="466" y="345"/>
                  <a:pt x="466" y="345"/>
                  <a:pt x="466" y="345"/>
                </a:cubicBezTo>
                <a:cubicBezTo>
                  <a:pt x="468" y="351"/>
                  <a:pt x="468" y="351"/>
                  <a:pt x="468" y="351"/>
                </a:cubicBezTo>
                <a:lnTo>
                  <a:pt x="473" y="351"/>
                </a:lnTo>
                <a:close/>
                <a:moveTo>
                  <a:pt x="480" y="345"/>
                </a:moveTo>
                <a:cubicBezTo>
                  <a:pt x="478" y="351"/>
                  <a:pt x="478" y="351"/>
                  <a:pt x="478" y="351"/>
                </a:cubicBezTo>
                <a:cubicBezTo>
                  <a:pt x="481" y="352"/>
                  <a:pt x="481" y="352"/>
                  <a:pt x="481" y="352"/>
                </a:cubicBezTo>
                <a:lnTo>
                  <a:pt x="480" y="345"/>
                </a:lnTo>
                <a:close/>
                <a:moveTo>
                  <a:pt x="459" y="363"/>
                </a:moveTo>
                <a:cubicBezTo>
                  <a:pt x="449" y="365"/>
                  <a:pt x="449" y="365"/>
                  <a:pt x="449" y="365"/>
                </a:cubicBezTo>
                <a:cubicBezTo>
                  <a:pt x="448" y="370"/>
                  <a:pt x="448" y="370"/>
                  <a:pt x="448" y="370"/>
                </a:cubicBezTo>
                <a:cubicBezTo>
                  <a:pt x="451" y="370"/>
                  <a:pt x="451" y="370"/>
                  <a:pt x="451" y="370"/>
                </a:cubicBezTo>
                <a:lnTo>
                  <a:pt x="459" y="363"/>
                </a:lnTo>
                <a:close/>
                <a:moveTo>
                  <a:pt x="433" y="389"/>
                </a:moveTo>
                <a:cubicBezTo>
                  <a:pt x="445" y="384"/>
                  <a:pt x="445" y="384"/>
                  <a:pt x="445" y="384"/>
                </a:cubicBezTo>
                <a:cubicBezTo>
                  <a:pt x="446" y="377"/>
                  <a:pt x="446" y="377"/>
                  <a:pt x="446" y="377"/>
                </a:cubicBezTo>
                <a:cubicBezTo>
                  <a:pt x="440" y="370"/>
                  <a:pt x="440" y="370"/>
                  <a:pt x="440" y="370"/>
                </a:cubicBezTo>
                <a:cubicBezTo>
                  <a:pt x="433" y="377"/>
                  <a:pt x="433" y="377"/>
                  <a:pt x="433" y="377"/>
                </a:cubicBezTo>
                <a:cubicBezTo>
                  <a:pt x="432" y="382"/>
                  <a:pt x="432" y="382"/>
                  <a:pt x="432" y="382"/>
                </a:cubicBezTo>
                <a:cubicBezTo>
                  <a:pt x="433" y="383"/>
                  <a:pt x="433" y="383"/>
                  <a:pt x="433" y="383"/>
                </a:cubicBezTo>
                <a:lnTo>
                  <a:pt x="433" y="389"/>
                </a:lnTo>
                <a:close/>
                <a:moveTo>
                  <a:pt x="424" y="380"/>
                </a:moveTo>
                <a:cubicBezTo>
                  <a:pt x="418" y="383"/>
                  <a:pt x="418" y="383"/>
                  <a:pt x="418" y="383"/>
                </a:cubicBezTo>
                <a:cubicBezTo>
                  <a:pt x="415" y="389"/>
                  <a:pt x="415" y="389"/>
                  <a:pt x="415" y="389"/>
                </a:cubicBezTo>
                <a:cubicBezTo>
                  <a:pt x="419" y="389"/>
                  <a:pt x="419" y="389"/>
                  <a:pt x="419" y="389"/>
                </a:cubicBezTo>
                <a:lnTo>
                  <a:pt x="424" y="380"/>
                </a:lnTo>
                <a:close/>
                <a:moveTo>
                  <a:pt x="522" y="329"/>
                </a:moveTo>
                <a:cubicBezTo>
                  <a:pt x="518" y="328"/>
                  <a:pt x="518" y="328"/>
                  <a:pt x="518" y="328"/>
                </a:cubicBezTo>
                <a:cubicBezTo>
                  <a:pt x="521" y="335"/>
                  <a:pt x="521" y="335"/>
                  <a:pt x="521" y="335"/>
                </a:cubicBezTo>
                <a:lnTo>
                  <a:pt x="522" y="329"/>
                </a:lnTo>
                <a:close/>
                <a:moveTo>
                  <a:pt x="827" y="396"/>
                </a:moveTo>
                <a:cubicBezTo>
                  <a:pt x="836" y="402"/>
                  <a:pt x="836" y="402"/>
                  <a:pt x="836" y="402"/>
                </a:cubicBezTo>
                <a:cubicBezTo>
                  <a:pt x="853" y="388"/>
                  <a:pt x="853" y="388"/>
                  <a:pt x="853" y="388"/>
                </a:cubicBezTo>
                <a:cubicBezTo>
                  <a:pt x="838" y="373"/>
                  <a:pt x="838" y="373"/>
                  <a:pt x="838" y="373"/>
                </a:cubicBezTo>
                <a:cubicBezTo>
                  <a:pt x="832" y="375"/>
                  <a:pt x="832" y="375"/>
                  <a:pt x="832" y="375"/>
                </a:cubicBezTo>
                <a:cubicBezTo>
                  <a:pt x="826" y="386"/>
                  <a:pt x="826" y="386"/>
                  <a:pt x="826" y="386"/>
                </a:cubicBezTo>
                <a:cubicBezTo>
                  <a:pt x="825" y="396"/>
                  <a:pt x="825" y="396"/>
                  <a:pt x="825" y="396"/>
                </a:cubicBezTo>
                <a:cubicBezTo>
                  <a:pt x="827" y="402"/>
                  <a:pt x="827" y="402"/>
                  <a:pt x="827" y="402"/>
                </a:cubicBezTo>
                <a:lnTo>
                  <a:pt x="827" y="396"/>
                </a:lnTo>
                <a:close/>
                <a:moveTo>
                  <a:pt x="545" y="314"/>
                </a:moveTo>
                <a:cubicBezTo>
                  <a:pt x="538" y="316"/>
                  <a:pt x="538" y="316"/>
                  <a:pt x="538" y="316"/>
                </a:cubicBezTo>
                <a:cubicBezTo>
                  <a:pt x="547" y="319"/>
                  <a:pt x="547" y="319"/>
                  <a:pt x="547" y="319"/>
                </a:cubicBezTo>
                <a:lnTo>
                  <a:pt x="545" y="314"/>
                </a:lnTo>
                <a:close/>
                <a:moveTo>
                  <a:pt x="510" y="343"/>
                </a:moveTo>
                <a:cubicBezTo>
                  <a:pt x="514" y="342"/>
                  <a:pt x="514" y="342"/>
                  <a:pt x="514" y="342"/>
                </a:cubicBezTo>
                <a:cubicBezTo>
                  <a:pt x="517" y="337"/>
                  <a:pt x="517" y="337"/>
                  <a:pt x="517" y="337"/>
                </a:cubicBezTo>
                <a:cubicBezTo>
                  <a:pt x="515" y="333"/>
                  <a:pt x="515" y="333"/>
                  <a:pt x="515" y="333"/>
                </a:cubicBezTo>
                <a:cubicBezTo>
                  <a:pt x="509" y="337"/>
                  <a:pt x="509" y="337"/>
                  <a:pt x="509" y="337"/>
                </a:cubicBezTo>
                <a:lnTo>
                  <a:pt x="510" y="343"/>
                </a:lnTo>
                <a:close/>
                <a:moveTo>
                  <a:pt x="506" y="345"/>
                </a:moveTo>
                <a:cubicBezTo>
                  <a:pt x="509" y="345"/>
                  <a:pt x="509" y="345"/>
                  <a:pt x="509" y="345"/>
                </a:cubicBezTo>
                <a:cubicBezTo>
                  <a:pt x="507" y="342"/>
                  <a:pt x="507" y="342"/>
                  <a:pt x="507" y="342"/>
                </a:cubicBezTo>
                <a:cubicBezTo>
                  <a:pt x="503" y="342"/>
                  <a:pt x="503" y="342"/>
                  <a:pt x="503" y="342"/>
                </a:cubicBezTo>
                <a:lnTo>
                  <a:pt x="506" y="345"/>
                </a:lnTo>
                <a:close/>
                <a:moveTo>
                  <a:pt x="511" y="331"/>
                </a:moveTo>
                <a:cubicBezTo>
                  <a:pt x="501" y="329"/>
                  <a:pt x="501" y="329"/>
                  <a:pt x="501" y="329"/>
                </a:cubicBezTo>
                <a:cubicBezTo>
                  <a:pt x="497" y="332"/>
                  <a:pt x="497" y="332"/>
                  <a:pt x="497" y="332"/>
                </a:cubicBezTo>
                <a:cubicBezTo>
                  <a:pt x="500" y="337"/>
                  <a:pt x="500" y="337"/>
                  <a:pt x="500" y="337"/>
                </a:cubicBezTo>
                <a:lnTo>
                  <a:pt x="511" y="331"/>
                </a:lnTo>
                <a:close/>
                <a:moveTo>
                  <a:pt x="837" y="1755"/>
                </a:moveTo>
                <a:cubicBezTo>
                  <a:pt x="832" y="1758"/>
                  <a:pt x="832" y="1758"/>
                  <a:pt x="832" y="1758"/>
                </a:cubicBezTo>
                <a:cubicBezTo>
                  <a:pt x="832" y="1769"/>
                  <a:pt x="832" y="1769"/>
                  <a:pt x="832" y="1769"/>
                </a:cubicBezTo>
                <a:cubicBezTo>
                  <a:pt x="828" y="1769"/>
                  <a:pt x="828" y="1769"/>
                  <a:pt x="828" y="1769"/>
                </a:cubicBezTo>
                <a:cubicBezTo>
                  <a:pt x="825" y="1776"/>
                  <a:pt x="825" y="1776"/>
                  <a:pt x="825" y="1776"/>
                </a:cubicBezTo>
                <a:cubicBezTo>
                  <a:pt x="824" y="1774"/>
                  <a:pt x="824" y="1774"/>
                  <a:pt x="824" y="1774"/>
                </a:cubicBezTo>
                <a:cubicBezTo>
                  <a:pt x="821" y="1774"/>
                  <a:pt x="821" y="1774"/>
                  <a:pt x="821" y="1774"/>
                </a:cubicBezTo>
                <a:cubicBezTo>
                  <a:pt x="822" y="1781"/>
                  <a:pt x="822" y="1781"/>
                  <a:pt x="822" y="1781"/>
                </a:cubicBezTo>
                <a:cubicBezTo>
                  <a:pt x="821" y="1780"/>
                  <a:pt x="821" y="1780"/>
                  <a:pt x="821" y="1780"/>
                </a:cubicBezTo>
                <a:cubicBezTo>
                  <a:pt x="818" y="1783"/>
                  <a:pt x="818" y="1783"/>
                  <a:pt x="818" y="1783"/>
                </a:cubicBezTo>
                <a:cubicBezTo>
                  <a:pt x="822" y="1787"/>
                  <a:pt x="822" y="1787"/>
                  <a:pt x="822" y="1787"/>
                </a:cubicBezTo>
                <a:cubicBezTo>
                  <a:pt x="819" y="1787"/>
                  <a:pt x="819" y="1787"/>
                  <a:pt x="819" y="1787"/>
                </a:cubicBezTo>
                <a:cubicBezTo>
                  <a:pt x="815" y="1792"/>
                  <a:pt x="815" y="1792"/>
                  <a:pt x="815" y="1792"/>
                </a:cubicBezTo>
                <a:cubicBezTo>
                  <a:pt x="815" y="1787"/>
                  <a:pt x="815" y="1787"/>
                  <a:pt x="815" y="1787"/>
                </a:cubicBezTo>
                <a:cubicBezTo>
                  <a:pt x="813" y="1789"/>
                  <a:pt x="813" y="1789"/>
                  <a:pt x="813" y="1789"/>
                </a:cubicBezTo>
                <a:cubicBezTo>
                  <a:pt x="811" y="1793"/>
                  <a:pt x="811" y="1793"/>
                  <a:pt x="811" y="1793"/>
                </a:cubicBezTo>
                <a:cubicBezTo>
                  <a:pt x="813" y="1798"/>
                  <a:pt x="813" y="1798"/>
                  <a:pt x="813" y="1798"/>
                </a:cubicBezTo>
                <a:cubicBezTo>
                  <a:pt x="809" y="1799"/>
                  <a:pt x="809" y="1799"/>
                  <a:pt x="809" y="1799"/>
                </a:cubicBezTo>
                <a:cubicBezTo>
                  <a:pt x="808" y="1795"/>
                  <a:pt x="808" y="1795"/>
                  <a:pt x="808" y="1795"/>
                </a:cubicBezTo>
                <a:cubicBezTo>
                  <a:pt x="802" y="1799"/>
                  <a:pt x="802" y="1799"/>
                  <a:pt x="802" y="1799"/>
                </a:cubicBezTo>
                <a:cubicBezTo>
                  <a:pt x="805" y="1805"/>
                  <a:pt x="805" y="1805"/>
                  <a:pt x="805" y="1805"/>
                </a:cubicBezTo>
                <a:cubicBezTo>
                  <a:pt x="802" y="1805"/>
                  <a:pt x="802" y="1805"/>
                  <a:pt x="802" y="1805"/>
                </a:cubicBezTo>
                <a:cubicBezTo>
                  <a:pt x="798" y="1801"/>
                  <a:pt x="798" y="1801"/>
                  <a:pt x="798" y="1801"/>
                </a:cubicBezTo>
                <a:cubicBezTo>
                  <a:pt x="789" y="1806"/>
                  <a:pt x="789" y="1806"/>
                  <a:pt x="789" y="1806"/>
                </a:cubicBezTo>
                <a:cubicBezTo>
                  <a:pt x="787" y="1804"/>
                  <a:pt x="787" y="1804"/>
                  <a:pt x="787" y="1804"/>
                </a:cubicBezTo>
                <a:cubicBezTo>
                  <a:pt x="778" y="1808"/>
                  <a:pt x="778" y="1808"/>
                  <a:pt x="778" y="1808"/>
                </a:cubicBezTo>
                <a:cubicBezTo>
                  <a:pt x="778" y="1811"/>
                  <a:pt x="778" y="1811"/>
                  <a:pt x="778" y="1811"/>
                </a:cubicBezTo>
                <a:cubicBezTo>
                  <a:pt x="771" y="1824"/>
                  <a:pt x="771" y="1824"/>
                  <a:pt x="771" y="1824"/>
                </a:cubicBezTo>
                <a:cubicBezTo>
                  <a:pt x="779" y="1854"/>
                  <a:pt x="779" y="1854"/>
                  <a:pt x="779" y="1854"/>
                </a:cubicBezTo>
                <a:cubicBezTo>
                  <a:pt x="762" y="1882"/>
                  <a:pt x="762" y="1882"/>
                  <a:pt x="762" y="1882"/>
                </a:cubicBezTo>
                <a:cubicBezTo>
                  <a:pt x="764" y="1892"/>
                  <a:pt x="764" y="1892"/>
                  <a:pt x="764" y="1892"/>
                </a:cubicBezTo>
                <a:cubicBezTo>
                  <a:pt x="769" y="1905"/>
                  <a:pt x="769" y="1905"/>
                  <a:pt x="769" y="1905"/>
                </a:cubicBezTo>
                <a:cubicBezTo>
                  <a:pt x="771" y="1919"/>
                  <a:pt x="771" y="1919"/>
                  <a:pt x="771" y="1919"/>
                </a:cubicBezTo>
                <a:cubicBezTo>
                  <a:pt x="774" y="1924"/>
                  <a:pt x="774" y="1924"/>
                  <a:pt x="774" y="1924"/>
                </a:cubicBezTo>
                <a:cubicBezTo>
                  <a:pt x="787" y="1933"/>
                  <a:pt x="787" y="1933"/>
                  <a:pt x="787" y="1933"/>
                </a:cubicBezTo>
                <a:cubicBezTo>
                  <a:pt x="798" y="1928"/>
                  <a:pt x="798" y="1928"/>
                  <a:pt x="798" y="1928"/>
                </a:cubicBezTo>
                <a:cubicBezTo>
                  <a:pt x="807" y="1927"/>
                  <a:pt x="807" y="1927"/>
                  <a:pt x="807" y="1927"/>
                </a:cubicBezTo>
                <a:cubicBezTo>
                  <a:pt x="813" y="1919"/>
                  <a:pt x="813" y="1919"/>
                  <a:pt x="813" y="1919"/>
                </a:cubicBezTo>
                <a:cubicBezTo>
                  <a:pt x="838" y="1839"/>
                  <a:pt x="838" y="1839"/>
                  <a:pt x="838" y="1839"/>
                </a:cubicBezTo>
                <a:cubicBezTo>
                  <a:pt x="841" y="1819"/>
                  <a:pt x="841" y="1819"/>
                  <a:pt x="841" y="1819"/>
                </a:cubicBezTo>
                <a:cubicBezTo>
                  <a:pt x="845" y="1812"/>
                  <a:pt x="845" y="1812"/>
                  <a:pt x="845" y="1812"/>
                </a:cubicBezTo>
                <a:cubicBezTo>
                  <a:pt x="845" y="1797"/>
                  <a:pt x="845" y="1797"/>
                  <a:pt x="845" y="1797"/>
                </a:cubicBezTo>
                <a:cubicBezTo>
                  <a:pt x="847" y="1797"/>
                  <a:pt x="847" y="1797"/>
                  <a:pt x="847" y="1797"/>
                </a:cubicBezTo>
                <a:cubicBezTo>
                  <a:pt x="850" y="1803"/>
                  <a:pt x="850" y="1803"/>
                  <a:pt x="850" y="1803"/>
                </a:cubicBezTo>
                <a:cubicBezTo>
                  <a:pt x="851" y="1803"/>
                  <a:pt x="851" y="1803"/>
                  <a:pt x="851" y="1803"/>
                </a:cubicBezTo>
                <a:cubicBezTo>
                  <a:pt x="853" y="1797"/>
                  <a:pt x="853" y="1797"/>
                  <a:pt x="853" y="1797"/>
                </a:cubicBezTo>
                <a:cubicBezTo>
                  <a:pt x="845" y="1766"/>
                  <a:pt x="845" y="1766"/>
                  <a:pt x="845" y="1766"/>
                </a:cubicBezTo>
                <a:lnTo>
                  <a:pt x="837" y="1755"/>
                </a:lnTo>
                <a:close/>
                <a:moveTo>
                  <a:pt x="2085" y="964"/>
                </a:moveTo>
                <a:cubicBezTo>
                  <a:pt x="2080" y="964"/>
                  <a:pt x="2080" y="964"/>
                  <a:pt x="2080" y="964"/>
                </a:cubicBezTo>
                <a:cubicBezTo>
                  <a:pt x="2069" y="979"/>
                  <a:pt x="2069" y="979"/>
                  <a:pt x="2069" y="979"/>
                </a:cubicBezTo>
                <a:cubicBezTo>
                  <a:pt x="2093" y="962"/>
                  <a:pt x="2093" y="962"/>
                  <a:pt x="2093" y="962"/>
                </a:cubicBezTo>
                <a:cubicBezTo>
                  <a:pt x="2092" y="960"/>
                  <a:pt x="2092" y="960"/>
                  <a:pt x="2092" y="960"/>
                </a:cubicBezTo>
                <a:lnTo>
                  <a:pt x="2085" y="964"/>
                </a:lnTo>
                <a:close/>
                <a:moveTo>
                  <a:pt x="283" y="810"/>
                </a:moveTo>
                <a:cubicBezTo>
                  <a:pt x="280" y="816"/>
                  <a:pt x="280" y="816"/>
                  <a:pt x="280" y="816"/>
                </a:cubicBezTo>
                <a:cubicBezTo>
                  <a:pt x="286" y="810"/>
                  <a:pt x="286" y="810"/>
                  <a:pt x="286" y="810"/>
                </a:cubicBezTo>
                <a:lnTo>
                  <a:pt x="283" y="810"/>
                </a:lnTo>
                <a:close/>
                <a:moveTo>
                  <a:pt x="356" y="778"/>
                </a:moveTo>
                <a:cubicBezTo>
                  <a:pt x="357" y="771"/>
                  <a:pt x="357" y="771"/>
                  <a:pt x="357" y="771"/>
                </a:cubicBezTo>
                <a:cubicBezTo>
                  <a:pt x="354" y="775"/>
                  <a:pt x="354" y="775"/>
                  <a:pt x="354" y="775"/>
                </a:cubicBezTo>
                <a:lnTo>
                  <a:pt x="356" y="778"/>
                </a:lnTo>
                <a:close/>
                <a:moveTo>
                  <a:pt x="361" y="759"/>
                </a:moveTo>
                <a:cubicBezTo>
                  <a:pt x="363" y="767"/>
                  <a:pt x="363" y="767"/>
                  <a:pt x="363" y="767"/>
                </a:cubicBezTo>
                <a:cubicBezTo>
                  <a:pt x="369" y="768"/>
                  <a:pt x="369" y="768"/>
                  <a:pt x="369" y="768"/>
                </a:cubicBezTo>
                <a:cubicBezTo>
                  <a:pt x="368" y="771"/>
                  <a:pt x="368" y="771"/>
                  <a:pt x="368" y="771"/>
                </a:cubicBezTo>
                <a:cubicBezTo>
                  <a:pt x="373" y="772"/>
                  <a:pt x="373" y="772"/>
                  <a:pt x="373" y="772"/>
                </a:cubicBezTo>
                <a:cubicBezTo>
                  <a:pt x="373" y="767"/>
                  <a:pt x="373" y="767"/>
                  <a:pt x="373" y="767"/>
                </a:cubicBezTo>
                <a:cubicBezTo>
                  <a:pt x="377" y="766"/>
                  <a:pt x="377" y="766"/>
                  <a:pt x="377" y="766"/>
                </a:cubicBezTo>
                <a:cubicBezTo>
                  <a:pt x="375" y="761"/>
                  <a:pt x="375" y="761"/>
                  <a:pt x="375" y="761"/>
                </a:cubicBezTo>
                <a:cubicBezTo>
                  <a:pt x="380" y="757"/>
                  <a:pt x="380" y="757"/>
                  <a:pt x="380" y="757"/>
                </a:cubicBezTo>
                <a:cubicBezTo>
                  <a:pt x="376" y="747"/>
                  <a:pt x="376" y="747"/>
                  <a:pt x="376" y="747"/>
                </a:cubicBezTo>
                <a:cubicBezTo>
                  <a:pt x="371" y="750"/>
                  <a:pt x="371" y="750"/>
                  <a:pt x="371" y="750"/>
                </a:cubicBezTo>
                <a:cubicBezTo>
                  <a:pt x="371" y="752"/>
                  <a:pt x="371" y="752"/>
                  <a:pt x="371" y="752"/>
                </a:cubicBezTo>
                <a:cubicBezTo>
                  <a:pt x="369" y="757"/>
                  <a:pt x="369" y="757"/>
                  <a:pt x="369" y="757"/>
                </a:cubicBezTo>
                <a:cubicBezTo>
                  <a:pt x="369" y="750"/>
                  <a:pt x="369" y="750"/>
                  <a:pt x="369" y="750"/>
                </a:cubicBezTo>
                <a:cubicBezTo>
                  <a:pt x="364" y="750"/>
                  <a:pt x="364" y="750"/>
                  <a:pt x="364" y="750"/>
                </a:cubicBezTo>
                <a:cubicBezTo>
                  <a:pt x="366" y="752"/>
                  <a:pt x="366" y="752"/>
                  <a:pt x="366" y="752"/>
                </a:cubicBezTo>
                <a:cubicBezTo>
                  <a:pt x="358" y="756"/>
                  <a:pt x="358" y="756"/>
                  <a:pt x="358" y="756"/>
                </a:cubicBezTo>
                <a:lnTo>
                  <a:pt x="361" y="759"/>
                </a:lnTo>
                <a:close/>
                <a:moveTo>
                  <a:pt x="354" y="758"/>
                </a:moveTo>
                <a:cubicBezTo>
                  <a:pt x="347" y="760"/>
                  <a:pt x="347" y="760"/>
                  <a:pt x="347" y="760"/>
                </a:cubicBezTo>
                <a:cubicBezTo>
                  <a:pt x="343" y="761"/>
                  <a:pt x="343" y="761"/>
                  <a:pt x="343" y="761"/>
                </a:cubicBezTo>
                <a:cubicBezTo>
                  <a:pt x="347" y="771"/>
                  <a:pt x="347" y="771"/>
                  <a:pt x="347" y="771"/>
                </a:cubicBezTo>
                <a:cubicBezTo>
                  <a:pt x="356" y="770"/>
                  <a:pt x="356" y="770"/>
                  <a:pt x="356" y="770"/>
                </a:cubicBezTo>
                <a:cubicBezTo>
                  <a:pt x="357" y="766"/>
                  <a:pt x="357" y="766"/>
                  <a:pt x="357" y="766"/>
                </a:cubicBezTo>
                <a:lnTo>
                  <a:pt x="354" y="758"/>
                </a:lnTo>
                <a:close/>
                <a:moveTo>
                  <a:pt x="637" y="1138"/>
                </a:moveTo>
                <a:cubicBezTo>
                  <a:pt x="649" y="1133"/>
                  <a:pt x="649" y="1133"/>
                  <a:pt x="649" y="1133"/>
                </a:cubicBezTo>
                <a:cubicBezTo>
                  <a:pt x="656" y="1122"/>
                  <a:pt x="656" y="1122"/>
                  <a:pt x="656" y="1122"/>
                </a:cubicBezTo>
                <a:cubicBezTo>
                  <a:pt x="649" y="1126"/>
                  <a:pt x="649" y="1126"/>
                  <a:pt x="649" y="1126"/>
                </a:cubicBezTo>
                <a:cubicBezTo>
                  <a:pt x="636" y="1127"/>
                  <a:pt x="636" y="1127"/>
                  <a:pt x="636" y="1127"/>
                </a:cubicBezTo>
                <a:cubicBezTo>
                  <a:pt x="627" y="1132"/>
                  <a:pt x="627" y="1132"/>
                  <a:pt x="627" y="1132"/>
                </a:cubicBezTo>
                <a:cubicBezTo>
                  <a:pt x="630" y="1136"/>
                  <a:pt x="630" y="1136"/>
                  <a:pt x="630" y="1136"/>
                </a:cubicBezTo>
                <a:lnTo>
                  <a:pt x="637" y="1138"/>
                </a:lnTo>
                <a:close/>
                <a:moveTo>
                  <a:pt x="535" y="1091"/>
                </a:moveTo>
                <a:cubicBezTo>
                  <a:pt x="535" y="1087"/>
                  <a:pt x="535" y="1087"/>
                  <a:pt x="535" y="1087"/>
                </a:cubicBezTo>
                <a:cubicBezTo>
                  <a:pt x="532" y="1086"/>
                  <a:pt x="532" y="1086"/>
                  <a:pt x="532" y="1086"/>
                </a:cubicBezTo>
                <a:lnTo>
                  <a:pt x="535" y="1091"/>
                </a:lnTo>
                <a:close/>
                <a:moveTo>
                  <a:pt x="539" y="1054"/>
                </a:moveTo>
                <a:cubicBezTo>
                  <a:pt x="535" y="1054"/>
                  <a:pt x="535" y="1054"/>
                  <a:pt x="535" y="1054"/>
                </a:cubicBezTo>
                <a:cubicBezTo>
                  <a:pt x="535" y="1056"/>
                  <a:pt x="535" y="1056"/>
                  <a:pt x="535" y="1056"/>
                </a:cubicBezTo>
                <a:cubicBezTo>
                  <a:pt x="539" y="1054"/>
                  <a:pt x="539" y="1054"/>
                  <a:pt x="539" y="1054"/>
                </a:cubicBezTo>
                <a:close/>
                <a:moveTo>
                  <a:pt x="551" y="1064"/>
                </a:moveTo>
                <a:cubicBezTo>
                  <a:pt x="546" y="1067"/>
                  <a:pt x="546" y="1067"/>
                  <a:pt x="546" y="1067"/>
                </a:cubicBezTo>
                <a:cubicBezTo>
                  <a:pt x="554" y="1068"/>
                  <a:pt x="554" y="1068"/>
                  <a:pt x="554" y="1068"/>
                </a:cubicBezTo>
                <a:lnTo>
                  <a:pt x="551" y="1064"/>
                </a:lnTo>
                <a:close/>
                <a:moveTo>
                  <a:pt x="547" y="1082"/>
                </a:moveTo>
                <a:cubicBezTo>
                  <a:pt x="549" y="1077"/>
                  <a:pt x="549" y="1077"/>
                  <a:pt x="549" y="1077"/>
                </a:cubicBezTo>
                <a:cubicBezTo>
                  <a:pt x="546" y="1075"/>
                  <a:pt x="546" y="1075"/>
                  <a:pt x="546" y="1075"/>
                </a:cubicBezTo>
                <a:lnTo>
                  <a:pt x="547" y="1082"/>
                </a:lnTo>
                <a:close/>
                <a:moveTo>
                  <a:pt x="570" y="1114"/>
                </a:moveTo>
                <a:cubicBezTo>
                  <a:pt x="570" y="1118"/>
                  <a:pt x="570" y="1118"/>
                  <a:pt x="570" y="1118"/>
                </a:cubicBezTo>
                <a:cubicBezTo>
                  <a:pt x="574" y="1116"/>
                  <a:pt x="574" y="1116"/>
                  <a:pt x="574" y="1116"/>
                </a:cubicBezTo>
                <a:cubicBezTo>
                  <a:pt x="576" y="1110"/>
                  <a:pt x="576" y="1110"/>
                  <a:pt x="576" y="1110"/>
                </a:cubicBezTo>
                <a:lnTo>
                  <a:pt x="570" y="1114"/>
                </a:lnTo>
                <a:close/>
                <a:moveTo>
                  <a:pt x="516" y="1129"/>
                </a:moveTo>
                <a:cubicBezTo>
                  <a:pt x="528" y="1130"/>
                  <a:pt x="528" y="1130"/>
                  <a:pt x="528" y="1130"/>
                </a:cubicBezTo>
                <a:cubicBezTo>
                  <a:pt x="532" y="1135"/>
                  <a:pt x="532" y="1135"/>
                  <a:pt x="532" y="1135"/>
                </a:cubicBezTo>
                <a:cubicBezTo>
                  <a:pt x="549" y="1133"/>
                  <a:pt x="549" y="1133"/>
                  <a:pt x="549" y="1133"/>
                </a:cubicBezTo>
                <a:cubicBezTo>
                  <a:pt x="551" y="1129"/>
                  <a:pt x="551" y="1129"/>
                  <a:pt x="551" y="1129"/>
                </a:cubicBezTo>
                <a:cubicBezTo>
                  <a:pt x="547" y="1130"/>
                  <a:pt x="547" y="1130"/>
                  <a:pt x="547" y="1130"/>
                </a:cubicBezTo>
                <a:cubicBezTo>
                  <a:pt x="535" y="1126"/>
                  <a:pt x="535" y="1126"/>
                  <a:pt x="535" y="1126"/>
                </a:cubicBezTo>
                <a:cubicBezTo>
                  <a:pt x="526" y="1127"/>
                  <a:pt x="526" y="1127"/>
                  <a:pt x="526" y="1127"/>
                </a:cubicBezTo>
                <a:cubicBezTo>
                  <a:pt x="524" y="1123"/>
                  <a:pt x="524" y="1123"/>
                  <a:pt x="524" y="1123"/>
                </a:cubicBezTo>
                <a:cubicBezTo>
                  <a:pt x="519" y="1123"/>
                  <a:pt x="519" y="1123"/>
                  <a:pt x="519" y="1123"/>
                </a:cubicBezTo>
                <a:lnTo>
                  <a:pt x="516" y="1129"/>
                </a:lnTo>
                <a:close/>
                <a:moveTo>
                  <a:pt x="500" y="654"/>
                </a:moveTo>
                <a:cubicBezTo>
                  <a:pt x="503" y="654"/>
                  <a:pt x="503" y="654"/>
                  <a:pt x="503" y="654"/>
                </a:cubicBezTo>
                <a:cubicBezTo>
                  <a:pt x="506" y="647"/>
                  <a:pt x="506" y="647"/>
                  <a:pt x="506" y="647"/>
                </a:cubicBezTo>
                <a:lnTo>
                  <a:pt x="500" y="654"/>
                </a:lnTo>
                <a:close/>
                <a:moveTo>
                  <a:pt x="494" y="697"/>
                </a:moveTo>
                <a:cubicBezTo>
                  <a:pt x="497" y="699"/>
                  <a:pt x="497" y="699"/>
                  <a:pt x="497" y="699"/>
                </a:cubicBezTo>
                <a:cubicBezTo>
                  <a:pt x="497" y="705"/>
                  <a:pt x="497" y="705"/>
                  <a:pt x="497" y="705"/>
                </a:cubicBezTo>
                <a:cubicBezTo>
                  <a:pt x="500" y="697"/>
                  <a:pt x="500" y="697"/>
                  <a:pt x="500" y="697"/>
                </a:cubicBezTo>
                <a:cubicBezTo>
                  <a:pt x="512" y="693"/>
                  <a:pt x="512" y="693"/>
                  <a:pt x="512" y="693"/>
                </a:cubicBezTo>
                <a:cubicBezTo>
                  <a:pt x="509" y="689"/>
                  <a:pt x="509" y="689"/>
                  <a:pt x="509" y="689"/>
                </a:cubicBezTo>
                <a:cubicBezTo>
                  <a:pt x="494" y="692"/>
                  <a:pt x="494" y="692"/>
                  <a:pt x="494" y="692"/>
                </a:cubicBezTo>
                <a:lnTo>
                  <a:pt x="494" y="697"/>
                </a:lnTo>
                <a:close/>
                <a:moveTo>
                  <a:pt x="1110" y="475"/>
                </a:moveTo>
                <a:cubicBezTo>
                  <a:pt x="1121" y="470"/>
                  <a:pt x="1121" y="470"/>
                  <a:pt x="1121" y="470"/>
                </a:cubicBezTo>
                <a:cubicBezTo>
                  <a:pt x="1119" y="463"/>
                  <a:pt x="1119" y="463"/>
                  <a:pt x="1119" y="463"/>
                </a:cubicBezTo>
                <a:cubicBezTo>
                  <a:pt x="1105" y="470"/>
                  <a:pt x="1105" y="470"/>
                  <a:pt x="1105" y="470"/>
                </a:cubicBezTo>
                <a:lnTo>
                  <a:pt x="1110" y="475"/>
                </a:lnTo>
                <a:close/>
                <a:moveTo>
                  <a:pt x="1259" y="346"/>
                </a:moveTo>
                <a:cubicBezTo>
                  <a:pt x="1263" y="345"/>
                  <a:pt x="1263" y="345"/>
                  <a:pt x="1263" y="345"/>
                </a:cubicBezTo>
                <a:cubicBezTo>
                  <a:pt x="1260" y="335"/>
                  <a:pt x="1260" y="335"/>
                  <a:pt x="1260" y="335"/>
                </a:cubicBezTo>
                <a:cubicBezTo>
                  <a:pt x="1257" y="339"/>
                  <a:pt x="1257" y="339"/>
                  <a:pt x="1257" y="339"/>
                </a:cubicBezTo>
                <a:lnTo>
                  <a:pt x="1259" y="346"/>
                </a:lnTo>
                <a:close/>
                <a:moveTo>
                  <a:pt x="2615" y="567"/>
                </a:moveTo>
                <a:cubicBezTo>
                  <a:pt x="2605" y="558"/>
                  <a:pt x="2605" y="558"/>
                  <a:pt x="2605" y="558"/>
                </a:cubicBezTo>
                <a:cubicBezTo>
                  <a:pt x="2597" y="560"/>
                  <a:pt x="2597" y="560"/>
                  <a:pt x="2597" y="560"/>
                </a:cubicBezTo>
                <a:cubicBezTo>
                  <a:pt x="2586" y="555"/>
                  <a:pt x="2586" y="555"/>
                  <a:pt x="2586" y="555"/>
                </a:cubicBezTo>
                <a:cubicBezTo>
                  <a:pt x="2585" y="563"/>
                  <a:pt x="2585" y="563"/>
                  <a:pt x="2585" y="563"/>
                </a:cubicBezTo>
                <a:cubicBezTo>
                  <a:pt x="2611" y="576"/>
                  <a:pt x="2611" y="576"/>
                  <a:pt x="2611" y="576"/>
                </a:cubicBezTo>
                <a:cubicBezTo>
                  <a:pt x="2622" y="569"/>
                  <a:pt x="2622" y="569"/>
                  <a:pt x="2622" y="569"/>
                </a:cubicBezTo>
                <a:cubicBezTo>
                  <a:pt x="2622" y="568"/>
                  <a:pt x="2622" y="568"/>
                  <a:pt x="2622" y="568"/>
                </a:cubicBezTo>
                <a:lnTo>
                  <a:pt x="2615" y="567"/>
                </a:lnTo>
                <a:close/>
                <a:moveTo>
                  <a:pt x="384" y="786"/>
                </a:moveTo>
                <a:cubicBezTo>
                  <a:pt x="391" y="788"/>
                  <a:pt x="391" y="788"/>
                  <a:pt x="391" y="788"/>
                </a:cubicBezTo>
                <a:cubicBezTo>
                  <a:pt x="391" y="784"/>
                  <a:pt x="391" y="784"/>
                  <a:pt x="391" y="784"/>
                </a:cubicBezTo>
                <a:cubicBezTo>
                  <a:pt x="391" y="781"/>
                  <a:pt x="391" y="781"/>
                  <a:pt x="391" y="781"/>
                </a:cubicBezTo>
                <a:cubicBezTo>
                  <a:pt x="386" y="779"/>
                  <a:pt x="386" y="779"/>
                  <a:pt x="386" y="779"/>
                </a:cubicBezTo>
                <a:cubicBezTo>
                  <a:pt x="388" y="784"/>
                  <a:pt x="388" y="784"/>
                  <a:pt x="388" y="784"/>
                </a:cubicBezTo>
                <a:cubicBezTo>
                  <a:pt x="385" y="782"/>
                  <a:pt x="385" y="782"/>
                  <a:pt x="385" y="782"/>
                </a:cubicBezTo>
                <a:lnTo>
                  <a:pt x="384" y="786"/>
                </a:lnTo>
                <a:close/>
                <a:moveTo>
                  <a:pt x="373" y="775"/>
                </a:moveTo>
                <a:cubicBezTo>
                  <a:pt x="369" y="773"/>
                  <a:pt x="369" y="773"/>
                  <a:pt x="369" y="773"/>
                </a:cubicBezTo>
                <a:cubicBezTo>
                  <a:pt x="371" y="781"/>
                  <a:pt x="371" y="781"/>
                  <a:pt x="371" y="781"/>
                </a:cubicBezTo>
                <a:lnTo>
                  <a:pt x="373" y="775"/>
                </a:lnTo>
                <a:close/>
                <a:moveTo>
                  <a:pt x="501" y="687"/>
                </a:moveTo>
                <a:cubicBezTo>
                  <a:pt x="507" y="684"/>
                  <a:pt x="507" y="684"/>
                  <a:pt x="507" y="684"/>
                </a:cubicBezTo>
                <a:cubicBezTo>
                  <a:pt x="505" y="680"/>
                  <a:pt x="505" y="680"/>
                  <a:pt x="505" y="680"/>
                </a:cubicBezTo>
                <a:cubicBezTo>
                  <a:pt x="496" y="682"/>
                  <a:pt x="496" y="682"/>
                  <a:pt x="496" y="682"/>
                </a:cubicBezTo>
                <a:lnTo>
                  <a:pt x="501" y="687"/>
                </a:lnTo>
                <a:close/>
                <a:moveTo>
                  <a:pt x="363" y="773"/>
                </a:moveTo>
                <a:cubicBezTo>
                  <a:pt x="359" y="773"/>
                  <a:pt x="359" y="773"/>
                  <a:pt x="359" y="773"/>
                </a:cubicBezTo>
                <a:cubicBezTo>
                  <a:pt x="359" y="777"/>
                  <a:pt x="359" y="777"/>
                  <a:pt x="359" y="777"/>
                </a:cubicBezTo>
                <a:cubicBezTo>
                  <a:pt x="369" y="779"/>
                  <a:pt x="369" y="779"/>
                  <a:pt x="369" y="779"/>
                </a:cubicBezTo>
                <a:cubicBezTo>
                  <a:pt x="367" y="775"/>
                  <a:pt x="367" y="775"/>
                  <a:pt x="367" y="775"/>
                </a:cubicBezTo>
                <a:lnTo>
                  <a:pt x="363" y="773"/>
                </a:lnTo>
                <a:close/>
                <a:moveTo>
                  <a:pt x="424" y="743"/>
                </a:moveTo>
                <a:cubicBezTo>
                  <a:pt x="431" y="726"/>
                  <a:pt x="431" y="726"/>
                  <a:pt x="431" y="726"/>
                </a:cubicBezTo>
                <a:cubicBezTo>
                  <a:pt x="426" y="735"/>
                  <a:pt x="426" y="735"/>
                  <a:pt x="426" y="735"/>
                </a:cubicBezTo>
                <a:lnTo>
                  <a:pt x="424" y="743"/>
                </a:lnTo>
                <a:close/>
                <a:moveTo>
                  <a:pt x="401" y="967"/>
                </a:moveTo>
                <a:cubicBezTo>
                  <a:pt x="405" y="969"/>
                  <a:pt x="405" y="969"/>
                  <a:pt x="405" y="969"/>
                </a:cubicBezTo>
                <a:cubicBezTo>
                  <a:pt x="403" y="964"/>
                  <a:pt x="403" y="964"/>
                  <a:pt x="403" y="964"/>
                </a:cubicBezTo>
                <a:lnTo>
                  <a:pt x="401" y="967"/>
                </a:lnTo>
                <a:close/>
                <a:moveTo>
                  <a:pt x="927" y="1252"/>
                </a:moveTo>
                <a:cubicBezTo>
                  <a:pt x="922" y="1252"/>
                  <a:pt x="922" y="1252"/>
                  <a:pt x="922" y="1252"/>
                </a:cubicBezTo>
                <a:cubicBezTo>
                  <a:pt x="915" y="1258"/>
                  <a:pt x="915" y="1258"/>
                  <a:pt x="915" y="1258"/>
                </a:cubicBezTo>
                <a:lnTo>
                  <a:pt x="927" y="1252"/>
                </a:lnTo>
                <a:close/>
                <a:moveTo>
                  <a:pt x="532" y="1040"/>
                </a:moveTo>
                <a:cubicBezTo>
                  <a:pt x="528" y="1041"/>
                  <a:pt x="528" y="1041"/>
                  <a:pt x="528" y="1041"/>
                </a:cubicBezTo>
                <a:cubicBezTo>
                  <a:pt x="531" y="1043"/>
                  <a:pt x="531" y="1043"/>
                  <a:pt x="531" y="1043"/>
                </a:cubicBezTo>
                <a:lnTo>
                  <a:pt x="532" y="1040"/>
                </a:lnTo>
                <a:close/>
                <a:moveTo>
                  <a:pt x="1947" y="777"/>
                </a:moveTo>
                <a:cubicBezTo>
                  <a:pt x="1946" y="779"/>
                  <a:pt x="1946" y="779"/>
                  <a:pt x="1946" y="779"/>
                </a:cubicBezTo>
                <a:cubicBezTo>
                  <a:pt x="1951" y="781"/>
                  <a:pt x="1951" y="781"/>
                  <a:pt x="1951" y="781"/>
                </a:cubicBezTo>
                <a:cubicBezTo>
                  <a:pt x="1957" y="772"/>
                  <a:pt x="1957" y="772"/>
                  <a:pt x="1957" y="772"/>
                </a:cubicBezTo>
                <a:cubicBezTo>
                  <a:pt x="1951" y="769"/>
                  <a:pt x="1951" y="769"/>
                  <a:pt x="1951" y="769"/>
                </a:cubicBezTo>
                <a:lnTo>
                  <a:pt x="1947" y="777"/>
                </a:lnTo>
                <a:close/>
                <a:moveTo>
                  <a:pt x="856" y="1261"/>
                </a:moveTo>
                <a:cubicBezTo>
                  <a:pt x="854" y="1260"/>
                  <a:pt x="854" y="1260"/>
                  <a:pt x="854" y="1260"/>
                </a:cubicBezTo>
                <a:cubicBezTo>
                  <a:pt x="854" y="1265"/>
                  <a:pt x="854" y="1265"/>
                  <a:pt x="854" y="1265"/>
                </a:cubicBezTo>
                <a:lnTo>
                  <a:pt x="856" y="1261"/>
                </a:lnTo>
                <a:close/>
                <a:moveTo>
                  <a:pt x="723" y="1401"/>
                </a:moveTo>
                <a:cubicBezTo>
                  <a:pt x="722" y="1401"/>
                  <a:pt x="722" y="1401"/>
                  <a:pt x="722" y="1401"/>
                </a:cubicBezTo>
                <a:cubicBezTo>
                  <a:pt x="723" y="1404"/>
                  <a:pt x="723" y="1404"/>
                  <a:pt x="723" y="1404"/>
                </a:cubicBezTo>
                <a:cubicBezTo>
                  <a:pt x="728" y="1404"/>
                  <a:pt x="728" y="1404"/>
                  <a:pt x="728" y="1404"/>
                </a:cubicBezTo>
                <a:cubicBezTo>
                  <a:pt x="726" y="1403"/>
                  <a:pt x="726" y="1403"/>
                  <a:pt x="726" y="1403"/>
                </a:cubicBezTo>
                <a:lnTo>
                  <a:pt x="723" y="1401"/>
                </a:lnTo>
                <a:close/>
                <a:moveTo>
                  <a:pt x="450" y="1010"/>
                </a:moveTo>
                <a:cubicBezTo>
                  <a:pt x="450" y="1010"/>
                  <a:pt x="450" y="1010"/>
                  <a:pt x="450" y="1010"/>
                </a:cubicBezTo>
                <a:cubicBezTo>
                  <a:pt x="450" y="1010"/>
                  <a:pt x="450" y="1010"/>
                  <a:pt x="450" y="1010"/>
                </a:cubicBezTo>
                <a:close/>
                <a:moveTo>
                  <a:pt x="2101" y="958"/>
                </a:moveTo>
                <a:cubicBezTo>
                  <a:pt x="2113" y="948"/>
                  <a:pt x="2113" y="948"/>
                  <a:pt x="2113" y="948"/>
                </a:cubicBezTo>
                <a:cubicBezTo>
                  <a:pt x="2107" y="951"/>
                  <a:pt x="2107" y="951"/>
                  <a:pt x="2107" y="951"/>
                </a:cubicBezTo>
                <a:lnTo>
                  <a:pt x="2101" y="958"/>
                </a:lnTo>
                <a:close/>
                <a:moveTo>
                  <a:pt x="2173" y="871"/>
                </a:moveTo>
                <a:cubicBezTo>
                  <a:pt x="2173" y="875"/>
                  <a:pt x="2173" y="875"/>
                  <a:pt x="2173" y="875"/>
                </a:cubicBezTo>
                <a:cubicBezTo>
                  <a:pt x="2182" y="869"/>
                  <a:pt x="2182" y="869"/>
                  <a:pt x="2182" y="869"/>
                </a:cubicBezTo>
                <a:cubicBezTo>
                  <a:pt x="2184" y="867"/>
                  <a:pt x="2184" y="867"/>
                  <a:pt x="2184" y="867"/>
                </a:cubicBezTo>
                <a:cubicBezTo>
                  <a:pt x="2183" y="862"/>
                  <a:pt x="2183" y="862"/>
                  <a:pt x="2183" y="862"/>
                </a:cubicBezTo>
                <a:lnTo>
                  <a:pt x="2173" y="871"/>
                </a:lnTo>
                <a:close/>
                <a:moveTo>
                  <a:pt x="723" y="1665"/>
                </a:moveTo>
                <a:cubicBezTo>
                  <a:pt x="722" y="1663"/>
                  <a:pt x="722" y="1663"/>
                  <a:pt x="722" y="1663"/>
                </a:cubicBezTo>
                <a:cubicBezTo>
                  <a:pt x="722" y="1669"/>
                  <a:pt x="722" y="1669"/>
                  <a:pt x="722" y="1669"/>
                </a:cubicBezTo>
                <a:lnTo>
                  <a:pt x="723" y="1665"/>
                </a:lnTo>
                <a:close/>
                <a:moveTo>
                  <a:pt x="2278" y="682"/>
                </a:moveTo>
                <a:cubicBezTo>
                  <a:pt x="2279" y="682"/>
                  <a:pt x="2279" y="682"/>
                  <a:pt x="2279" y="682"/>
                </a:cubicBezTo>
                <a:cubicBezTo>
                  <a:pt x="2273" y="694"/>
                  <a:pt x="2273" y="694"/>
                  <a:pt x="2273" y="694"/>
                </a:cubicBezTo>
                <a:cubicBezTo>
                  <a:pt x="2289" y="682"/>
                  <a:pt x="2289" y="682"/>
                  <a:pt x="2289" y="682"/>
                </a:cubicBezTo>
                <a:cubicBezTo>
                  <a:pt x="2286" y="676"/>
                  <a:pt x="2286" y="676"/>
                  <a:pt x="2286" y="676"/>
                </a:cubicBezTo>
                <a:lnTo>
                  <a:pt x="2278" y="682"/>
                </a:lnTo>
                <a:close/>
                <a:moveTo>
                  <a:pt x="2576" y="512"/>
                </a:moveTo>
                <a:cubicBezTo>
                  <a:pt x="2581" y="512"/>
                  <a:pt x="2581" y="512"/>
                  <a:pt x="2581" y="512"/>
                </a:cubicBezTo>
                <a:cubicBezTo>
                  <a:pt x="2585" y="504"/>
                  <a:pt x="2585" y="504"/>
                  <a:pt x="2585" y="504"/>
                </a:cubicBezTo>
                <a:cubicBezTo>
                  <a:pt x="2595" y="505"/>
                  <a:pt x="2595" y="505"/>
                  <a:pt x="2595" y="505"/>
                </a:cubicBezTo>
                <a:cubicBezTo>
                  <a:pt x="2592" y="499"/>
                  <a:pt x="2592" y="499"/>
                  <a:pt x="2592" y="499"/>
                </a:cubicBezTo>
                <a:cubicBezTo>
                  <a:pt x="2592" y="494"/>
                  <a:pt x="2592" y="494"/>
                  <a:pt x="2592" y="494"/>
                </a:cubicBezTo>
                <a:cubicBezTo>
                  <a:pt x="2601" y="501"/>
                  <a:pt x="2601" y="501"/>
                  <a:pt x="2601" y="501"/>
                </a:cubicBezTo>
                <a:cubicBezTo>
                  <a:pt x="2602" y="491"/>
                  <a:pt x="2602" y="491"/>
                  <a:pt x="2602" y="491"/>
                </a:cubicBezTo>
                <a:cubicBezTo>
                  <a:pt x="2613" y="486"/>
                  <a:pt x="2613" y="486"/>
                  <a:pt x="2613" y="486"/>
                </a:cubicBezTo>
                <a:cubicBezTo>
                  <a:pt x="2602" y="483"/>
                  <a:pt x="2602" y="483"/>
                  <a:pt x="2602" y="483"/>
                </a:cubicBezTo>
                <a:cubicBezTo>
                  <a:pt x="2603" y="479"/>
                  <a:pt x="2603" y="479"/>
                  <a:pt x="2603" y="479"/>
                </a:cubicBezTo>
                <a:cubicBezTo>
                  <a:pt x="2587" y="460"/>
                  <a:pt x="2587" y="460"/>
                  <a:pt x="2587" y="460"/>
                </a:cubicBezTo>
                <a:cubicBezTo>
                  <a:pt x="2569" y="458"/>
                  <a:pt x="2569" y="458"/>
                  <a:pt x="2569" y="458"/>
                </a:cubicBezTo>
                <a:cubicBezTo>
                  <a:pt x="2567" y="463"/>
                  <a:pt x="2567" y="463"/>
                  <a:pt x="2567" y="463"/>
                </a:cubicBezTo>
                <a:cubicBezTo>
                  <a:pt x="2566" y="460"/>
                  <a:pt x="2566" y="460"/>
                  <a:pt x="2566" y="460"/>
                </a:cubicBezTo>
                <a:cubicBezTo>
                  <a:pt x="2568" y="456"/>
                  <a:pt x="2568" y="456"/>
                  <a:pt x="2568" y="456"/>
                </a:cubicBezTo>
                <a:cubicBezTo>
                  <a:pt x="2562" y="453"/>
                  <a:pt x="2562" y="453"/>
                  <a:pt x="2562" y="453"/>
                </a:cubicBezTo>
                <a:cubicBezTo>
                  <a:pt x="2560" y="457"/>
                  <a:pt x="2560" y="457"/>
                  <a:pt x="2560" y="457"/>
                </a:cubicBezTo>
                <a:cubicBezTo>
                  <a:pt x="2552" y="456"/>
                  <a:pt x="2552" y="456"/>
                  <a:pt x="2552" y="456"/>
                </a:cubicBezTo>
                <a:cubicBezTo>
                  <a:pt x="2557" y="458"/>
                  <a:pt x="2557" y="458"/>
                  <a:pt x="2557" y="458"/>
                </a:cubicBezTo>
                <a:cubicBezTo>
                  <a:pt x="2557" y="469"/>
                  <a:pt x="2557" y="469"/>
                  <a:pt x="2557" y="469"/>
                </a:cubicBezTo>
                <a:cubicBezTo>
                  <a:pt x="2562" y="472"/>
                  <a:pt x="2562" y="472"/>
                  <a:pt x="2562" y="472"/>
                </a:cubicBezTo>
                <a:cubicBezTo>
                  <a:pt x="2559" y="479"/>
                  <a:pt x="2559" y="479"/>
                  <a:pt x="2559" y="479"/>
                </a:cubicBezTo>
                <a:cubicBezTo>
                  <a:pt x="2559" y="473"/>
                  <a:pt x="2559" y="473"/>
                  <a:pt x="2559" y="473"/>
                </a:cubicBezTo>
                <a:cubicBezTo>
                  <a:pt x="2550" y="465"/>
                  <a:pt x="2550" y="465"/>
                  <a:pt x="2550" y="465"/>
                </a:cubicBezTo>
                <a:cubicBezTo>
                  <a:pt x="2546" y="446"/>
                  <a:pt x="2546" y="446"/>
                  <a:pt x="2546" y="446"/>
                </a:cubicBezTo>
                <a:cubicBezTo>
                  <a:pt x="2548" y="444"/>
                  <a:pt x="2548" y="444"/>
                  <a:pt x="2548" y="444"/>
                </a:cubicBezTo>
                <a:cubicBezTo>
                  <a:pt x="2541" y="435"/>
                  <a:pt x="2541" y="435"/>
                  <a:pt x="2541" y="435"/>
                </a:cubicBezTo>
                <a:cubicBezTo>
                  <a:pt x="2534" y="433"/>
                  <a:pt x="2534" y="433"/>
                  <a:pt x="2534" y="433"/>
                </a:cubicBezTo>
                <a:cubicBezTo>
                  <a:pt x="2541" y="444"/>
                  <a:pt x="2541" y="444"/>
                  <a:pt x="2541" y="444"/>
                </a:cubicBezTo>
                <a:cubicBezTo>
                  <a:pt x="2527" y="435"/>
                  <a:pt x="2527" y="435"/>
                  <a:pt x="2527" y="435"/>
                </a:cubicBezTo>
                <a:cubicBezTo>
                  <a:pt x="2532" y="430"/>
                  <a:pt x="2532" y="430"/>
                  <a:pt x="2532" y="430"/>
                </a:cubicBezTo>
                <a:cubicBezTo>
                  <a:pt x="2520" y="427"/>
                  <a:pt x="2520" y="427"/>
                  <a:pt x="2520" y="427"/>
                </a:cubicBezTo>
                <a:cubicBezTo>
                  <a:pt x="2522" y="425"/>
                  <a:pt x="2522" y="425"/>
                  <a:pt x="2522" y="425"/>
                </a:cubicBezTo>
                <a:cubicBezTo>
                  <a:pt x="2522" y="421"/>
                  <a:pt x="2522" y="421"/>
                  <a:pt x="2522" y="421"/>
                </a:cubicBezTo>
                <a:cubicBezTo>
                  <a:pt x="2516" y="417"/>
                  <a:pt x="2516" y="417"/>
                  <a:pt x="2516" y="417"/>
                </a:cubicBezTo>
                <a:cubicBezTo>
                  <a:pt x="2507" y="416"/>
                  <a:pt x="2507" y="416"/>
                  <a:pt x="2507" y="416"/>
                </a:cubicBezTo>
                <a:cubicBezTo>
                  <a:pt x="2506" y="410"/>
                  <a:pt x="2506" y="410"/>
                  <a:pt x="2506" y="410"/>
                </a:cubicBezTo>
                <a:cubicBezTo>
                  <a:pt x="2499" y="407"/>
                  <a:pt x="2499" y="407"/>
                  <a:pt x="2499" y="407"/>
                </a:cubicBezTo>
                <a:cubicBezTo>
                  <a:pt x="2497" y="400"/>
                  <a:pt x="2497" y="400"/>
                  <a:pt x="2497" y="400"/>
                </a:cubicBezTo>
                <a:cubicBezTo>
                  <a:pt x="2487" y="395"/>
                  <a:pt x="2487" y="395"/>
                  <a:pt x="2487" y="395"/>
                </a:cubicBezTo>
                <a:cubicBezTo>
                  <a:pt x="2483" y="393"/>
                  <a:pt x="2483" y="393"/>
                  <a:pt x="2483" y="393"/>
                </a:cubicBezTo>
                <a:cubicBezTo>
                  <a:pt x="2463" y="376"/>
                  <a:pt x="2463" y="376"/>
                  <a:pt x="2463" y="376"/>
                </a:cubicBezTo>
                <a:cubicBezTo>
                  <a:pt x="2434" y="360"/>
                  <a:pt x="2434" y="360"/>
                  <a:pt x="2434" y="360"/>
                </a:cubicBezTo>
                <a:cubicBezTo>
                  <a:pt x="2398" y="361"/>
                  <a:pt x="2398" y="361"/>
                  <a:pt x="2398" y="361"/>
                </a:cubicBezTo>
                <a:cubicBezTo>
                  <a:pt x="2368" y="352"/>
                  <a:pt x="2368" y="352"/>
                  <a:pt x="2368" y="352"/>
                </a:cubicBezTo>
                <a:cubicBezTo>
                  <a:pt x="2363" y="354"/>
                  <a:pt x="2363" y="354"/>
                  <a:pt x="2363" y="354"/>
                </a:cubicBezTo>
                <a:cubicBezTo>
                  <a:pt x="2363" y="365"/>
                  <a:pt x="2363" y="365"/>
                  <a:pt x="2363" y="365"/>
                </a:cubicBezTo>
                <a:cubicBezTo>
                  <a:pt x="2358" y="369"/>
                  <a:pt x="2358" y="369"/>
                  <a:pt x="2358" y="369"/>
                </a:cubicBezTo>
                <a:cubicBezTo>
                  <a:pt x="2365" y="370"/>
                  <a:pt x="2365" y="370"/>
                  <a:pt x="2365" y="370"/>
                </a:cubicBezTo>
                <a:cubicBezTo>
                  <a:pt x="2370" y="387"/>
                  <a:pt x="2370" y="387"/>
                  <a:pt x="2370" y="387"/>
                </a:cubicBezTo>
                <a:cubicBezTo>
                  <a:pt x="2356" y="399"/>
                  <a:pt x="2356" y="399"/>
                  <a:pt x="2356" y="399"/>
                </a:cubicBezTo>
                <a:cubicBezTo>
                  <a:pt x="2336" y="383"/>
                  <a:pt x="2336" y="383"/>
                  <a:pt x="2336" y="383"/>
                </a:cubicBezTo>
                <a:cubicBezTo>
                  <a:pt x="2334" y="370"/>
                  <a:pt x="2334" y="370"/>
                  <a:pt x="2334" y="370"/>
                </a:cubicBezTo>
                <a:cubicBezTo>
                  <a:pt x="2330" y="363"/>
                  <a:pt x="2330" y="363"/>
                  <a:pt x="2330" y="363"/>
                </a:cubicBezTo>
                <a:cubicBezTo>
                  <a:pt x="2317" y="373"/>
                  <a:pt x="2317" y="373"/>
                  <a:pt x="2317" y="373"/>
                </a:cubicBezTo>
                <a:cubicBezTo>
                  <a:pt x="2295" y="370"/>
                  <a:pt x="2295" y="370"/>
                  <a:pt x="2295" y="370"/>
                </a:cubicBezTo>
                <a:cubicBezTo>
                  <a:pt x="2282" y="363"/>
                  <a:pt x="2282" y="363"/>
                  <a:pt x="2282" y="363"/>
                </a:cubicBezTo>
                <a:cubicBezTo>
                  <a:pt x="2262" y="365"/>
                  <a:pt x="2262" y="365"/>
                  <a:pt x="2262" y="365"/>
                </a:cubicBezTo>
                <a:cubicBezTo>
                  <a:pt x="2247" y="377"/>
                  <a:pt x="2247" y="377"/>
                  <a:pt x="2247" y="377"/>
                </a:cubicBezTo>
                <a:cubicBezTo>
                  <a:pt x="2247" y="371"/>
                  <a:pt x="2247" y="371"/>
                  <a:pt x="2247" y="371"/>
                </a:cubicBezTo>
                <a:cubicBezTo>
                  <a:pt x="2228" y="361"/>
                  <a:pt x="2228" y="361"/>
                  <a:pt x="2228" y="361"/>
                </a:cubicBezTo>
                <a:cubicBezTo>
                  <a:pt x="2232" y="346"/>
                  <a:pt x="2232" y="346"/>
                  <a:pt x="2232" y="346"/>
                </a:cubicBezTo>
                <a:cubicBezTo>
                  <a:pt x="2231" y="339"/>
                  <a:pt x="2231" y="339"/>
                  <a:pt x="2231" y="339"/>
                </a:cubicBezTo>
                <a:cubicBezTo>
                  <a:pt x="2217" y="319"/>
                  <a:pt x="2217" y="319"/>
                  <a:pt x="2217" y="319"/>
                </a:cubicBezTo>
                <a:cubicBezTo>
                  <a:pt x="2165" y="318"/>
                  <a:pt x="2165" y="318"/>
                  <a:pt x="2165" y="318"/>
                </a:cubicBezTo>
                <a:cubicBezTo>
                  <a:pt x="2138" y="325"/>
                  <a:pt x="2138" y="325"/>
                  <a:pt x="2138" y="325"/>
                </a:cubicBezTo>
                <a:cubicBezTo>
                  <a:pt x="2129" y="319"/>
                  <a:pt x="2129" y="319"/>
                  <a:pt x="2129" y="319"/>
                </a:cubicBezTo>
                <a:cubicBezTo>
                  <a:pt x="2136" y="310"/>
                  <a:pt x="2136" y="310"/>
                  <a:pt x="2136" y="310"/>
                </a:cubicBezTo>
                <a:cubicBezTo>
                  <a:pt x="2126" y="300"/>
                  <a:pt x="2126" y="300"/>
                  <a:pt x="2126" y="300"/>
                </a:cubicBezTo>
                <a:cubicBezTo>
                  <a:pt x="2115" y="301"/>
                  <a:pt x="2115" y="301"/>
                  <a:pt x="2115" y="301"/>
                </a:cubicBezTo>
                <a:cubicBezTo>
                  <a:pt x="2109" y="293"/>
                  <a:pt x="2109" y="293"/>
                  <a:pt x="2109" y="293"/>
                </a:cubicBezTo>
                <a:cubicBezTo>
                  <a:pt x="2094" y="291"/>
                  <a:pt x="2094" y="291"/>
                  <a:pt x="2094" y="291"/>
                </a:cubicBezTo>
                <a:cubicBezTo>
                  <a:pt x="2099" y="282"/>
                  <a:pt x="2099" y="282"/>
                  <a:pt x="2099" y="282"/>
                </a:cubicBezTo>
                <a:cubicBezTo>
                  <a:pt x="2106" y="284"/>
                  <a:pt x="2106" y="284"/>
                  <a:pt x="2106" y="284"/>
                </a:cubicBezTo>
                <a:cubicBezTo>
                  <a:pt x="2103" y="271"/>
                  <a:pt x="2103" y="271"/>
                  <a:pt x="2103" y="271"/>
                </a:cubicBezTo>
                <a:cubicBezTo>
                  <a:pt x="2099" y="268"/>
                  <a:pt x="2099" y="268"/>
                  <a:pt x="2099" y="268"/>
                </a:cubicBezTo>
                <a:cubicBezTo>
                  <a:pt x="1994" y="243"/>
                  <a:pt x="1994" y="243"/>
                  <a:pt x="1994" y="243"/>
                </a:cubicBezTo>
                <a:cubicBezTo>
                  <a:pt x="1991" y="247"/>
                  <a:pt x="1991" y="247"/>
                  <a:pt x="1991" y="247"/>
                </a:cubicBezTo>
                <a:cubicBezTo>
                  <a:pt x="1995" y="254"/>
                  <a:pt x="1995" y="254"/>
                  <a:pt x="1995" y="254"/>
                </a:cubicBezTo>
                <a:cubicBezTo>
                  <a:pt x="1977" y="276"/>
                  <a:pt x="1977" y="276"/>
                  <a:pt x="1977" y="276"/>
                </a:cubicBezTo>
                <a:cubicBezTo>
                  <a:pt x="1979" y="284"/>
                  <a:pt x="1979" y="284"/>
                  <a:pt x="1979" y="284"/>
                </a:cubicBezTo>
                <a:cubicBezTo>
                  <a:pt x="1976" y="288"/>
                  <a:pt x="1976" y="288"/>
                  <a:pt x="1976" y="288"/>
                </a:cubicBezTo>
                <a:cubicBezTo>
                  <a:pt x="1980" y="299"/>
                  <a:pt x="1980" y="299"/>
                  <a:pt x="1980" y="299"/>
                </a:cubicBezTo>
                <a:cubicBezTo>
                  <a:pt x="1973" y="297"/>
                  <a:pt x="1973" y="297"/>
                  <a:pt x="1973" y="297"/>
                </a:cubicBezTo>
                <a:cubicBezTo>
                  <a:pt x="1955" y="312"/>
                  <a:pt x="1955" y="312"/>
                  <a:pt x="1955" y="312"/>
                </a:cubicBezTo>
                <a:cubicBezTo>
                  <a:pt x="1925" y="292"/>
                  <a:pt x="1925" y="292"/>
                  <a:pt x="1925" y="292"/>
                </a:cubicBezTo>
                <a:cubicBezTo>
                  <a:pt x="1918" y="293"/>
                  <a:pt x="1918" y="293"/>
                  <a:pt x="1918" y="293"/>
                </a:cubicBezTo>
                <a:cubicBezTo>
                  <a:pt x="1915" y="304"/>
                  <a:pt x="1915" y="304"/>
                  <a:pt x="1915" y="304"/>
                </a:cubicBezTo>
                <a:cubicBezTo>
                  <a:pt x="1900" y="301"/>
                  <a:pt x="1900" y="301"/>
                  <a:pt x="1900" y="301"/>
                </a:cubicBezTo>
                <a:cubicBezTo>
                  <a:pt x="1889" y="278"/>
                  <a:pt x="1889" y="278"/>
                  <a:pt x="1889" y="278"/>
                </a:cubicBezTo>
                <a:cubicBezTo>
                  <a:pt x="1881" y="296"/>
                  <a:pt x="1881" y="296"/>
                  <a:pt x="1881" y="296"/>
                </a:cubicBezTo>
                <a:cubicBezTo>
                  <a:pt x="1880" y="310"/>
                  <a:pt x="1880" y="310"/>
                  <a:pt x="1880" y="310"/>
                </a:cubicBezTo>
                <a:cubicBezTo>
                  <a:pt x="1871" y="329"/>
                  <a:pt x="1871" y="329"/>
                  <a:pt x="1871" y="329"/>
                </a:cubicBezTo>
                <a:cubicBezTo>
                  <a:pt x="1867" y="320"/>
                  <a:pt x="1867" y="320"/>
                  <a:pt x="1867" y="320"/>
                </a:cubicBezTo>
                <a:cubicBezTo>
                  <a:pt x="1854" y="315"/>
                  <a:pt x="1854" y="315"/>
                  <a:pt x="1854" y="315"/>
                </a:cubicBezTo>
                <a:cubicBezTo>
                  <a:pt x="1843" y="291"/>
                  <a:pt x="1843" y="291"/>
                  <a:pt x="1843" y="291"/>
                </a:cubicBezTo>
                <a:cubicBezTo>
                  <a:pt x="1840" y="292"/>
                  <a:pt x="1840" y="292"/>
                  <a:pt x="1840" y="292"/>
                </a:cubicBezTo>
                <a:cubicBezTo>
                  <a:pt x="1839" y="282"/>
                  <a:pt x="1839" y="282"/>
                  <a:pt x="1839" y="282"/>
                </a:cubicBezTo>
                <a:cubicBezTo>
                  <a:pt x="1849" y="271"/>
                  <a:pt x="1849" y="271"/>
                  <a:pt x="1849" y="271"/>
                </a:cubicBezTo>
                <a:cubicBezTo>
                  <a:pt x="1848" y="269"/>
                  <a:pt x="1848" y="269"/>
                  <a:pt x="1848" y="269"/>
                </a:cubicBezTo>
                <a:cubicBezTo>
                  <a:pt x="1849" y="262"/>
                  <a:pt x="1849" y="262"/>
                  <a:pt x="1849" y="262"/>
                </a:cubicBezTo>
                <a:cubicBezTo>
                  <a:pt x="1845" y="253"/>
                  <a:pt x="1845" y="253"/>
                  <a:pt x="1845" y="253"/>
                </a:cubicBezTo>
                <a:cubicBezTo>
                  <a:pt x="1848" y="236"/>
                  <a:pt x="1848" y="236"/>
                  <a:pt x="1848" y="236"/>
                </a:cubicBezTo>
                <a:cubicBezTo>
                  <a:pt x="1832" y="216"/>
                  <a:pt x="1832" y="216"/>
                  <a:pt x="1832" y="216"/>
                </a:cubicBezTo>
                <a:cubicBezTo>
                  <a:pt x="1817" y="212"/>
                  <a:pt x="1817" y="212"/>
                  <a:pt x="1817" y="212"/>
                </a:cubicBezTo>
                <a:cubicBezTo>
                  <a:pt x="1812" y="218"/>
                  <a:pt x="1812" y="218"/>
                  <a:pt x="1812" y="218"/>
                </a:cubicBezTo>
                <a:cubicBezTo>
                  <a:pt x="1777" y="199"/>
                  <a:pt x="1777" y="199"/>
                  <a:pt x="1777" y="199"/>
                </a:cubicBezTo>
                <a:cubicBezTo>
                  <a:pt x="1776" y="205"/>
                  <a:pt x="1776" y="205"/>
                  <a:pt x="1776" y="205"/>
                </a:cubicBezTo>
                <a:cubicBezTo>
                  <a:pt x="1771" y="203"/>
                  <a:pt x="1771" y="203"/>
                  <a:pt x="1771" y="203"/>
                </a:cubicBezTo>
                <a:cubicBezTo>
                  <a:pt x="1768" y="217"/>
                  <a:pt x="1768" y="217"/>
                  <a:pt x="1768" y="217"/>
                </a:cubicBezTo>
                <a:cubicBezTo>
                  <a:pt x="1772" y="230"/>
                  <a:pt x="1772" y="230"/>
                  <a:pt x="1772" y="230"/>
                </a:cubicBezTo>
                <a:cubicBezTo>
                  <a:pt x="1769" y="234"/>
                  <a:pt x="1769" y="234"/>
                  <a:pt x="1769" y="234"/>
                </a:cubicBezTo>
                <a:cubicBezTo>
                  <a:pt x="1742" y="239"/>
                  <a:pt x="1742" y="239"/>
                  <a:pt x="1742" y="239"/>
                </a:cubicBezTo>
                <a:cubicBezTo>
                  <a:pt x="1710" y="229"/>
                  <a:pt x="1710" y="229"/>
                  <a:pt x="1710" y="229"/>
                </a:cubicBezTo>
                <a:cubicBezTo>
                  <a:pt x="1709" y="217"/>
                  <a:pt x="1709" y="217"/>
                  <a:pt x="1709" y="217"/>
                </a:cubicBezTo>
                <a:cubicBezTo>
                  <a:pt x="1715" y="215"/>
                  <a:pt x="1715" y="215"/>
                  <a:pt x="1715" y="215"/>
                </a:cubicBezTo>
                <a:cubicBezTo>
                  <a:pt x="1674" y="205"/>
                  <a:pt x="1674" y="205"/>
                  <a:pt x="1674" y="205"/>
                </a:cubicBezTo>
                <a:cubicBezTo>
                  <a:pt x="1647" y="214"/>
                  <a:pt x="1647" y="214"/>
                  <a:pt x="1647" y="214"/>
                </a:cubicBezTo>
                <a:cubicBezTo>
                  <a:pt x="1657" y="222"/>
                  <a:pt x="1657" y="222"/>
                  <a:pt x="1657" y="222"/>
                </a:cubicBezTo>
                <a:cubicBezTo>
                  <a:pt x="1646" y="227"/>
                  <a:pt x="1646" y="227"/>
                  <a:pt x="1646" y="227"/>
                </a:cubicBezTo>
                <a:cubicBezTo>
                  <a:pt x="1642" y="226"/>
                  <a:pt x="1642" y="226"/>
                  <a:pt x="1642" y="226"/>
                </a:cubicBezTo>
                <a:cubicBezTo>
                  <a:pt x="1647" y="222"/>
                  <a:pt x="1647" y="222"/>
                  <a:pt x="1647" y="222"/>
                </a:cubicBezTo>
                <a:cubicBezTo>
                  <a:pt x="1644" y="221"/>
                  <a:pt x="1644" y="221"/>
                  <a:pt x="1644" y="221"/>
                </a:cubicBezTo>
                <a:cubicBezTo>
                  <a:pt x="1645" y="208"/>
                  <a:pt x="1645" y="208"/>
                  <a:pt x="1645" y="208"/>
                </a:cubicBezTo>
                <a:cubicBezTo>
                  <a:pt x="1638" y="191"/>
                  <a:pt x="1638" y="191"/>
                  <a:pt x="1638" y="191"/>
                </a:cubicBezTo>
                <a:cubicBezTo>
                  <a:pt x="1638" y="201"/>
                  <a:pt x="1638" y="201"/>
                  <a:pt x="1638" y="201"/>
                </a:cubicBezTo>
                <a:cubicBezTo>
                  <a:pt x="1634" y="206"/>
                  <a:pt x="1634" y="206"/>
                  <a:pt x="1634" y="206"/>
                </a:cubicBezTo>
                <a:cubicBezTo>
                  <a:pt x="1619" y="201"/>
                  <a:pt x="1619" y="201"/>
                  <a:pt x="1619" y="201"/>
                </a:cubicBezTo>
                <a:cubicBezTo>
                  <a:pt x="1618" y="194"/>
                  <a:pt x="1618" y="194"/>
                  <a:pt x="1618" y="194"/>
                </a:cubicBezTo>
                <a:cubicBezTo>
                  <a:pt x="1621" y="191"/>
                  <a:pt x="1621" y="191"/>
                  <a:pt x="1621" y="191"/>
                </a:cubicBezTo>
                <a:cubicBezTo>
                  <a:pt x="1613" y="197"/>
                  <a:pt x="1613" y="197"/>
                  <a:pt x="1613" y="197"/>
                </a:cubicBezTo>
                <a:cubicBezTo>
                  <a:pt x="1603" y="191"/>
                  <a:pt x="1603" y="191"/>
                  <a:pt x="1603" y="191"/>
                </a:cubicBezTo>
                <a:cubicBezTo>
                  <a:pt x="1596" y="201"/>
                  <a:pt x="1596" y="201"/>
                  <a:pt x="1596" y="201"/>
                </a:cubicBezTo>
                <a:cubicBezTo>
                  <a:pt x="1599" y="210"/>
                  <a:pt x="1599" y="210"/>
                  <a:pt x="1599" y="210"/>
                </a:cubicBezTo>
                <a:cubicBezTo>
                  <a:pt x="1610" y="201"/>
                  <a:pt x="1610" y="201"/>
                  <a:pt x="1610" y="201"/>
                </a:cubicBezTo>
                <a:cubicBezTo>
                  <a:pt x="1614" y="207"/>
                  <a:pt x="1614" y="207"/>
                  <a:pt x="1614" y="207"/>
                </a:cubicBezTo>
                <a:cubicBezTo>
                  <a:pt x="1599" y="217"/>
                  <a:pt x="1599" y="217"/>
                  <a:pt x="1599" y="217"/>
                </a:cubicBezTo>
                <a:cubicBezTo>
                  <a:pt x="1591" y="212"/>
                  <a:pt x="1591" y="212"/>
                  <a:pt x="1591" y="212"/>
                </a:cubicBezTo>
                <a:cubicBezTo>
                  <a:pt x="1595" y="218"/>
                  <a:pt x="1595" y="218"/>
                  <a:pt x="1595" y="218"/>
                </a:cubicBezTo>
                <a:cubicBezTo>
                  <a:pt x="1592" y="220"/>
                  <a:pt x="1592" y="220"/>
                  <a:pt x="1592" y="220"/>
                </a:cubicBezTo>
                <a:cubicBezTo>
                  <a:pt x="1572" y="230"/>
                  <a:pt x="1572" y="230"/>
                  <a:pt x="1572" y="230"/>
                </a:cubicBezTo>
                <a:cubicBezTo>
                  <a:pt x="1557" y="229"/>
                  <a:pt x="1557" y="229"/>
                  <a:pt x="1557" y="229"/>
                </a:cubicBezTo>
                <a:cubicBezTo>
                  <a:pt x="1557" y="231"/>
                  <a:pt x="1557" y="231"/>
                  <a:pt x="1557" y="231"/>
                </a:cubicBezTo>
                <a:cubicBezTo>
                  <a:pt x="1557" y="238"/>
                  <a:pt x="1557" y="238"/>
                  <a:pt x="1557" y="238"/>
                </a:cubicBezTo>
                <a:cubicBezTo>
                  <a:pt x="1562" y="242"/>
                  <a:pt x="1562" y="242"/>
                  <a:pt x="1562" y="242"/>
                </a:cubicBezTo>
                <a:cubicBezTo>
                  <a:pt x="1553" y="238"/>
                  <a:pt x="1553" y="238"/>
                  <a:pt x="1553" y="238"/>
                </a:cubicBezTo>
                <a:cubicBezTo>
                  <a:pt x="1546" y="242"/>
                  <a:pt x="1546" y="242"/>
                  <a:pt x="1546" y="242"/>
                </a:cubicBezTo>
                <a:cubicBezTo>
                  <a:pt x="1567" y="210"/>
                  <a:pt x="1567" y="210"/>
                  <a:pt x="1567" y="210"/>
                </a:cubicBezTo>
                <a:cubicBezTo>
                  <a:pt x="1580" y="210"/>
                  <a:pt x="1580" y="210"/>
                  <a:pt x="1580" y="210"/>
                </a:cubicBezTo>
                <a:cubicBezTo>
                  <a:pt x="1608" y="169"/>
                  <a:pt x="1608" y="169"/>
                  <a:pt x="1608" y="169"/>
                </a:cubicBezTo>
                <a:cubicBezTo>
                  <a:pt x="1626" y="161"/>
                  <a:pt x="1626" y="161"/>
                  <a:pt x="1626" y="161"/>
                </a:cubicBezTo>
                <a:cubicBezTo>
                  <a:pt x="1626" y="155"/>
                  <a:pt x="1626" y="155"/>
                  <a:pt x="1626" y="155"/>
                </a:cubicBezTo>
                <a:cubicBezTo>
                  <a:pt x="1633" y="153"/>
                  <a:pt x="1633" y="153"/>
                  <a:pt x="1633" y="153"/>
                </a:cubicBezTo>
                <a:cubicBezTo>
                  <a:pt x="1631" y="150"/>
                  <a:pt x="1631" y="150"/>
                  <a:pt x="1631" y="150"/>
                </a:cubicBezTo>
                <a:cubicBezTo>
                  <a:pt x="1642" y="143"/>
                  <a:pt x="1642" y="143"/>
                  <a:pt x="1642" y="143"/>
                </a:cubicBezTo>
                <a:cubicBezTo>
                  <a:pt x="1650" y="130"/>
                  <a:pt x="1650" y="130"/>
                  <a:pt x="1650" y="130"/>
                </a:cubicBezTo>
                <a:cubicBezTo>
                  <a:pt x="1648" y="122"/>
                  <a:pt x="1648" y="122"/>
                  <a:pt x="1648" y="122"/>
                </a:cubicBezTo>
                <a:cubicBezTo>
                  <a:pt x="1650" y="119"/>
                  <a:pt x="1650" y="119"/>
                  <a:pt x="1650" y="119"/>
                </a:cubicBezTo>
                <a:cubicBezTo>
                  <a:pt x="1640" y="116"/>
                  <a:pt x="1640" y="116"/>
                  <a:pt x="1640" y="116"/>
                </a:cubicBezTo>
                <a:cubicBezTo>
                  <a:pt x="1634" y="104"/>
                  <a:pt x="1634" y="104"/>
                  <a:pt x="1634" y="104"/>
                </a:cubicBezTo>
                <a:cubicBezTo>
                  <a:pt x="1646" y="116"/>
                  <a:pt x="1646" y="116"/>
                  <a:pt x="1646" y="116"/>
                </a:cubicBezTo>
                <a:cubicBezTo>
                  <a:pt x="1651" y="105"/>
                  <a:pt x="1651" y="105"/>
                  <a:pt x="1651" y="105"/>
                </a:cubicBezTo>
                <a:cubicBezTo>
                  <a:pt x="1651" y="99"/>
                  <a:pt x="1651" y="99"/>
                  <a:pt x="1651" y="99"/>
                </a:cubicBezTo>
                <a:cubicBezTo>
                  <a:pt x="1647" y="99"/>
                  <a:pt x="1647" y="99"/>
                  <a:pt x="1647" y="99"/>
                </a:cubicBezTo>
                <a:cubicBezTo>
                  <a:pt x="1642" y="83"/>
                  <a:pt x="1642" y="83"/>
                  <a:pt x="1642" y="83"/>
                </a:cubicBezTo>
                <a:cubicBezTo>
                  <a:pt x="1638" y="90"/>
                  <a:pt x="1638" y="90"/>
                  <a:pt x="1638" y="90"/>
                </a:cubicBezTo>
                <a:cubicBezTo>
                  <a:pt x="1635" y="83"/>
                  <a:pt x="1635" y="83"/>
                  <a:pt x="1635" y="83"/>
                </a:cubicBezTo>
                <a:cubicBezTo>
                  <a:pt x="1637" y="78"/>
                  <a:pt x="1637" y="78"/>
                  <a:pt x="1637" y="78"/>
                </a:cubicBezTo>
                <a:cubicBezTo>
                  <a:pt x="1616" y="56"/>
                  <a:pt x="1616" y="56"/>
                  <a:pt x="1616" y="56"/>
                </a:cubicBezTo>
                <a:cubicBezTo>
                  <a:pt x="1580" y="54"/>
                  <a:pt x="1580" y="54"/>
                  <a:pt x="1580" y="54"/>
                </a:cubicBezTo>
                <a:cubicBezTo>
                  <a:pt x="1570" y="70"/>
                  <a:pt x="1570" y="70"/>
                  <a:pt x="1570" y="70"/>
                </a:cubicBezTo>
                <a:cubicBezTo>
                  <a:pt x="1554" y="70"/>
                  <a:pt x="1554" y="70"/>
                  <a:pt x="1554" y="70"/>
                </a:cubicBezTo>
                <a:cubicBezTo>
                  <a:pt x="1567" y="54"/>
                  <a:pt x="1567" y="54"/>
                  <a:pt x="1567" y="54"/>
                </a:cubicBezTo>
                <a:cubicBezTo>
                  <a:pt x="1570" y="46"/>
                  <a:pt x="1570" y="46"/>
                  <a:pt x="1570" y="46"/>
                </a:cubicBezTo>
                <a:cubicBezTo>
                  <a:pt x="1568" y="42"/>
                  <a:pt x="1568" y="42"/>
                  <a:pt x="1568" y="42"/>
                </a:cubicBezTo>
                <a:cubicBezTo>
                  <a:pt x="1549" y="39"/>
                  <a:pt x="1549" y="39"/>
                  <a:pt x="1549" y="39"/>
                </a:cubicBezTo>
                <a:cubicBezTo>
                  <a:pt x="1549" y="33"/>
                  <a:pt x="1549" y="33"/>
                  <a:pt x="1549" y="33"/>
                </a:cubicBezTo>
                <a:cubicBezTo>
                  <a:pt x="1531" y="44"/>
                  <a:pt x="1531" y="44"/>
                  <a:pt x="1531" y="44"/>
                </a:cubicBezTo>
                <a:cubicBezTo>
                  <a:pt x="1553" y="22"/>
                  <a:pt x="1553" y="22"/>
                  <a:pt x="1553" y="22"/>
                </a:cubicBezTo>
                <a:cubicBezTo>
                  <a:pt x="1549" y="10"/>
                  <a:pt x="1549" y="10"/>
                  <a:pt x="1549" y="10"/>
                </a:cubicBezTo>
                <a:cubicBezTo>
                  <a:pt x="1529" y="0"/>
                  <a:pt x="1529" y="0"/>
                  <a:pt x="1529" y="0"/>
                </a:cubicBezTo>
                <a:cubicBezTo>
                  <a:pt x="1515" y="5"/>
                  <a:pt x="1515" y="5"/>
                  <a:pt x="1515" y="5"/>
                </a:cubicBezTo>
                <a:cubicBezTo>
                  <a:pt x="1494" y="36"/>
                  <a:pt x="1494" y="36"/>
                  <a:pt x="1494" y="36"/>
                </a:cubicBezTo>
                <a:cubicBezTo>
                  <a:pt x="1488" y="51"/>
                  <a:pt x="1488" y="51"/>
                  <a:pt x="1488" y="51"/>
                </a:cubicBezTo>
                <a:cubicBezTo>
                  <a:pt x="1494" y="60"/>
                  <a:pt x="1494" y="60"/>
                  <a:pt x="1494" y="60"/>
                </a:cubicBezTo>
                <a:cubicBezTo>
                  <a:pt x="1491" y="59"/>
                  <a:pt x="1491" y="59"/>
                  <a:pt x="1491" y="59"/>
                </a:cubicBezTo>
                <a:cubicBezTo>
                  <a:pt x="1491" y="65"/>
                  <a:pt x="1491" y="65"/>
                  <a:pt x="1491" y="65"/>
                </a:cubicBezTo>
                <a:cubicBezTo>
                  <a:pt x="1462" y="70"/>
                  <a:pt x="1462" y="70"/>
                  <a:pt x="1462" y="70"/>
                </a:cubicBezTo>
                <a:cubicBezTo>
                  <a:pt x="1475" y="82"/>
                  <a:pt x="1475" y="82"/>
                  <a:pt x="1475" y="82"/>
                </a:cubicBezTo>
                <a:cubicBezTo>
                  <a:pt x="1473" y="93"/>
                  <a:pt x="1473" y="93"/>
                  <a:pt x="1473" y="93"/>
                </a:cubicBezTo>
                <a:cubicBezTo>
                  <a:pt x="1468" y="88"/>
                  <a:pt x="1468" y="88"/>
                  <a:pt x="1468" y="88"/>
                </a:cubicBezTo>
                <a:cubicBezTo>
                  <a:pt x="1460" y="81"/>
                  <a:pt x="1460" y="81"/>
                  <a:pt x="1460" y="81"/>
                </a:cubicBezTo>
                <a:cubicBezTo>
                  <a:pt x="1447" y="90"/>
                  <a:pt x="1447" y="90"/>
                  <a:pt x="1447" y="90"/>
                </a:cubicBezTo>
                <a:cubicBezTo>
                  <a:pt x="1449" y="96"/>
                  <a:pt x="1449" y="96"/>
                  <a:pt x="1449" y="96"/>
                </a:cubicBezTo>
                <a:cubicBezTo>
                  <a:pt x="1433" y="102"/>
                  <a:pt x="1433" y="102"/>
                  <a:pt x="1433" y="102"/>
                </a:cubicBezTo>
                <a:cubicBezTo>
                  <a:pt x="1434" y="96"/>
                  <a:pt x="1434" y="96"/>
                  <a:pt x="1434" y="96"/>
                </a:cubicBezTo>
                <a:cubicBezTo>
                  <a:pt x="1431" y="95"/>
                  <a:pt x="1431" y="95"/>
                  <a:pt x="1431" y="95"/>
                </a:cubicBezTo>
                <a:cubicBezTo>
                  <a:pt x="1423" y="102"/>
                  <a:pt x="1423" y="102"/>
                  <a:pt x="1423" y="102"/>
                </a:cubicBezTo>
                <a:cubicBezTo>
                  <a:pt x="1427" y="90"/>
                  <a:pt x="1427" y="90"/>
                  <a:pt x="1427" y="90"/>
                </a:cubicBezTo>
                <a:cubicBezTo>
                  <a:pt x="1424" y="87"/>
                  <a:pt x="1424" y="87"/>
                  <a:pt x="1424" y="87"/>
                </a:cubicBezTo>
                <a:cubicBezTo>
                  <a:pt x="1387" y="92"/>
                  <a:pt x="1387" y="92"/>
                  <a:pt x="1387" y="92"/>
                </a:cubicBezTo>
                <a:cubicBezTo>
                  <a:pt x="1387" y="97"/>
                  <a:pt x="1387" y="97"/>
                  <a:pt x="1387" y="97"/>
                </a:cubicBezTo>
                <a:cubicBezTo>
                  <a:pt x="1395" y="97"/>
                  <a:pt x="1395" y="97"/>
                  <a:pt x="1395" y="97"/>
                </a:cubicBezTo>
                <a:cubicBezTo>
                  <a:pt x="1394" y="102"/>
                  <a:pt x="1394" y="102"/>
                  <a:pt x="1394" y="102"/>
                </a:cubicBezTo>
                <a:cubicBezTo>
                  <a:pt x="1341" y="121"/>
                  <a:pt x="1341" y="121"/>
                  <a:pt x="1341" y="121"/>
                </a:cubicBezTo>
                <a:cubicBezTo>
                  <a:pt x="1326" y="139"/>
                  <a:pt x="1326" y="139"/>
                  <a:pt x="1326" y="139"/>
                </a:cubicBezTo>
                <a:cubicBezTo>
                  <a:pt x="1313" y="139"/>
                  <a:pt x="1313" y="139"/>
                  <a:pt x="1313" y="139"/>
                </a:cubicBezTo>
                <a:cubicBezTo>
                  <a:pt x="1322" y="144"/>
                  <a:pt x="1322" y="144"/>
                  <a:pt x="1322" y="144"/>
                </a:cubicBezTo>
                <a:cubicBezTo>
                  <a:pt x="1315" y="147"/>
                  <a:pt x="1315" y="147"/>
                  <a:pt x="1315" y="147"/>
                </a:cubicBezTo>
                <a:cubicBezTo>
                  <a:pt x="1311" y="161"/>
                  <a:pt x="1311" y="161"/>
                  <a:pt x="1311" y="161"/>
                </a:cubicBezTo>
                <a:cubicBezTo>
                  <a:pt x="1300" y="153"/>
                  <a:pt x="1300" y="153"/>
                  <a:pt x="1300" y="153"/>
                </a:cubicBezTo>
                <a:cubicBezTo>
                  <a:pt x="1297" y="160"/>
                  <a:pt x="1297" y="160"/>
                  <a:pt x="1297" y="160"/>
                </a:cubicBezTo>
                <a:cubicBezTo>
                  <a:pt x="1309" y="166"/>
                  <a:pt x="1309" y="166"/>
                  <a:pt x="1309" y="166"/>
                </a:cubicBezTo>
                <a:cubicBezTo>
                  <a:pt x="1299" y="175"/>
                  <a:pt x="1299" y="175"/>
                  <a:pt x="1299" y="175"/>
                </a:cubicBezTo>
                <a:cubicBezTo>
                  <a:pt x="1309" y="180"/>
                  <a:pt x="1309" y="180"/>
                  <a:pt x="1309" y="180"/>
                </a:cubicBezTo>
                <a:cubicBezTo>
                  <a:pt x="1313" y="189"/>
                  <a:pt x="1313" y="189"/>
                  <a:pt x="1313" y="189"/>
                </a:cubicBezTo>
                <a:cubicBezTo>
                  <a:pt x="1309" y="190"/>
                  <a:pt x="1309" y="190"/>
                  <a:pt x="1309" y="190"/>
                </a:cubicBezTo>
                <a:cubicBezTo>
                  <a:pt x="1309" y="197"/>
                  <a:pt x="1309" y="197"/>
                  <a:pt x="1309" y="197"/>
                </a:cubicBezTo>
                <a:cubicBezTo>
                  <a:pt x="1239" y="210"/>
                  <a:pt x="1239" y="210"/>
                  <a:pt x="1239" y="210"/>
                </a:cubicBezTo>
                <a:cubicBezTo>
                  <a:pt x="1233" y="212"/>
                  <a:pt x="1233" y="212"/>
                  <a:pt x="1233" y="212"/>
                </a:cubicBezTo>
                <a:cubicBezTo>
                  <a:pt x="1236" y="216"/>
                  <a:pt x="1236" y="216"/>
                  <a:pt x="1236" y="216"/>
                </a:cubicBezTo>
                <a:cubicBezTo>
                  <a:pt x="1230" y="222"/>
                  <a:pt x="1230" y="222"/>
                  <a:pt x="1230" y="222"/>
                </a:cubicBezTo>
                <a:cubicBezTo>
                  <a:pt x="1233" y="224"/>
                  <a:pt x="1233" y="224"/>
                  <a:pt x="1233" y="224"/>
                </a:cubicBezTo>
                <a:cubicBezTo>
                  <a:pt x="1230" y="229"/>
                  <a:pt x="1230" y="229"/>
                  <a:pt x="1230" y="229"/>
                </a:cubicBezTo>
                <a:cubicBezTo>
                  <a:pt x="1239" y="240"/>
                  <a:pt x="1239" y="240"/>
                  <a:pt x="1239" y="240"/>
                </a:cubicBezTo>
                <a:cubicBezTo>
                  <a:pt x="1236" y="248"/>
                  <a:pt x="1236" y="248"/>
                  <a:pt x="1236" y="248"/>
                </a:cubicBezTo>
                <a:cubicBezTo>
                  <a:pt x="1238" y="259"/>
                  <a:pt x="1238" y="259"/>
                  <a:pt x="1238" y="259"/>
                </a:cubicBezTo>
                <a:cubicBezTo>
                  <a:pt x="1255" y="268"/>
                  <a:pt x="1255" y="268"/>
                  <a:pt x="1255" y="268"/>
                </a:cubicBezTo>
                <a:cubicBezTo>
                  <a:pt x="1256" y="271"/>
                  <a:pt x="1256" y="271"/>
                  <a:pt x="1256" y="271"/>
                </a:cubicBezTo>
                <a:cubicBezTo>
                  <a:pt x="1255" y="275"/>
                  <a:pt x="1255" y="275"/>
                  <a:pt x="1255" y="275"/>
                </a:cubicBezTo>
                <a:cubicBezTo>
                  <a:pt x="1270" y="284"/>
                  <a:pt x="1270" y="284"/>
                  <a:pt x="1270" y="284"/>
                </a:cubicBezTo>
                <a:cubicBezTo>
                  <a:pt x="1272" y="294"/>
                  <a:pt x="1272" y="294"/>
                  <a:pt x="1272" y="294"/>
                </a:cubicBezTo>
                <a:cubicBezTo>
                  <a:pt x="1267" y="308"/>
                  <a:pt x="1267" y="308"/>
                  <a:pt x="1267" y="308"/>
                </a:cubicBezTo>
                <a:cubicBezTo>
                  <a:pt x="1272" y="331"/>
                  <a:pt x="1272" y="331"/>
                  <a:pt x="1272" y="331"/>
                </a:cubicBezTo>
                <a:cubicBezTo>
                  <a:pt x="1272" y="342"/>
                  <a:pt x="1272" y="342"/>
                  <a:pt x="1272" y="342"/>
                </a:cubicBezTo>
                <a:cubicBezTo>
                  <a:pt x="1265" y="345"/>
                  <a:pt x="1265" y="345"/>
                  <a:pt x="1265" y="345"/>
                </a:cubicBezTo>
                <a:cubicBezTo>
                  <a:pt x="1266" y="352"/>
                  <a:pt x="1266" y="352"/>
                  <a:pt x="1266" y="352"/>
                </a:cubicBezTo>
                <a:cubicBezTo>
                  <a:pt x="1255" y="345"/>
                  <a:pt x="1255" y="345"/>
                  <a:pt x="1255" y="345"/>
                </a:cubicBezTo>
                <a:cubicBezTo>
                  <a:pt x="1256" y="328"/>
                  <a:pt x="1256" y="328"/>
                  <a:pt x="1256" y="328"/>
                </a:cubicBezTo>
                <a:cubicBezTo>
                  <a:pt x="1255" y="310"/>
                  <a:pt x="1255" y="310"/>
                  <a:pt x="1255" y="310"/>
                </a:cubicBezTo>
                <a:cubicBezTo>
                  <a:pt x="1264" y="303"/>
                  <a:pt x="1264" y="303"/>
                  <a:pt x="1264" y="303"/>
                </a:cubicBezTo>
                <a:cubicBezTo>
                  <a:pt x="1267" y="291"/>
                  <a:pt x="1267" y="291"/>
                  <a:pt x="1267" y="291"/>
                </a:cubicBezTo>
                <a:cubicBezTo>
                  <a:pt x="1245" y="289"/>
                  <a:pt x="1245" y="289"/>
                  <a:pt x="1245" y="289"/>
                </a:cubicBezTo>
                <a:cubicBezTo>
                  <a:pt x="1236" y="276"/>
                  <a:pt x="1236" y="276"/>
                  <a:pt x="1236" y="276"/>
                </a:cubicBezTo>
                <a:cubicBezTo>
                  <a:pt x="1217" y="263"/>
                  <a:pt x="1217" y="263"/>
                  <a:pt x="1217" y="263"/>
                </a:cubicBezTo>
                <a:cubicBezTo>
                  <a:pt x="1194" y="271"/>
                  <a:pt x="1194" y="271"/>
                  <a:pt x="1194" y="271"/>
                </a:cubicBezTo>
                <a:cubicBezTo>
                  <a:pt x="1193" y="275"/>
                  <a:pt x="1193" y="275"/>
                  <a:pt x="1193" y="275"/>
                </a:cubicBezTo>
                <a:cubicBezTo>
                  <a:pt x="1202" y="278"/>
                  <a:pt x="1202" y="278"/>
                  <a:pt x="1202" y="278"/>
                </a:cubicBezTo>
                <a:cubicBezTo>
                  <a:pt x="1191" y="289"/>
                  <a:pt x="1191" y="289"/>
                  <a:pt x="1191" y="289"/>
                </a:cubicBezTo>
                <a:cubicBezTo>
                  <a:pt x="1186" y="290"/>
                  <a:pt x="1186" y="290"/>
                  <a:pt x="1186" y="290"/>
                </a:cubicBezTo>
                <a:cubicBezTo>
                  <a:pt x="1181" y="280"/>
                  <a:pt x="1181" y="280"/>
                  <a:pt x="1181" y="280"/>
                </a:cubicBezTo>
                <a:cubicBezTo>
                  <a:pt x="1175" y="282"/>
                  <a:pt x="1175" y="282"/>
                  <a:pt x="1175" y="282"/>
                </a:cubicBezTo>
                <a:cubicBezTo>
                  <a:pt x="1179" y="295"/>
                  <a:pt x="1179" y="295"/>
                  <a:pt x="1179" y="295"/>
                </a:cubicBezTo>
                <a:cubicBezTo>
                  <a:pt x="1195" y="306"/>
                  <a:pt x="1195" y="306"/>
                  <a:pt x="1195" y="306"/>
                </a:cubicBezTo>
                <a:cubicBezTo>
                  <a:pt x="1200" y="303"/>
                  <a:pt x="1200" y="303"/>
                  <a:pt x="1200" y="303"/>
                </a:cubicBezTo>
                <a:cubicBezTo>
                  <a:pt x="1206" y="319"/>
                  <a:pt x="1206" y="319"/>
                  <a:pt x="1206" y="319"/>
                </a:cubicBezTo>
                <a:cubicBezTo>
                  <a:pt x="1168" y="304"/>
                  <a:pt x="1168" y="304"/>
                  <a:pt x="1168" y="304"/>
                </a:cubicBezTo>
                <a:cubicBezTo>
                  <a:pt x="1165" y="301"/>
                  <a:pt x="1165" y="301"/>
                  <a:pt x="1165" y="301"/>
                </a:cubicBezTo>
                <a:cubicBezTo>
                  <a:pt x="1169" y="299"/>
                  <a:pt x="1169" y="299"/>
                  <a:pt x="1169" y="299"/>
                </a:cubicBezTo>
                <a:cubicBezTo>
                  <a:pt x="1169" y="293"/>
                  <a:pt x="1169" y="293"/>
                  <a:pt x="1169" y="293"/>
                </a:cubicBezTo>
                <a:cubicBezTo>
                  <a:pt x="1165" y="278"/>
                  <a:pt x="1165" y="278"/>
                  <a:pt x="1165" y="278"/>
                </a:cubicBezTo>
                <a:cubicBezTo>
                  <a:pt x="1170" y="267"/>
                  <a:pt x="1170" y="267"/>
                  <a:pt x="1170" y="267"/>
                </a:cubicBezTo>
                <a:cubicBezTo>
                  <a:pt x="1168" y="257"/>
                  <a:pt x="1168" y="257"/>
                  <a:pt x="1168" y="257"/>
                </a:cubicBezTo>
                <a:cubicBezTo>
                  <a:pt x="1170" y="255"/>
                  <a:pt x="1170" y="255"/>
                  <a:pt x="1170" y="255"/>
                </a:cubicBezTo>
                <a:cubicBezTo>
                  <a:pt x="1163" y="242"/>
                  <a:pt x="1163" y="242"/>
                  <a:pt x="1163" y="242"/>
                </a:cubicBezTo>
                <a:cubicBezTo>
                  <a:pt x="1160" y="243"/>
                  <a:pt x="1160" y="243"/>
                  <a:pt x="1160" y="243"/>
                </a:cubicBezTo>
                <a:cubicBezTo>
                  <a:pt x="1163" y="267"/>
                  <a:pt x="1163" y="267"/>
                  <a:pt x="1163" y="267"/>
                </a:cubicBezTo>
                <a:cubicBezTo>
                  <a:pt x="1142" y="284"/>
                  <a:pt x="1142" y="284"/>
                  <a:pt x="1142" y="284"/>
                </a:cubicBezTo>
                <a:cubicBezTo>
                  <a:pt x="1138" y="296"/>
                  <a:pt x="1138" y="296"/>
                  <a:pt x="1138" y="296"/>
                </a:cubicBezTo>
                <a:cubicBezTo>
                  <a:pt x="1154" y="329"/>
                  <a:pt x="1154" y="329"/>
                  <a:pt x="1154" y="329"/>
                </a:cubicBezTo>
                <a:cubicBezTo>
                  <a:pt x="1145" y="360"/>
                  <a:pt x="1145" y="360"/>
                  <a:pt x="1145" y="360"/>
                </a:cubicBezTo>
                <a:cubicBezTo>
                  <a:pt x="1149" y="374"/>
                  <a:pt x="1149" y="374"/>
                  <a:pt x="1149" y="374"/>
                </a:cubicBezTo>
                <a:cubicBezTo>
                  <a:pt x="1147" y="384"/>
                  <a:pt x="1147" y="384"/>
                  <a:pt x="1147" y="384"/>
                </a:cubicBezTo>
                <a:cubicBezTo>
                  <a:pt x="1164" y="389"/>
                  <a:pt x="1164" y="389"/>
                  <a:pt x="1164" y="389"/>
                </a:cubicBezTo>
                <a:cubicBezTo>
                  <a:pt x="1176" y="383"/>
                  <a:pt x="1176" y="383"/>
                  <a:pt x="1176" y="383"/>
                </a:cubicBezTo>
                <a:cubicBezTo>
                  <a:pt x="1196" y="396"/>
                  <a:pt x="1196" y="396"/>
                  <a:pt x="1196" y="396"/>
                </a:cubicBezTo>
                <a:cubicBezTo>
                  <a:pt x="1202" y="416"/>
                  <a:pt x="1202" y="416"/>
                  <a:pt x="1202" y="416"/>
                </a:cubicBezTo>
                <a:cubicBezTo>
                  <a:pt x="1195" y="421"/>
                  <a:pt x="1195" y="421"/>
                  <a:pt x="1195" y="421"/>
                </a:cubicBezTo>
                <a:cubicBezTo>
                  <a:pt x="1195" y="433"/>
                  <a:pt x="1195" y="433"/>
                  <a:pt x="1195" y="433"/>
                </a:cubicBezTo>
                <a:cubicBezTo>
                  <a:pt x="1211" y="439"/>
                  <a:pt x="1211" y="439"/>
                  <a:pt x="1211" y="439"/>
                </a:cubicBezTo>
                <a:cubicBezTo>
                  <a:pt x="1197" y="440"/>
                  <a:pt x="1197" y="440"/>
                  <a:pt x="1197" y="440"/>
                </a:cubicBezTo>
                <a:cubicBezTo>
                  <a:pt x="1191" y="434"/>
                  <a:pt x="1191" y="434"/>
                  <a:pt x="1191" y="434"/>
                </a:cubicBezTo>
                <a:cubicBezTo>
                  <a:pt x="1193" y="419"/>
                  <a:pt x="1193" y="419"/>
                  <a:pt x="1193" y="419"/>
                </a:cubicBezTo>
                <a:cubicBezTo>
                  <a:pt x="1191" y="416"/>
                  <a:pt x="1191" y="416"/>
                  <a:pt x="1191" y="416"/>
                </a:cubicBezTo>
                <a:cubicBezTo>
                  <a:pt x="1192" y="409"/>
                  <a:pt x="1192" y="409"/>
                  <a:pt x="1192" y="409"/>
                </a:cubicBezTo>
                <a:cubicBezTo>
                  <a:pt x="1185" y="401"/>
                  <a:pt x="1185" y="401"/>
                  <a:pt x="1185" y="401"/>
                </a:cubicBezTo>
                <a:cubicBezTo>
                  <a:pt x="1183" y="392"/>
                  <a:pt x="1183" y="392"/>
                  <a:pt x="1183" y="392"/>
                </a:cubicBezTo>
                <a:cubicBezTo>
                  <a:pt x="1157" y="400"/>
                  <a:pt x="1157" y="400"/>
                  <a:pt x="1157" y="400"/>
                </a:cubicBezTo>
                <a:cubicBezTo>
                  <a:pt x="1154" y="412"/>
                  <a:pt x="1154" y="412"/>
                  <a:pt x="1154" y="412"/>
                </a:cubicBezTo>
                <a:cubicBezTo>
                  <a:pt x="1160" y="425"/>
                  <a:pt x="1160" y="425"/>
                  <a:pt x="1160" y="425"/>
                </a:cubicBezTo>
                <a:cubicBezTo>
                  <a:pt x="1159" y="435"/>
                  <a:pt x="1159" y="435"/>
                  <a:pt x="1159" y="435"/>
                </a:cubicBezTo>
                <a:cubicBezTo>
                  <a:pt x="1149" y="447"/>
                  <a:pt x="1149" y="447"/>
                  <a:pt x="1149" y="447"/>
                </a:cubicBezTo>
                <a:cubicBezTo>
                  <a:pt x="1144" y="462"/>
                  <a:pt x="1144" y="462"/>
                  <a:pt x="1144" y="462"/>
                </a:cubicBezTo>
                <a:cubicBezTo>
                  <a:pt x="1130" y="471"/>
                  <a:pt x="1130" y="471"/>
                  <a:pt x="1130" y="471"/>
                </a:cubicBezTo>
                <a:cubicBezTo>
                  <a:pt x="1128" y="481"/>
                  <a:pt x="1128" y="481"/>
                  <a:pt x="1128" y="481"/>
                </a:cubicBezTo>
                <a:cubicBezTo>
                  <a:pt x="1126" y="482"/>
                  <a:pt x="1126" y="482"/>
                  <a:pt x="1126" y="482"/>
                </a:cubicBezTo>
                <a:cubicBezTo>
                  <a:pt x="1102" y="478"/>
                  <a:pt x="1102" y="478"/>
                  <a:pt x="1102" y="478"/>
                </a:cubicBezTo>
                <a:cubicBezTo>
                  <a:pt x="1100" y="467"/>
                  <a:pt x="1100" y="467"/>
                  <a:pt x="1100" y="467"/>
                </a:cubicBezTo>
                <a:cubicBezTo>
                  <a:pt x="1098" y="465"/>
                  <a:pt x="1098" y="465"/>
                  <a:pt x="1098" y="465"/>
                </a:cubicBezTo>
                <a:cubicBezTo>
                  <a:pt x="1106" y="467"/>
                  <a:pt x="1106" y="467"/>
                  <a:pt x="1106" y="467"/>
                </a:cubicBezTo>
                <a:cubicBezTo>
                  <a:pt x="1124" y="459"/>
                  <a:pt x="1124" y="459"/>
                  <a:pt x="1124" y="459"/>
                </a:cubicBezTo>
                <a:cubicBezTo>
                  <a:pt x="1117" y="452"/>
                  <a:pt x="1117" y="452"/>
                  <a:pt x="1117" y="452"/>
                </a:cubicBezTo>
                <a:cubicBezTo>
                  <a:pt x="1127" y="453"/>
                  <a:pt x="1127" y="453"/>
                  <a:pt x="1127" y="453"/>
                </a:cubicBezTo>
                <a:cubicBezTo>
                  <a:pt x="1133" y="439"/>
                  <a:pt x="1133" y="439"/>
                  <a:pt x="1133" y="439"/>
                </a:cubicBezTo>
                <a:cubicBezTo>
                  <a:pt x="1139" y="435"/>
                  <a:pt x="1139" y="435"/>
                  <a:pt x="1139" y="435"/>
                </a:cubicBezTo>
                <a:cubicBezTo>
                  <a:pt x="1139" y="421"/>
                  <a:pt x="1139" y="421"/>
                  <a:pt x="1139" y="421"/>
                </a:cubicBezTo>
                <a:cubicBezTo>
                  <a:pt x="1143" y="411"/>
                  <a:pt x="1143" y="411"/>
                  <a:pt x="1143" y="411"/>
                </a:cubicBezTo>
                <a:cubicBezTo>
                  <a:pt x="1143" y="405"/>
                  <a:pt x="1143" y="405"/>
                  <a:pt x="1143" y="405"/>
                </a:cubicBezTo>
                <a:cubicBezTo>
                  <a:pt x="1131" y="390"/>
                  <a:pt x="1131" y="390"/>
                  <a:pt x="1131" y="390"/>
                </a:cubicBezTo>
                <a:cubicBezTo>
                  <a:pt x="1133" y="361"/>
                  <a:pt x="1133" y="361"/>
                  <a:pt x="1133" y="361"/>
                </a:cubicBezTo>
                <a:cubicBezTo>
                  <a:pt x="1130" y="345"/>
                  <a:pt x="1130" y="345"/>
                  <a:pt x="1130" y="345"/>
                </a:cubicBezTo>
                <a:cubicBezTo>
                  <a:pt x="1134" y="340"/>
                  <a:pt x="1134" y="340"/>
                  <a:pt x="1134" y="340"/>
                </a:cubicBezTo>
                <a:cubicBezTo>
                  <a:pt x="1135" y="322"/>
                  <a:pt x="1135" y="322"/>
                  <a:pt x="1135" y="322"/>
                </a:cubicBezTo>
                <a:cubicBezTo>
                  <a:pt x="1132" y="310"/>
                  <a:pt x="1132" y="310"/>
                  <a:pt x="1132" y="310"/>
                </a:cubicBezTo>
                <a:cubicBezTo>
                  <a:pt x="1122" y="298"/>
                  <a:pt x="1122" y="298"/>
                  <a:pt x="1122" y="298"/>
                </a:cubicBezTo>
                <a:cubicBezTo>
                  <a:pt x="1133" y="269"/>
                  <a:pt x="1133" y="269"/>
                  <a:pt x="1133" y="269"/>
                </a:cubicBezTo>
                <a:cubicBezTo>
                  <a:pt x="1132" y="248"/>
                  <a:pt x="1132" y="248"/>
                  <a:pt x="1132" y="248"/>
                </a:cubicBezTo>
                <a:cubicBezTo>
                  <a:pt x="1092" y="239"/>
                  <a:pt x="1092" y="239"/>
                  <a:pt x="1092" y="239"/>
                </a:cubicBezTo>
                <a:cubicBezTo>
                  <a:pt x="1086" y="253"/>
                  <a:pt x="1086" y="253"/>
                  <a:pt x="1086" y="253"/>
                </a:cubicBezTo>
                <a:cubicBezTo>
                  <a:pt x="1080" y="286"/>
                  <a:pt x="1080" y="286"/>
                  <a:pt x="1080" y="286"/>
                </a:cubicBezTo>
                <a:cubicBezTo>
                  <a:pt x="1060" y="306"/>
                  <a:pt x="1060" y="306"/>
                  <a:pt x="1060" y="306"/>
                </a:cubicBezTo>
                <a:cubicBezTo>
                  <a:pt x="1058" y="315"/>
                  <a:pt x="1058" y="315"/>
                  <a:pt x="1058" y="315"/>
                </a:cubicBezTo>
                <a:cubicBezTo>
                  <a:pt x="1063" y="315"/>
                  <a:pt x="1063" y="315"/>
                  <a:pt x="1063" y="315"/>
                </a:cubicBezTo>
                <a:cubicBezTo>
                  <a:pt x="1057" y="325"/>
                  <a:pt x="1057" y="325"/>
                  <a:pt x="1057" y="325"/>
                </a:cubicBezTo>
                <a:cubicBezTo>
                  <a:pt x="1068" y="329"/>
                  <a:pt x="1068" y="329"/>
                  <a:pt x="1068" y="329"/>
                </a:cubicBezTo>
                <a:cubicBezTo>
                  <a:pt x="1065" y="344"/>
                  <a:pt x="1065" y="344"/>
                  <a:pt x="1065" y="344"/>
                </a:cubicBezTo>
                <a:cubicBezTo>
                  <a:pt x="1066" y="352"/>
                  <a:pt x="1066" y="352"/>
                  <a:pt x="1066" y="352"/>
                </a:cubicBezTo>
                <a:cubicBezTo>
                  <a:pt x="1061" y="354"/>
                  <a:pt x="1061" y="354"/>
                  <a:pt x="1061" y="354"/>
                </a:cubicBezTo>
                <a:cubicBezTo>
                  <a:pt x="1061" y="369"/>
                  <a:pt x="1061" y="369"/>
                  <a:pt x="1061" y="369"/>
                </a:cubicBezTo>
                <a:cubicBezTo>
                  <a:pt x="1077" y="373"/>
                  <a:pt x="1077" y="373"/>
                  <a:pt x="1077" y="373"/>
                </a:cubicBezTo>
                <a:cubicBezTo>
                  <a:pt x="1076" y="377"/>
                  <a:pt x="1076" y="377"/>
                  <a:pt x="1076" y="377"/>
                </a:cubicBezTo>
                <a:cubicBezTo>
                  <a:pt x="1081" y="391"/>
                  <a:pt x="1081" y="391"/>
                  <a:pt x="1081" y="391"/>
                </a:cubicBezTo>
                <a:cubicBezTo>
                  <a:pt x="1089" y="396"/>
                  <a:pt x="1089" y="396"/>
                  <a:pt x="1089" y="396"/>
                </a:cubicBezTo>
                <a:cubicBezTo>
                  <a:pt x="1079" y="418"/>
                  <a:pt x="1079" y="418"/>
                  <a:pt x="1079" y="418"/>
                </a:cubicBezTo>
                <a:cubicBezTo>
                  <a:pt x="1063" y="397"/>
                  <a:pt x="1063" y="397"/>
                  <a:pt x="1063" y="397"/>
                </a:cubicBezTo>
                <a:cubicBezTo>
                  <a:pt x="1026" y="372"/>
                  <a:pt x="1026" y="372"/>
                  <a:pt x="1026" y="372"/>
                </a:cubicBezTo>
                <a:cubicBezTo>
                  <a:pt x="989" y="361"/>
                  <a:pt x="989" y="361"/>
                  <a:pt x="989" y="361"/>
                </a:cubicBezTo>
                <a:cubicBezTo>
                  <a:pt x="978" y="369"/>
                  <a:pt x="978" y="369"/>
                  <a:pt x="978" y="369"/>
                </a:cubicBezTo>
                <a:cubicBezTo>
                  <a:pt x="987" y="386"/>
                  <a:pt x="987" y="386"/>
                  <a:pt x="987" y="386"/>
                </a:cubicBezTo>
                <a:cubicBezTo>
                  <a:pt x="985" y="395"/>
                  <a:pt x="985" y="395"/>
                  <a:pt x="985" y="395"/>
                </a:cubicBezTo>
                <a:cubicBezTo>
                  <a:pt x="973" y="402"/>
                  <a:pt x="973" y="402"/>
                  <a:pt x="973" y="402"/>
                </a:cubicBezTo>
                <a:cubicBezTo>
                  <a:pt x="974" y="409"/>
                  <a:pt x="974" y="409"/>
                  <a:pt x="974" y="409"/>
                </a:cubicBezTo>
                <a:cubicBezTo>
                  <a:pt x="969" y="414"/>
                  <a:pt x="969" y="414"/>
                  <a:pt x="969" y="414"/>
                </a:cubicBezTo>
                <a:cubicBezTo>
                  <a:pt x="964" y="410"/>
                  <a:pt x="964" y="410"/>
                  <a:pt x="964" y="410"/>
                </a:cubicBezTo>
                <a:cubicBezTo>
                  <a:pt x="968" y="401"/>
                  <a:pt x="968" y="401"/>
                  <a:pt x="968" y="401"/>
                </a:cubicBezTo>
                <a:cubicBezTo>
                  <a:pt x="960" y="390"/>
                  <a:pt x="960" y="390"/>
                  <a:pt x="960" y="390"/>
                </a:cubicBezTo>
                <a:cubicBezTo>
                  <a:pt x="941" y="407"/>
                  <a:pt x="941" y="407"/>
                  <a:pt x="941" y="407"/>
                </a:cubicBezTo>
                <a:cubicBezTo>
                  <a:pt x="917" y="406"/>
                  <a:pt x="917" y="406"/>
                  <a:pt x="917" y="406"/>
                </a:cubicBezTo>
                <a:cubicBezTo>
                  <a:pt x="908" y="420"/>
                  <a:pt x="908" y="420"/>
                  <a:pt x="908" y="420"/>
                </a:cubicBezTo>
                <a:cubicBezTo>
                  <a:pt x="899" y="414"/>
                  <a:pt x="899" y="414"/>
                  <a:pt x="899" y="414"/>
                </a:cubicBezTo>
                <a:cubicBezTo>
                  <a:pt x="897" y="405"/>
                  <a:pt x="897" y="405"/>
                  <a:pt x="897" y="405"/>
                </a:cubicBezTo>
                <a:cubicBezTo>
                  <a:pt x="900" y="398"/>
                  <a:pt x="900" y="398"/>
                  <a:pt x="900" y="398"/>
                </a:cubicBezTo>
                <a:cubicBezTo>
                  <a:pt x="896" y="396"/>
                  <a:pt x="896" y="396"/>
                  <a:pt x="896" y="396"/>
                </a:cubicBezTo>
                <a:cubicBezTo>
                  <a:pt x="905" y="392"/>
                  <a:pt x="905" y="392"/>
                  <a:pt x="905" y="392"/>
                </a:cubicBezTo>
                <a:cubicBezTo>
                  <a:pt x="891" y="395"/>
                  <a:pt x="891" y="395"/>
                  <a:pt x="891" y="395"/>
                </a:cubicBezTo>
                <a:cubicBezTo>
                  <a:pt x="889" y="399"/>
                  <a:pt x="889" y="399"/>
                  <a:pt x="889" y="399"/>
                </a:cubicBezTo>
                <a:cubicBezTo>
                  <a:pt x="890" y="403"/>
                  <a:pt x="890" y="403"/>
                  <a:pt x="890" y="403"/>
                </a:cubicBezTo>
                <a:cubicBezTo>
                  <a:pt x="887" y="405"/>
                  <a:pt x="887" y="405"/>
                  <a:pt x="887" y="405"/>
                </a:cubicBezTo>
                <a:cubicBezTo>
                  <a:pt x="883" y="400"/>
                  <a:pt x="883" y="400"/>
                  <a:pt x="883" y="400"/>
                </a:cubicBezTo>
                <a:cubicBezTo>
                  <a:pt x="879" y="405"/>
                  <a:pt x="879" y="405"/>
                  <a:pt x="879" y="405"/>
                </a:cubicBezTo>
                <a:cubicBezTo>
                  <a:pt x="882" y="407"/>
                  <a:pt x="882" y="407"/>
                  <a:pt x="882" y="407"/>
                </a:cubicBezTo>
                <a:cubicBezTo>
                  <a:pt x="879" y="414"/>
                  <a:pt x="879" y="414"/>
                  <a:pt x="879" y="414"/>
                </a:cubicBezTo>
                <a:cubicBezTo>
                  <a:pt x="875" y="408"/>
                  <a:pt x="875" y="408"/>
                  <a:pt x="875" y="408"/>
                </a:cubicBezTo>
                <a:cubicBezTo>
                  <a:pt x="869" y="409"/>
                  <a:pt x="869" y="409"/>
                  <a:pt x="869" y="409"/>
                </a:cubicBezTo>
                <a:cubicBezTo>
                  <a:pt x="824" y="439"/>
                  <a:pt x="824" y="439"/>
                  <a:pt x="824" y="439"/>
                </a:cubicBezTo>
                <a:cubicBezTo>
                  <a:pt x="820" y="452"/>
                  <a:pt x="820" y="452"/>
                  <a:pt x="820" y="452"/>
                </a:cubicBezTo>
                <a:cubicBezTo>
                  <a:pt x="820" y="458"/>
                  <a:pt x="820" y="458"/>
                  <a:pt x="820" y="458"/>
                </a:cubicBezTo>
                <a:cubicBezTo>
                  <a:pt x="806" y="469"/>
                  <a:pt x="806" y="469"/>
                  <a:pt x="806" y="469"/>
                </a:cubicBezTo>
                <a:cubicBezTo>
                  <a:pt x="805" y="462"/>
                  <a:pt x="805" y="462"/>
                  <a:pt x="805" y="462"/>
                </a:cubicBezTo>
                <a:cubicBezTo>
                  <a:pt x="798" y="463"/>
                  <a:pt x="798" y="463"/>
                  <a:pt x="798" y="463"/>
                </a:cubicBezTo>
                <a:cubicBezTo>
                  <a:pt x="786" y="444"/>
                  <a:pt x="786" y="444"/>
                  <a:pt x="786" y="444"/>
                </a:cubicBezTo>
                <a:cubicBezTo>
                  <a:pt x="790" y="435"/>
                  <a:pt x="790" y="435"/>
                  <a:pt x="790" y="435"/>
                </a:cubicBezTo>
                <a:cubicBezTo>
                  <a:pt x="806" y="431"/>
                  <a:pt x="806" y="431"/>
                  <a:pt x="806" y="431"/>
                </a:cubicBezTo>
                <a:cubicBezTo>
                  <a:pt x="803" y="419"/>
                  <a:pt x="803" y="419"/>
                  <a:pt x="803" y="419"/>
                </a:cubicBezTo>
                <a:cubicBezTo>
                  <a:pt x="795" y="409"/>
                  <a:pt x="795" y="409"/>
                  <a:pt x="795" y="409"/>
                </a:cubicBezTo>
                <a:cubicBezTo>
                  <a:pt x="764" y="402"/>
                  <a:pt x="764" y="402"/>
                  <a:pt x="764" y="402"/>
                </a:cubicBezTo>
                <a:cubicBezTo>
                  <a:pt x="775" y="414"/>
                  <a:pt x="775" y="414"/>
                  <a:pt x="775" y="414"/>
                </a:cubicBezTo>
                <a:cubicBezTo>
                  <a:pt x="774" y="433"/>
                  <a:pt x="774" y="433"/>
                  <a:pt x="774" y="433"/>
                </a:cubicBezTo>
                <a:cubicBezTo>
                  <a:pt x="771" y="447"/>
                  <a:pt x="771" y="447"/>
                  <a:pt x="771" y="447"/>
                </a:cubicBezTo>
                <a:cubicBezTo>
                  <a:pt x="780" y="459"/>
                  <a:pt x="780" y="459"/>
                  <a:pt x="780" y="459"/>
                </a:cubicBezTo>
                <a:cubicBezTo>
                  <a:pt x="774" y="480"/>
                  <a:pt x="774" y="480"/>
                  <a:pt x="774" y="480"/>
                </a:cubicBezTo>
                <a:cubicBezTo>
                  <a:pt x="775" y="493"/>
                  <a:pt x="775" y="493"/>
                  <a:pt x="775" y="493"/>
                </a:cubicBezTo>
                <a:cubicBezTo>
                  <a:pt x="771" y="485"/>
                  <a:pt x="771" y="485"/>
                  <a:pt x="771" y="485"/>
                </a:cubicBezTo>
                <a:cubicBezTo>
                  <a:pt x="766" y="488"/>
                  <a:pt x="766" y="488"/>
                  <a:pt x="766" y="488"/>
                </a:cubicBezTo>
                <a:cubicBezTo>
                  <a:pt x="768" y="481"/>
                  <a:pt x="768" y="481"/>
                  <a:pt x="768" y="481"/>
                </a:cubicBezTo>
                <a:cubicBezTo>
                  <a:pt x="752" y="473"/>
                  <a:pt x="752" y="473"/>
                  <a:pt x="752" y="473"/>
                </a:cubicBezTo>
                <a:cubicBezTo>
                  <a:pt x="741" y="488"/>
                  <a:pt x="741" y="488"/>
                  <a:pt x="741" y="488"/>
                </a:cubicBezTo>
                <a:cubicBezTo>
                  <a:pt x="722" y="501"/>
                  <a:pt x="722" y="501"/>
                  <a:pt x="722" y="501"/>
                </a:cubicBezTo>
                <a:cubicBezTo>
                  <a:pt x="722" y="510"/>
                  <a:pt x="722" y="510"/>
                  <a:pt x="722" y="510"/>
                </a:cubicBezTo>
                <a:cubicBezTo>
                  <a:pt x="734" y="536"/>
                  <a:pt x="734" y="536"/>
                  <a:pt x="734" y="536"/>
                </a:cubicBezTo>
                <a:cubicBezTo>
                  <a:pt x="704" y="526"/>
                  <a:pt x="704" y="526"/>
                  <a:pt x="704" y="526"/>
                </a:cubicBezTo>
                <a:cubicBezTo>
                  <a:pt x="700" y="531"/>
                  <a:pt x="700" y="531"/>
                  <a:pt x="700" y="531"/>
                </a:cubicBezTo>
                <a:cubicBezTo>
                  <a:pt x="699" y="527"/>
                  <a:pt x="699" y="527"/>
                  <a:pt x="699" y="527"/>
                </a:cubicBezTo>
                <a:cubicBezTo>
                  <a:pt x="702" y="525"/>
                  <a:pt x="702" y="525"/>
                  <a:pt x="702" y="525"/>
                </a:cubicBezTo>
                <a:cubicBezTo>
                  <a:pt x="685" y="514"/>
                  <a:pt x="685" y="514"/>
                  <a:pt x="685" y="514"/>
                </a:cubicBezTo>
                <a:cubicBezTo>
                  <a:pt x="679" y="523"/>
                  <a:pt x="679" y="523"/>
                  <a:pt x="679" y="523"/>
                </a:cubicBezTo>
                <a:cubicBezTo>
                  <a:pt x="681" y="528"/>
                  <a:pt x="681" y="528"/>
                  <a:pt x="681" y="528"/>
                </a:cubicBezTo>
                <a:cubicBezTo>
                  <a:pt x="690" y="539"/>
                  <a:pt x="690" y="539"/>
                  <a:pt x="690" y="539"/>
                </a:cubicBezTo>
                <a:cubicBezTo>
                  <a:pt x="697" y="536"/>
                  <a:pt x="697" y="536"/>
                  <a:pt x="697" y="536"/>
                </a:cubicBezTo>
                <a:cubicBezTo>
                  <a:pt x="701" y="552"/>
                  <a:pt x="701" y="552"/>
                  <a:pt x="701" y="552"/>
                </a:cubicBezTo>
                <a:cubicBezTo>
                  <a:pt x="692" y="555"/>
                  <a:pt x="692" y="555"/>
                  <a:pt x="692" y="555"/>
                </a:cubicBezTo>
                <a:cubicBezTo>
                  <a:pt x="676" y="548"/>
                  <a:pt x="676" y="548"/>
                  <a:pt x="676" y="548"/>
                </a:cubicBezTo>
                <a:cubicBezTo>
                  <a:pt x="668" y="539"/>
                  <a:pt x="668" y="539"/>
                  <a:pt x="668" y="539"/>
                </a:cubicBezTo>
                <a:cubicBezTo>
                  <a:pt x="656" y="536"/>
                  <a:pt x="656" y="536"/>
                  <a:pt x="656" y="536"/>
                </a:cubicBezTo>
                <a:cubicBezTo>
                  <a:pt x="659" y="531"/>
                  <a:pt x="659" y="531"/>
                  <a:pt x="659" y="531"/>
                </a:cubicBezTo>
                <a:cubicBezTo>
                  <a:pt x="658" y="523"/>
                  <a:pt x="658" y="523"/>
                  <a:pt x="658" y="523"/>
                </a:cubicBezTo>
                <a:cubicBezTo>
                  <a:pt x="652" y="510"/>
                  <a:pt x="652" y="510"/>
                  <a:pt x="652" y="510"/>
                </a:cubicBezTo>
                <a:cubicBezTo>
                  <a:pt x="656" y="507"/>
                  <a:pt x="656" y="507"/>
                  <a:pt x="656" y="507"/>
                </a:cubicBezTo>
                <a:cubicBezTo>
                  <a:pt x="658" y="493"/>
                  <a:pt x="658" y="493"/>
                  <a:pt x="658" y="493"/>
                </a:cubicBezTo>
                <a:cubicBezTo>
                  <a:pt x="622" y="456"/>
                  <a:pt x="622" y="456"/>
                  <a:pt x="622" y="456"/>
                </a:cubicBezTo>
                <a:cubicBezTo>
                  <a:pt x="628" y="453"/>
                  <a:pt x="628" y="453"/>
                  <a:pt x="628" y="453"/>
                </a:cubicBezTo>
                <a:cubicBezTo>
                  <a:pt x="641" y="466"/>
                  <a:pt x="641" y="466"/>
                  <a:pt x="641" y="466"/>
                </a:cubicBezTo>
                <a:cubicBezTo>
                  <a:pt x="653" y="467"/>
                  <a:pt x="653" y="467"/>
                  <a:pt x="653" y="467"/>
                </a:cubicBezTo>
                <a:cubicBezTo>
                  <a:pt x="653" y="472"/>
                  <a:pt x="653" y="472"/>
                  <a:pt x="653" y="472"/>
                </a:cubicBezTo>
                <a:cubicBezTo>
                  <a:pt x="709" y="486"/>
                  <a:pt x="709" y="486"/>
                  <a:pt x="709" y="486"/>
                </a:cubicBezTo>
                <a:cubicBezTo>
                  <a:pt x="723" y="480"/>
                  <a:pt x="723" y="480"/>
                  <a:pt x="723" y="480"/>
                </a:cubicBezTo>
                <a:cubicBezTo>
                  <a:pt x="738" y="465"/>
                  <a:pt x="738" y="465"/>
                  <a:pt x="738" y="465"/>
                </a:cubicBezTo>
                <a:cubicBezTo>
                  <a:pt x="741" y="453"/>
                  <a:pt x="741" y="453"/>
                  <a:pt x="741" y="453"/>
                </a:cubicBezTo>
                <a:cubicBezTo>
                  <a:pt x="737" y="451"/>
                  <a:pt x="737" y="451"/>
                  <a:pt x="737" y="451"/>
                </a:cubicBezTo>
                <a:cubicBezTo>
                  <a:pt x="736" y="437"/>
                  <a:pt x="736" y="437"/>
                  <a:pt x="736" y="437"/>
                </a:cubicBezTo>
                <a:cubicBezTo>
                  <a:pt x="722" y="422"/>
                  <a:pt x="722" y="422"/>
                  <a:pt x="722" y="422"/>
                </a:cubicBezTo>
                <a:cubicBezTo>
                  <a:pt x="704" y="416"/>
                  <a:pt x="704" y="416"/>
                  <a:pt x="704" y="416"/>
                </a:cubicBezTo>
                <a:cubicBezTo>
                  <a:pt x="671" y="384"/>
                  <a:pt x="671" y="384"/>
                  <a:pt x="671" y="384"/>
                </a:cubicBezTo>
                <a:cubicBezTo>
                  <a:pt x="640" y="383"/>
                  <a:pt x="640" y="383"/>
                  <a:pt x="640" y="383"/>
                </a:cubicBezTo>
                <a:cubicBezTo>
                  <a:pt x="637" y="377"/>
                  <a:pt x="637" y="377"/>
                  <a:pt x="637" y="377"/>
                </a:cubicBezTo>
                <a:cubicBezTo>
                  <a:pt x="634" y="380"/>
                  <a:pt x="634" y="380"/>
                  <a:pt x="634" y="380"/>
                </a:cubicBezTo>
                <a:cubicBezTo>
                  <a:pt x="634" y="376"/>
                  <a:pt x="634" y="376"/>
                  <a:pt x="634" y="376"/>
                </a:cubicBezTo>
                <a:cubicBezTo>
                  <a:pt x="622" y="371"/>
                  <a:pt x="622" y="371"/>
                  <a:pt x="622" y="371"/>
                </a:cubicBezTo>
                <a:cubicBezTo>
                  <a:pt x="624" y="365"/>
                  <a:pt x="624" y="365"/>
                  <a:pt x="624" y="365"/>
                </a:cubicBezTo>
                <a:cubicBezTo>
                  <a:pt x="634" y="370"/>
                  <a:pt x="634" y="370"/>
                  <a:pt x="634" y="370"/>
                </a:cubicBezTo>
                <a:cubicBezTo>
                  <a:pt x="636" y="365"/>
                  <a:pt x="636" y="365"/>
                  <a:pt x="636" y="365"/>
                </a:cubicBezTo>
                <a:cubicBezTo>
                  <a:pt x="621" y="358"/>
                  <a:pt x="621" y="358"/>
                  <a:pt x="621" y="358"/>
                </a:cubicBezTo>
                <a:cubicBezTo>
                  <a:pt x="621" y="363"/>
                  <a:pt x="621" y="363"/>
                  <a:pt x="621" y="363"/>
                </a:cubicBezTo>
                <a:cubicBezTo>
                  <a:pt x="619" y="363"/>
                  <a:pt x="619" y="363"/>
                  <a:pt x="619" y="363"/>
                </a:cubicBezTo>
                <a:cubicBezTo>
                  <a:pt x="618" y="368"/>
                  <a:pt x="618" y="368"/>
                  <a:pt x="618" y="368"/>
                </a:cubicBezTo>
                <a:cubicBezTo>
                  <a:pt x="608" y="363"/>
                  <a:pt x="608" y="363"/>
                  <a:pt x="608" y="363"/>
                </a:cubicBezTo>
                <a:cubicBezTo>
                  <a:pt x="592" y="366"/>
                  <a:pt x="592" y="366"/>
                  <a:pt x="592" y="366"/>
                </a:cubicBezTo>
                <a:cubicBezTo>
                  <a:pt x="596" y="359"/>
                  <a:pt x="596" y="359"/>
                  <a:pt x="596" y="359"/>
                </a:cubicBezTo>
                <a:cubicBezTo>
                  <a:pt x="580" y="349"/>
                  <a:pt x="580" y="349"/>
                  <a:pt x="580" y="349"/>
                </a:cubicBezTo>
                <a:cubicBezTo>
                  <a:pt x="598" y="351"/>
                  <a:pt x="598" y="351"/>
                  <a:pt x="598" y="351"/>
                </a:cubicBezTo>
                <a:cubicBezTo>
                  <a:pt x="609" y="338"/>
                  <a:pt x="609" y="338"/>
                  <a:pt x="609" y="338"/>
                </a:cubicBezTo>
                <a:cubicBezTo>
                  <a:pt x="597" y="327"/>
                  <a:pt x="597" y="327"/>
                  <a:pt x="597" y="327"/>
                </a:cubicBezTo>
                <a:cubicBezTo>
                  <a:pt x="589" y="329"/>
                  <a:pt x="589" y="329"/>
                  <a:pt x="589" y="329"/>
                </a:cubicBezTo>
                <a:cubicBezTo>
                  <a:pt x="588" y="322"/>
                  <a:pt x="588" y="322"/>
                  <a:pt x="588" y="322"/>
                </a:cubicBezTo>
                <a:cubicBezTo>
                  <a:pt x="579" y="326"/>
                  <a:pt x="579" y="326"/>
                  <a:pt x="579" y="326"/>
                </a:cubicBezTo>
                <a:cubicBezTo>
                  <a:pt x="579" y="337"/>
                  <a:pt x="579" y="337"/>
                  <a:pt x="579" y="337"/>
                </a:cubicBezTo>
                <a:cubicBezTo>
                  <a:pt x="572" y="337"/>
                  <a:pt x="572" y="337"/>
                  <a:pt x="572" y="337"/>
                </a:cubicBezTo>
                <a:cubicBezTo>
                  <a:pt x="576" y="331"/>
                  <a:pt x="576" y="331"/>
                  <a:pt x="576" y="331"/>
                </a:cubicBezTo>
                <a:cubicBezTo>
                  <a:pt x="569" y="331"/>
                  <a:pt x="569" y="331"/>
                  <a:pt x="569" y="331"/>
                </a:cubicBezTo>
                <a:cubicBezTo>
                  <a:pt x="573" y="328"/>
                  <a:pt x="573" y="328"/>
                  <a:pt x="573" y="328"/>
                </a:cubicBezTo>
                <a:cubicBezTo>
                  <a:pt x="570" y="326"/>
                  <a:pt x="570" y="326"/>
                  <a:pt x="570" y="326"/>
                </a:cubicBezTo>
                <a:cubicBezTo>
                  <a:pt x="576" y="324"/>
                  <a:pt x="576" y="324"/>
                  <a:pt x="576" y="324"/>
                </a:cubicBezTo>
                <a:cubicBezTo>
                  <a:pt x="577" y="318"/>
                  <a:pt x="577" y="318"/>
                  <a:pt x="577" y="318"/>
                </a:cubicBezTo>
                <a:cubicBezTo>
                  <a:pt x="567" y="313"/>
                  <a:pt x="567" y="313"/>
                  <a:pt x="567" y="313"/>
                </a:cubicBezTo>
                <a:cubicBezTo>
                  <a:pt x="560" y="337"/>
                  <a:pt x="560" y="337"/>
                  <a:pt x="560" y="337"/>
                </a:cubicBezTo>
                <a:cubicBezTo>
                  <a:pt x="554" y="340"/>
                  <a:pt x="554" y="340"/>
                  <a:pt x="554" y="340"/>
                </a:cubicBezTo>
                <a:cubicBezTo>
                  <a:pt x="554" y="319"/>
                  <a:pt x="554" y="319"/>
                  <a:pt x="554" y="319"/>
                </a:cubicBezTo>
                <a:cubicBezTo>
                  <a:pt x="535" y="352"/>
                  <a:pt x="535" y="352"/>
                  <a:pt x="535" y="352"/>
                </a:cubicBezTo>
                <a:cubicBezTo>
                  <a:pt x="533" y="350"/>
                  <a:pt x="533" y="350"/>
                  <a:pt x="533" y="350"/>
                </a:cubicBezTo>
                <a:cubicBezTo>
                  <a:pt x="537" y="337"/>
                  <a:pt x="537" y="337"/>
                  <a:pt x="537" y="337"/>
                </a:cubicBezTo>
                <a:cubicBezTo>
                  <a:pt x="545" y="322"/>
                  <a:pt x="545" y="322"/>
                  <a:pt x="545" y="322"/>
                </a:cubicBezTo>
                <a:cubicBezTo>
                  <a:pt x="537" y="325"/>
                  <a:pt x="537" y="325"/>
                  <a:pt x="537" y="325"/>
                </a:cubicBezTo>
                <a:cubicBezTo>
                  <a:pt x="534" y="318"/>
                  <a:pt x="534" y="318"/>
                  <a:pt x="534" y="318"/>
                </a:cubicBezTo>
                <a:cubicBezTo>
                  <a:pt x="526" y="323"/>
                  <a:pt x="526" y="323"/>
                  <a:pt x="526" y="323"/>
                </a:cubicBezTo>
                <a:cubicBezTo>
                  <a:pt x="530" y="329"/>
                  <a:pt x="530" y="329"/>
                  <a:pt x="530" y="329"/>
                </a:cubicBezTo>
                <a:cubicBezTo>
                  <a:pt x="513" y="346"/>
                  <a:pt x="513" y="346"/>
                  <a:pt x="513" y="346"/>
                </a:cubicBezTo>
                <a:cubicBezTo>
                  <a:pt x="512" y="355"/>
                  <a:pt x="512" y="355"/>
                  <a:pt x="512" y="355"/>
                </a:cubicBezTo>
                <a:cubicBezTo>
                  <a:pt x="507" y="351"/>
                  <a:pt x="507" y="351"/>
                  <a:pt x="507" y="351"/>
                </a:cubicBezTo>
                <a:cubicBezTo>
                  <a:pt x="509" y="347"/>
                  <a:pt x="509" y="347"/>
                  <a:pt x="509" y="347"/>
                </a:cubicBezTo>
                <a:cubicBezTo>
                  <a:pt x="501" y="350"/>
                  <a:pt x="501" y="350"/>
                  <a:pt x="501" y="350"/>
                </a:cubicBezTo>
                <a:cubicBezTo>
                  <a:pt x="496" y="343"/>
                  <a:pt x="496" y="343"/>
                  <a:pt x="496" y="343"/>
                </a:cubicBezTo>
                <a:cubicBezTo>
                  <a:pt x="494" y="349"/>
                  <a:pt x="494" y="349"/>
                  <a:pt x="494" y="349"/>
                </a:cubicBezTo>
                <a:cubicBezTo>
                  <a:pt x="491" y="343"/>
                  <a:pt x="491" y="343"/>
                  <a:pt x="491" y="343"/>
                </a:cubicBezTo>
                <a:cubicBezTo>
                  <a:pt x="491" y="350"/>
                  <a:pt x="491" y="350"/>
                  <a:pt x="491" y="350"/>
                </a:cubicBezTo>
                <a:cubicBezTo>
                  <a:pt x="496" y="351"/>
                  <a:pt x="496" y="351"/>
                  <a:pt x="496" y="351"/>
                </a:cubicBezTo>
                <a:cubicBezTo>
                  <a:pt x="497" y="365"/>
                  <a:pt x="497" y="365"/>
                  <a:pt x="497" y="365"/>
                </a:cubicBezTo>
                <a:cubicBezTo>
                  <a:pt x="487" y="354"/>
                  <a:pt x="487" y="354"/>
                  <a:pt x="487" y="354"/>
                </a:cubicBezTo>
                <a:cubicBezTo>
                  <a:pt x="488" y="358"/>
                  <a:pt x="488" y="358"/>
                  <a:pt x="488" y="358"/>
                </a:cubicBezTo>
                <a:cubicBezTo>
                  <a:pt x="480" y="360"/>
                  <a:pt x="480" y="360"/>
                  <a:pt x="480" y="360"/>
                </a:cubicBezTo>
                <a:cubicBezTo>
                  <a:pt x="479" y="363"/>
                  <a:pt x="479" y="363"/>
                  <a:pt x="479" y="363"/>
                </a:cubicBezTo>
                <a:cubicBezTo>
                  <a:pt x="480" y="369"/>
                  <a:pt x="480" y="369"/>
                  <a:pt x="480" y="369"/>
                </a:cubicBezTo>
                <a:cubicBezTo>
                  <a:pt x="475" y="377"/>
                  <a:pt x="475" y="377"/>
                  <a:pt x="475" y="377"/>
                </a:cubicBezTo>
                <a:cubicBezTo>
                  <a:pt x="475" y="371"/>
                  <a:pt x="475" y="371"/>
                  <a:pt x="475" y="371"/>
                </a:cubicBezTo>
                <a:cubicBezTo>
                  <a:pt x="475" y="357"/>
                  <a:pt x="475" y="357"/>
                  <a:pt x="475" y="357"/>
                </a:cubicBezTo>
                <a:cubicBezTo>
                  <a:pt x="469" y="364"/>
                  <a:pt x="469" y="364"/>
                  <a:pt x="469" y="364"/>
                </a:cubicBezTo>
                <a:cubicBezTo>
                  <a:pt x="468" y="374"/>
                  <a:pt x="468" y="374"/>
                  <a:pt x="468" y="374"/>
                </a:cubicBezTo>
                <a:cubicBezTo>
                  <a:pt x="467" y="363"/>
                  <a:pt x="467" y="363"/>
                  <a:pt x="467" y="363"/>
                </a:cubicBezTo>
                <a:cubicBezTo>
                  <a:pt x="461" y="363"/>
                  <a:pt x="461" y="363"/>
                  <a:pt x="461" y="363"/>
                </a:cubicBezTo>
                <a:cubicBezTo>
                  <a:pt x="460" y="373"/>
                  <a:pt x="460" y="373"/>
                  <a:pt x="460" y="373"/>
                </a:cubicBezTo>
                <a:cubicBezTo>
                  <a:pt x="465" y="382"/>
                  <a:pt x="465" y="382"/>
                  <a:pt x="465" y="382"/>
                </a:cubicBezTo>
                <a:cubicBezTo>
                  <a:pt x="456" y="371"/>
                  <a:pt x="456" y="371"/>
                  <a:pt x="456" y="371"/>
                </a:cubicBezTo>
                <a:cubicBezTo>
                  <a:pt x="452" y="371"/>
                  <a:pt x="452" y="371"/>
                  <a:pt x="452" y="371"/>
                </a:cubicBezTo>
                <a:cubicBezTo>
                  <a:pt x="458" y="378"/>
                  <a:pt x="458" y="378"/>
                  <a:pt x="458" y="378"/>
                </a:cubicBezTo>
                <a:cubicBezTo>
                  <a:pt x="455" y="380"/>
                  <a:pt x="455" y="380"/>
                  <a:pt x="455" y="380"/>
                </a:cubicBezTo>
                <a:cubicBezTo>
                  <a:pt x="450" y="378"/>
                  <a:pt x="450" y="378"/>
                  <a:pt x="450" y="378"/>
                </a:cubicBezTo>
                <a:cubicBezTo>
                  <a:pt x="449" y="373"/>
                  <a:pt x="449" y="373"/>
                  <a:pt x="449" y="373"/>
                </a:cubicBezTo>
                <a:cubicBezTo>
                  <a:pt x="447" y="380"/>
                  <a:pt x="447" y="380"/>
                  <a:pt x="447" y="380"/>
                </a:cubicBezTo>
                <a:cubicBezTo>
                  <a:pt x="449" y="383"/>
                  <a:pt x="449" y="383"/>
                  <a:pt x="449" y="383"/>
                </a:cubicBezTo>
                <a:cubicBezTo>
                  <a:pt x="441" y="389"/>
                  <a:pt x="441" y="389"/>
                  <a:pt x="441" y="389"/>
                </a:cubicBezTo>
                <a:cubicBezTo>
                  <a:pt x="445" y="395"/>
                  <a:pt x="445" y="395"/>
                  <a:pt x="445" y="395"/>
                </a:cubicBezTo>
                <a:cubicBezTo>
                  <a:pt x="442" y="395"/>
                  <a:pt x="442" y="395"/>
                  <a:pt x="442" y="395"/>
                </a:cubicBezTo>
                <a:cubicBezTo>
                  <a:pt x="443" y="398"/>
                  <a:pt x="443" y="398"/>
                  <a:pt x="443" y="398"/>
                </a:cubicBezTo>
                <a:cubicBezTo>
                  <a:pt x="428" y="406"/>
                  <a:pt x="428" y="406"/>
                  <a:pt x="428" y="406"/>
                </a:cubicBezTo>
                <a:cubicBezTo>
                  <a:pt x="442" y="409"/>
                  <a:pt x="442" y="409"/>
                  <a:pt x="442" y="409"/>
                </a:cubicBezTo>
                <a:cubicBezTo>
                  <a:pt x="437" y="414"/>
                  <a:pt x="437" y="414"/>
                  <a:pt x="437" y="414"/>
                </a:cubicBezTo>
                <a:cubicBezTo>
                  <a:pt x="426" y="412"/>
                  <a:pt x="426" y="412"/>
                  <a:pt x="426" y="412"/>
                </a:cubicBezTo>
                <a:cubicBezTo>
                  <a:pt x="426" y="425"/>
                  <a:pt x="426" y="425"/>
                  <a:pt x="426" y="425"/>
                </a:cubicBezTo>
                <a:cubicBezTo>
                  <a:pt x="423" y="427"/>
                  <a:pt x="423" y="427"/>
                  <a:pt x="423" y="427"/>
                </a:cubicBezTo>
                <a:cubicBezTo>
                  <a:pt x="420" y="418"/>
                  <a:pt x="420" y="418"/>
                  <a:pt x="420" y="418"/>
                </a:cubicBezTo>
                <a:cubicBezTo>
                  <a:pt x="414" y="428"/>
                  <a:pt x="414" y="428"/>
                  <a:pt x="414" y="428"/>
                </a:cubicBezTo>
                <a:cubicBezTo>
                  <a:pt x="416" y="433"/>
                  <a:pt x="416" y="433"/>
                  <a:pt x="416" y="433"/>
                </a:cubicBezTo>
                <a:cubicBezTo>
                  <a:pt x="412" y="437"/>
                  <a:pt x="412" y="437"/>
                  <a:pt x="412" y="437"/>
                </a:cubicBezTo>
                <a:cubicBezTo>
                  <a:pt x="418" y="437"/>
                  <a:pt x="418" y="437"/>
                  <a:pt x="418" y="437"/>
                </a:cubicBezTo>
                <a:cubicBezTo>
                  <a:pt x="404" y="440"/>
                  <a:pt x="404" y="440"/>
                  <a:pt x="404" y="440"/>
                </a:cubicBezTo>
                <a:cubicBezTo>
                  <a:pt x="399" y="456"/>
                  <a:pt x="399" y="456"/>
                  <a:pt x="399" y="456"/>
                </a:cubicBezTo>
                <a:cubicBezTo>
                  <a:pt x="388" y="466"/>
                  <a:pt x="388" y="466"/>
                  <a:pt x="388" y="466"/>
                </a:cubicBezTo>
                <a:cubicBezTo>
                  <a:pt x="387" y="470"/>
                  <a:pt x="387" y="470"/>
                  <a:pt x="387" y="470"/>
                </a:cubicBezTo>
                <a:cubicBezTo>
                  <a:pt x="390" y="471"/>
                  <a:pt x="390" y="471"/>
                  <a:pt x="390" y="471"/>
                </a:cubicBezTo>
                <a:cubicBezTo>
                  <a:pt x="385" y="473"/>
                  <a:pt x="385" y="473"/>
                  <a:pt x="385" y="473"/>
                </a:cubicBezTo>
                <a:cubicBezTo>
                  <a:pt x="389" y="479"/>
                  <a:pt x="389" y="479"/>
                  <a:pt x="389" y="479"/>
                </a:cubicBezTo>
                <a:cubicBezTo>
                  <a:pt x="378" y="490"/>
                  <a:pt x="378" y="490"/>
                  <a:pt x="378" y="490"/>
                </a:cubicBezTo>
                <a:cubicBezTo>
                  <a:pt x="384" y="486"/>
                  <a:pt x="384" y="486"/>
                  <a:pt x="384" y="486"/>
                </a:cubicBezTo>
                <a:cubicBezTo>
                  <a:pt x="385" y="492"/>
                  <a:pt x="385" y="492"/>
                  <a:pt x="385" y="492"/>
                </a:cubicBezTo>
                <a:cubicBezTo>
                  <a:pt x="381" y="490"/>
                  <a:pt x="381" y="490"/>
                  <a:pt x="381" y="490"/>
                </a:cubicBezTo>
                <a:cubicBezTo>
                  <a:pt x="380" y="498"/>
                  <a:pt x="380" y="498"/>
                  <a:pt x="380" y="498"/>
                </a:cubicBezTo>
                <a:cubicBezTo>
                  <a:pt x="377" y="499"/>
                  <a:pt x="377" y="499"/>
                  <a:pt x="377" y="499"/>
                </a:cubicBezTo>
                <a:cubicBezTo>
                  <a:pt x="379" y="507"/>
                  <a:pt x="379" y="507"/>
                  <a:pt x="379" y="507"/>
                </a:cubicBezTo>
                <a:cubicBezTo>
                  <a:pt x="375" y="501"/>
                  <a:pt x="375" y="501"/>
                  <a:pt x="375" y="501"/>
                </a:cubicBezTo>
                <a:cubicBezTo>
                  <a:pt x="372" y="510"/>
                  <a:pt x="372" y="510"/>
                  <a:pt x="372" y="510"/>
                </a:cubicBezTo>
                <a:cubicBezTo>
                  <a:pt x="375" y="507"/>
                  <a:pt x="375" y="507"/>
                  <a:pt x="375" y="507"/>
                </a:cubicBezTo>
                <a:cubicBezTo>
                  <a:pt x="376" y="513"/>
                  <a:pt x="376" y="513"/>
                  <a:pt x="376" y="513"/>
                </a:cubicBezTo>
                <a:cubicBezTo>
                  <a:pt x="363" y="520"/>
                  <a:pt x="363" y="520"/>
                  <a:pt x="363" y="520"/>
                </a:cubicBezTo>
                <a:cubicBezTo>
                  <a:pt x="363" y="525"/>
                  <a:pt x="363" y="525"/>
                  <a:pt x="363" y="525"/>
                </a:cubicBezTo>
                <a:cubicBezTo>
                  <a:pt x="364" y="526"/>
                  <a:pt x="364" y="526"/>
                  <a:pt x="364" y="526"/>
                </a:cubicBezTo>
                <a:cubicBezTo>
                  <a:pt x="363" y="532"/>
                  <a:pt x="363" y="532"/>
                  <a:pt x="363" y="532"/>
                </a:cubicBezTo>
                <a:cubicBezTo>
                  <a:pt x="358" y="530"/>
                  <a:pt x="358" y="530"/>
                  <a:pt x="358" y="530"/>
                </a:cubicBezTo>
                <a:cubicBezTo>
                  <a:pt x="347" y="544"/>
                  <a:pt x="347" y="544"/>
                  <a:pt x="347" y="544"/>
                </a:cubicBezTo>
                <a:cubicBezTo>
                  <a:pt x="347" y="548"/>
                  <a:pt x="347" y="548"/>
                  <a:pt x="347" y="548"/>
                </a:cubicBezTo>
                <a:cubicBezTo>
                  <a:pt x="343" y="551"/>
                  <a:pt x="343" y="551"/>
                  <a:pt x="343" y="551"/>
                </a:cubicBezTo>
                <a:cubicBezTo>
                  <a:pt x="348" y="560"/>
                  <a:pt x="348" y="560"/>
                  <a:pt x="348" y="560"/>
                </a:cubicBezTo>
                <a:cubicBezTo>
                  <a:pt x="363" y="553"/>
                  <a:pt x="363" y="553"/>
                  <a:pt x="363" y="553"/>
                </a:cubicBezTo>
                <a:cubicBezTo>
                  <a:pt x="347" y="565"/>
                  <a:pt x="347" y="565"/>
                  <a:pt x="347" y="565"/>
                </a:cubicBezTo>
                <a:cubicBezTo>
                  <a:pt x="343" y="558"/>
                  <a:pt x="343" y="558"/>
                  <a:pt x="343" y="558"/>
                </a:cubicBezTo>
                <a:cubicBezTo>
                  <a:pt x="337" y="561"/>
                  <a:pt x="337" y="561"/>
                  <a:pt x="337" y="561"/>
                </a:cubicBezTo>
                <a:cubicBezTo>
                  <a:pt x="339" y="565"/>
                  <a:pt x="339" y="565"/>
                  <a:pt x="339" y="565"/>
                </a:cubicBezTo>
                <a:cubicBezTo>
                  <a:pt x="336" y="567"/>
                  <a:pt x="336" y="567"/>
                  <a:pt x="336" y="567"/>
                </a:cubicBezTo>
                <a:cubicBezTo>
                  <a:pt x="334" y="562"/>
                  <a:pt x="334" y="562"/>
                  <a:pt x="334" y="562"/>
                </a:cubicBezTo>
                <a:cubicBezTo>
                  <a:pt x="328" y="564"/>
                  <a:pt x="328" y="564"/>
                  <a:pt x="328" y="564"/>
                </a:cubicBezTo>
                <a:cubicBezTo>
                  <a:pt x="315" y="576"/>
                  <a:pt x="315" y="576"/>
                  <a:pt x="315" y="576"/>
                </a:cubicBezTo>
                <a:cubicBezTo>
                  <a:pt x="308" y="580"/>
                  <a:pt x="308" y="580"/>
                  <a:pt x="308" y="580"/>
                </a:cubicBezTo>
                <a:cubicBezTo>
                  <a:pt x="315" y="585"/>
                  <a:pt x="315" y="585"/>
                  <a:pt x="315" y="585"/>
                </a:cubicBezTo>
                <a:cubicBezTo>
                  <a:pt x="315" y="588"/>
                  <a:pt x="315" y="588"/>
                  <a:pt x="315" y="588"/>
                </a:cubicBezTo>
                <a:cubicBezTo>
                  <a:pt x="301" y="588"/>
                  <a:pt x="301" y="588"/>
                  <a:pt x="301" y="588"/>
                </a:cubicBezTo>
                <a:cubicBezTo>
                  <a:pt x="303" y="590"/>
                  <a:pt x="303" y="590"/>
                  <a:pt x="303" y="590"/>
                </a:cubicBezTo>
                <a:cubicBezTo>
                  <a:pt x="302" y="593"/>
                  <a:pt x="302" y="593"/>
                  <a:pt x="302" y="593"/>
                </a:cubicBezTo>
                <a:cubicBezTo>
                  <a:pt x="303" y="599"/>
                  <a:pt x="303" y="599"/>
                  <a:pt x="303" y="599"/>
                </a:cubicBezTo>
                <a:cubicBezTo>
                  <a:pt x="299" y="594"/>
                  <a:pt x="299" y="594"/>
                  <a:pt x="299" y="594"/>
                </a:cubicBezTo>
                <a:cubicBezTo>
                  <a:pt x="296" y="599"/>
                  <a:pt x="296" y="599"/>
                  <a:pt x="296" y="599"/>
                </a:cubicBezTo>
                <a:cubicBezTo>
                  <a:pt x="297" y="602"/>
                  <a:pt x="297" y="602"/>
                  <a:pt x="297" y="602"/>
                </a:cubicBezTo>
                <a:cubicBezTo>
                  <a:pt x="285" y="600"/>
                  <a:pt x="285" y="600"/>
                  <a:pt x="285" y="600"/>
                </a:cubicBezTo>
                <a:cubicBezTo>
                  <a:pt x="286" y="606"/>
                  <a:pt x="286" y="606"/>
                  <a:pt x="286" y="606"/>
                </a:cubicBezTo>
                <a:cubicBezTo>
                  <a:pt x="301" y="606"/>
                  <a:pt x="301" y="606"/>
                  <a:pt x="301" y="606"/>
                </a:cubicBezTo>
                <a:cubicBezTo>
                  <a:pt x="283" y="610"/>
                  <a:pt x="283" y="610"/>
                  <a:pt x="283" y="610"/>
                </a:cubicBezTo>
                <a:cubicBezTo>
                  <a:pt x="287" y="613"/>
                  <a:pt x="287" y="613"/>
                  <a:pt x="287" y="613"/>
                </a:cubicBezTo>
                <a:cubicBezTo>
                  <a:pt x="283" y="619"/>
                  <a:pt x="283" y="619"/>
                  <a:pt x="283" y="619"/>
                </a:cubicBezTo>
                <a:cubicBezTo>
                  <a:pt x="284" y="626"/>
                  <a:pt x="284" y="626"/>
                  <a:pt x="284" y="626"/>
                </a:cubicBezTo>
                <a:cubicBezTo>
                  <a:pt x="299" y="625"/>
                  <a:pt x="299" y="625"/>
                  <a:pt x="299" y="625"/>
                </a:cubicBezTo>
                <a:cubicBezTo>
                  <a:pt x="302" y="619"/>
                  <a:pt x="302" y="619"/>
                  <a:pt x="302" y="619"/>
                </a:cubicBezTo>
                <a:cubicBezTo>
                  <a:pt x="302" y="624"/>
                  <a:pt x="302" y="624"/>
                  <a:pt x="302" y="624"/>
                </a:cubicBezTo>
                <a:cubicBezTo>
                  <a:pt x="308" y="625"/>
                  <a:pt x="308" y="625"/>
                  <a:pt x="308" y="625"/>
                </a:cubicBezTo>
                <a:cubicBezTo>
                  <a:pt x="315" y="615"/>
                  <a:pt x="315" y="615"/>
                  <a:pt x="315" y="615"/>
                </a:cubicBezTo>
                <a:cubicBezTo>
                  <a:pt x="312" y="624"/>
                  <a:pt x="312" y="624"/>
                  <a:pt x="312" y="624"/>
                </a:cubicBezTo>
                <a:cubicBezTo>
                  <a:pt x="316" y="623"/>
                  <a:pt x="316" y="623"/>
                  <a:pt x="316" y="623"/>
                </a:cubicBezTo>
                <a:cubicBezTo>
                  <a:pt x="309" y="627"/>
                  <a:pt x="309" y="627"/>
                  <a:pt x="309" y="627"/>
                </a:cubicBezTo>
                <a:cubicBezTo>
                  <a:pt x="310" y="631"/>
                  <a:pt x="310" y="631"/>
                  <a:pt x="310" y="631"/>
                </a:cubicBezTo>
                <a:cubicBezTo>
                  <a:pt x="307" y="632"/>
                  <a:pt x="307" y="632"/>
                  <a:pt x="307" y="632"/>
                </a:cubicBezTo>
                <a:cubicBezTo>
                  <a:pt x="305" y="627"/>
                  <a:pt x="305" y="627"/>
                  <a:pt x="305" y="627"/>
                </a:cubicBezTo>
                <a:cubicBezTo>
                  <a:pt x="284" y="631"/>
                  <a:pt x="284" y="631"/>
                  <a:pt x="284" y="631"/>
                </a:cubicBezTo>
                <a:cubicBezTo>
                  <a:pt x="287" y="633"/>
                  <a:pt x="287" y="633"/>
                  <a:pt x="287" y="633"/>
                </a:cubicBezTo>
                <a:cubicBezTo>
                  <a:pt x="287" y="637"/>
                  <a:pt x="287" y="637"/>
                  <a:pt x="287" y="637"/>
                </a:cubicBezTo>
                <a:cubicBezTo>
                  <a:pt x="283" y="635"/>
                  <a:pt x="283" y="635"/>
                  <a:pt x="283" y="635"/>
                </a:cubicBezTo>
                <a:cubicBezTo>
                  <a:pt x="285" y="639"/>
                  <a:pt x="285" y="639"/>
                  <a:pt x="285" y="639"/>
                </a:cubicBezTo>
                <a:cubicBezTo>
                  <a:pt x="292" y="638"/>
                  <a:pt x="292" y="638"/>
                  <a:pt x="292" y="638"/>
                </a:cubicBezTo>
                <a:cubicBezTo>
                  <a:pt x="285" y="646"/>
                  <a:pt x="285" y="646"/>
                  <a:pt x="285" y="646"/>
                </a:cubicBezTo>
                <a:cubicBezTo>
                  <a:pt x="287" y="651"/>
                  <a:pt x="287" y="651"/>
                  <a:pt x="287" y="651"/>
                </a:cubicBezTo>
                <a:cubicBezTo>
                  <a:pt x="290" y="648"/>
                  <a:pt x="290" y="648"/>
                  <a:pt x="290" y="648"/>
                </a:cubicBezTo>
                <a:cubicBezTo>
                  <a:pt x="290" y="652"/>
                  <a:pt x="290" y="652"/>
                  <a:pt x="290" y="652"/>
                </a:cubicBezTo>
                <a:cubicBezTo>
                  <a:pt x="289" y="655"/>
                  <a:pt x="289" y="655"/>
                  <a:pt x="289" y="655"/>
                </a:cubicBezTo>
                <a:cubicBezTo>
                  <a:pt x="289" y="657"/>
                  <a:pt x="289" y="657"/>
                  <a:pt x="289" y="657"/>
                </a:cubicBezTo>
                <a:cubicBezTo>
                  <a:pt x="299" y="641"/>
                  <a:pt x="299" y="641"/>
                  <a:pt x="299" y="641"/>
                </a:cubicBezTo>
                <a:cubicBezTo>
                  <a:pt x="308" y="641"/>
                  <a:pt x="308" y="641"/>
                  <a:pt x="308" y="641"/>
                </a:cubicBezTo>
                <a:cubicBezTo>
                  <a:pt x="303" y="647"/>
                  <a:pt x="303" y="647"/>
                  <a:pt x="303" y="647"/>
                </a:cubicBezTo>
                <a:cubicBezTo>
                  <a:pt x="302" y="644"/>
                  <a:pt x="302" y="644"/>
                  <a:pt x="302" y="644"/>
                </a:cubicBezTo>
                <a:cubicBezTo>
                  <a:pt x="292" y="659"/>
                  <a:pt x="292" y="659"/>
                  <a:pt x="292" y="659"/>
                </a:cubicBezTo>
                <a:cubicBezTo>
                  <a:pt x="299" y="660"/>
                  <a:pt x="299" y="660"/>
                  <a:pt x="299" y="660"/>
                </a:cubicBezTo>
                <a:cubicBezTo>
                  <a:pt x="286" y="669"/>
                  <a:pt x="286" y="669"/>
                  <a:pt x="286" y="669"/>
                </a:cubicBezTo>
                <a:cubicBezTo>
                  <a:pt x="287" y="671"/>
                  <a:pt x="287" y="671"/>
                  <a:pt x="287" y="671"/>
                </a:cubicBezTo>
                <a:cubicBezTo>
                  <a:pt x="299" y="667"/>
                  <a:pt x="299" y="667"/>
                  <a:pt x="299" y="667"/>
                </a:cubicBezTo>
                <a:cubicBezTo>
                  <a:pt x="295" y="682"/>
                  <a:pt x="295" y="682"/>
                  <a:pt x="295" y="682"/>
                </a:cubicBezTo>
                <a:cubicBezTo>
                  <a:pt x="290" y="680"/>
                  <a:pt x="290" y="680"/>
                  <a:pt x="290" y="680"/>
                </a:cubicBezTo>
                <a:cubicBezTo>
                  <a:pt x="289" y="687"/>
                  <a:pt x="289" y="687"/>
                  <a:pt x="289" y="687"/>
                </a:cubicBezTo>
                <a:cubicBezTo>
                  <a:pt x="299" y="697"/>
                  <a:pt x="299" y="697"/>
                  <a:pt x="299" y="697"/>
                </a:cubicBezTo>
                <a:cubicBezTo>
                  <a:pt x="305" y="695"/>
                  <a:pt x="305" y="695"/>
                  <a:pt x="305" y="695"/>
                </a:cubicBezTo>
                <a:cubicBezTo>
                  <a:pt x="303" y="702"/>
                  <a:pt x="303" y="702"/>
                  <a:pt x="303" y="702"/>
                </a:cubicBezTo>
                <a:cubicBezTo>
                  <a:pt x="316" y="702"/>
                  <a:pt x="316" y="702"/>
                  <a:pt x="316" y="702"/>
                </a:cubicBezTo>
                <a:cubicBezTo>
                  <a:pt x="334" y="689"/>
                  <a:pt x="334" y="689"/>
                  <a:pt x="334" y="689"/>
                </a:cubicBezTo>
                <a:cubicBezTo>
                  <a:pt x="340" y="677"/>
                  <a:pt x="340" y="677"/>
                  <a:pt x="340" y="677"/>
                </a:cubicBezTo>
                <a:cubicBezTo>
                  <a:pt x="347" y="679"/>
                  <a:pt x="347" y="679"/>
                  <a:pt x="347" y="679"/>
                </a:cubicBezTo>
                <a:cubicBezTo>
                  <a:pt x="350" y="673"/>
                  <a:pt x="350" y="673"/>
                  <a:pt x="350" y="673"/>
                </a:cubicBezTo>
                <a:cubicBezTo>
                  <a:pt x="348" y="662"/>
                  <a:pt x="348" y="662"/>
                  <a:pt x="348" y="662"/>
                </a:cubicBezTo>
                <a:cubicBezTo>
                  <a:pt x="352" y="666"/>
                  <a:pt x="352" y="666"/>
                  <a:pt x="352" y="666"/>
                </a:cubicBezTo>
                <a:cubicBezTo>
                  <a:pt x="350" y="659"/>
                  <a:pt x="350" y="659"/>
                  <a:pt x="350" y="659"/>
                </a:cubicBezTo>
                <a:cubicBezTo>
                  <a:pt x="353" y="657"/>
                  <a:pt x="353" y="657"/>
                  <a:pt x="353" y="657"/>
                </a:cubicBezTo>
                <a:cubicBezTo>
                  <a:pt x="354" y="674"/>
                  <a:pt x="354" y="674"/>
                  <a:pt x="354" y="674"/>
                </a:cubicBezTo>
                <a:cubicBezTo>
                  <a:pt x="360" y="677"/>
                  <a:pt x="360" y="677"/>
                  <a:pt x="360" y="677"/>
                </a:cubicBezTo>
                <a:cubicBezTo>
                  <a:pt x="359" y="680"/>
                  <a:pt x="359" y="680"/>
                  <a:pt x="359" y="680"/>
                </a:cubicBezTo>
                <a:cubicBezTo>
                  <a:pt x="360" y="692"/>
                  <a:pt x="360" y="692"/>
                  <a:pt x="360" y="692"/>
                </a:cubicBezTo>
                <a:cubicBezTo>
                  <a:pt x="362" y="697"/>
                  <a:pt x="362" y="697"/>
                  <a:pt x="362" y="697"/>
                </a:cubicBezTo>
                <a:cubicBezTo>
                  <a:pt x="365" y="695"/>
                  <a:pt x="365" y="695"/>
                  <a:pt x="365" y="695"/>
                </a:cubicBezTo>
                <a:cubicBezTo>
                  <a:pt x="366" y="697"/>
                  <a:pt x="366" y="697"/>
                  <a:pt x="366" y="697"/>
                </a:cubicBezTo>
                <a:cubicBezTo>
                  <a:pt x="363" y="701"/>
                  <a:pt x="363" y="701"/>
                  <a:pt x="363" y="701"/>
                </a:cubicBezTo>
                <a:cubicBezTo>
                  <a:pt x="366" y="702"/>
                  <a:pt x="366" y="702"/>
                  <a:pt x="366" y="702"/>
                </a:cubicBezTo>
                <a:cubicBezTo>
                  <a:pt x="366" y="708"/>
                  <a:pt x="366" y="708"/>
                  <a:pt x="366" y="708"/>
                </a:cubicBezTo>
                <a:cubicBezTo>
                  <a:pt x="369" y="708"/>
                  <a:pt x="369" y="708"/>
                  <a:pt x="369" y="708"/>
                </a:cubicBezTo>
                <a:cubicBezTo>
                  <a:pt x="368" y="718"/>
                  <a:pt x="368" y="718"/>
                  <a:pt x="368" y="718"/>
                </a:cubicBezTo>
                <a:cubicBezTo>
                  <a:pt x="382" y="737"/>
                  <a:pt x="382" y="737"/>
                  <a:pt x="382" y="737"/>
                </a:cubicBezTo>
                <a:cubicBezTo>
                  <a:pt x="378" y="740"/>
                  <a:pt x="378" y="740"/>
                  <a:pt x="378" y="740"/>
                </a:cubicBezTo>
                <a:cubicBezTo>
                  <a:pt x="379" y="744"/>
                  <a:pt x="379" y="744"/>
                  <a:pt x="379" y="744"/>
                </a:cubicBezTo>
                <a:cubicBezTo>
                  <a:pt x="376" y="745"/>
                  <a:pt x="376" y="745"/>
                  <a:pt x="376" y="745"/>
                </a:cubicBezTo>
                <a:cubicBezTo>
                  <a:pt x="382" y="758"/>
                  <a:pt x="382" y="758"/>
                  <a:pt x="382" y="758"/>
                </a:cubicBezTo>
                <a:cubicBezTo>
                  <a:pt x="380" y="763"/>
                  <a:pt x="380" y="763"/>
                  <a:pt x="380" y="763"/>
                </a:cubicBezTo>
                <a:cubicBezTo>
                  <a:pt x="396" y="763"/>
                  <a:pt x="396" y="763"/>
                  <a:pt x="396" y="763"/>
                </a:cubicBezTo>
                <a:cubicBezTo>
                  <a:pt x="400" y="748"/>
                  <a:pt x="400" y="748"/>
                  <a:pt x="400" y="748"/>
                </a:cubicBezTo>
                <a:cubicBezTo>
                  <a:pt x="419" y="746"/>
                  <a:pt x="419" y="746"/>
                  <a:pt x="419" y="746"/>
                </a:cubicBezTo>
                <a:cubicBezTo>
                  <a:pt x="428" y="716"/>
                  <a:pt x="428" y="716"/>
                  <a:pt x="428" y="716"/>
                </a:cubicBezTo>
                <a:cubicBezTo>
                  <a:pt x="426" y="705"/>
                  <a:pt x="426" y="705"/>
                  <a:pt x="426" y="705"/>
                </a:cubicBezTo>
                <a:cubicBezTo>
                  <a:pt x="429" y="705"/>
                  <a:pt x="429" y="705"/>
                  <a:pt x="429" y="705"/>
                </a:cubicBezTo>
                <a:cubicBezTo>
                  <a:pt x="429" y="696"/>
                  <a:pt x="429" y="696"/>
                  <a:pt x="429" y="696"/>
                </a:cubicBezTo>
                <a:cubicBezTo>
                  <a:pt x="424" y="692"/>
                  <a:pt x="424" y="692"/>
                  <a:pt x="424" y="692"/>
                </a:cubicBezTo>
                <a:cubicBezTo>
                  <a:pt x="430" y="691"/>
                  <a:pt x="430" y="691"/>
                  <a:pt x="430" y="691"/>
                </a:cubicBezTo>
                <a:cubicBezTo>
                  <a:pt x="422" y="689"/>
                  <a:pt x="422" y="689"/>
                  <a:pt x="422" y="689"/>
                </a:cubicBezTo>
                <a:cubicBezTo>
                  <a:pt x="432" y="687"/>
                  <a:pt x="432" y="687"/>
                  <a:pt x="432" y="687"/>
                </a:cubicBezTo>
                <a:cubicBezTo>
                  <a:pt x="439" y="678"/>
                  <a:pt x="439" y="678"/>
                  <a:pt x="439" y="678"/>
                </a:cubicBezTo>
                <a:cubicBezTo>
                  <a:pt x="444" y="682"/>
                  <a:pt x="444" y="682"/>
                  <a:pt x="444" y="682"/>
                </a:cubicBezTo>
                <a:cubicBezTo>
                  <a:pt x="449" y="676"/>
                  <a:pt x="449" y="676"/>
                  <a:pt x="449" y="676"/>
                </a:cubicBezTo>
                <a:cubicBezTo>
                  <a:pt x="449" y="673"/>
                  <a:pt x="449" y="673"/>
                  <a:pt x="449" y="673"/>
                </a:cubicBezTo>
                <a:cubicBezTo>
                  <a:pt x="452" y="671"/>
                  <a:pt x="452" y="671"/>
                  <a:pt x="452" y="671"/>
                </a:cubicBezTo>
                <a:cubicBezTo>
                  <a:pt x="436" y="673"/>
                  <a:pt x="436" y="673"/>
                  <a:pt x="436" y="673"/>
                </a:cubicBezTo>
                <a:cubicBezTo>
                  <a:pt x="424" y="668"/>
                  <a:pt x="424" y="668"/>
                  <a:pt x="424" y="668"/>
                </a:cubicBezTo>
                <a:cubicBezTo>
                  <a:pt x="433" y="665"/>
                  <a:pt x="433" y="665"/>
                  <a:pt x="433" y="665"/>
                </a:cubicBezTo>
                <a:cubicBezTo>
                  <a:pt x="444" y="670"/>
                  <a:pt x="444" y="670"/>
                  <a:pt x="444" y="670"/>
                </a:cubicBezTo>
                <a:cubicBezTo>
                  <a:pt x="452" y="666"/>
                  <a:pt x="452" y="666"/>
                  <a:pt x="452" y="666"/>
                </a:cubicBezTo>
                <a:cubicBezTo>
                  <a:pt x="456" y="657"/>
                  <a:pt x="456" y="657"/>
                  <a:pt x="456" y="657"/>
                </a:cubicBezTo>
                <a:cubicBezTo>
                  <a:pt x="449" y="648"/>
                  <a:pt x="449" y="648"/>
                  <a:pt x="449" y="648"/>
                </a:cubicBezTo>
                <a:cubicBezTo>
                  <a:pt x="451" y="647"/>
                  <a:pt x="451" y="647"/>
                  <a:pt x="451" y="647"/>
                </a:cubicBezTo>
                <a:cubicBezTo>
                  <a:pt x="440" y="638"/>
                  <a:pt x="440" y="638"/>
                  <a:pt x="440" y="638"/>
                </a:cubicBezTo>
                <a:cubicBezTo>
                  <a:pt x="431" y="650"/>
                  <a:pt x="431" y="650"/>
                  <a:pt x="431" y="650"/>
                </a:cubicBezTo>
                <a:cubicBezTo>
                  <a:pt x="423" y="651"/>
                  <a:pt x="423" y="651"/>
                  <a:pt x="423" y="651"/>
                </a:cubicBezTo>
                <a:cubicBezTo>
                  <a:pt x="435" y="643"/>
                  <a:pt x="435" y="643"/>
                  <a:pt x="435" y="643"/>
                </a:cubicBezTo>
                <a:cubicBezTo>
                  <a:pt x="433" y="615"/>
                  <a:pt x="433" y="615"/>
                  <a:pt x="433" y="615"/>
                </a:cubicBezTo>
                <a:cubicBezTo>
                  <a:pt x="435" y="610"/>
                  <a:pt x="435" y="610"/>
                  <a:pt x="435" y="610"/>
                </a:cubicBezTo>
                <a:cubicBezTo>
                  <a:pt x="437" y="612"/>
                  <a:pt x="437" y="612"/>
                  <a:pt x="437" y="612"/>
                </a:cubicBezTo>
                <a:cubicBezTo>
                  <a:pt x="439" y="596"/>
                  <a:pt x="439" y="596"/>
                  <a:pt x="439" y="596"/>
                </a:cubicBezTo>
                <a:cubicBezTo>
                  <a:pt x="436" y="588"/>
                  <a:pt x="436" y="588"/>
                  <a:pt x="436" y="588"/>
                </a:cubicBezTo>
                <a:cubicBezTo>
                  <a:pt x="441" y="590"/>
                  <a:pt x="441" y="590"/>
                  <a:pt x="441" y="590"/>
                </a:cubicBezTo>
                <a:cubicBezTo>
                  <a:pt x="443" y="587"/>
                  <a:pt x="443" y="587"/>
                  <a:pt x="443" y="587"/>
                </a:cubicBezTo>
                <a:cubicBezTo>
                  <a:pt x="443" y="578"/>
                  <a:pt x="443" y="578"/>
                  <a:pt x="443" y="578"/>
                </a:cubicBezTo>
                <a:cubicBezTo>
                  <a:pt x="445" y="581"/>
                  <a:pt x="445" y="581"/>
                  <a:pt x="445" y="581"/>
                </a:cubicBezTo>
                <a:cubicBezTo>
                  <a:pt x="449" y="576"/>
                  <a:pt x="449" y="576"/>
                  <a:pt x="449" y="576"/>
                </a:cubicBezTo>
                <a:cubicBezTo>
                  <a:pt x="455" y="567"/>
                  <a:pt x="455" y="567"/>
                  <a:pt x="455" y="567"/>
                </a:cubicBezTo>
                <a:cubicBezTo>
                  <a:pt x="477" y="554"/>
                  <a:pt x="477" y="554"/>
                  <a:pt x="477" y="554"/>
                </a:cubicBezTo>
                <a:cubicBezTo>
                  <a:pt x="491" y="536"/>
                  <a:pt x="491" y="536"/>
                  <a:pt x="491" y="536"/>
                </a:cubicBezTo>
                <a:cubicBezTo>
                  <a:pt x="486" y="524"/>
                  <a:pt x="486" y="524"/>
                  <a:pt x="486" y="524"/>
                </a:cubicBezTo>
                <a:cubicBezTo>
                  <a:pt x="491" y="514"/>
                  <a:pt x="491" y="514"/>
                  <a:pt x="491" y="514"/>
                </a:cubicBezTo>
                <a:cubicBezTo>
                  <a:pt x="489" y="508"/>
                  <a:pt x="489" y="508"/>
                  <a:pt x="489" y="508"/>
                </a:cubicBezTo>
                <a:cubicBezTo>
                  <a:pt x="497" y="502"/>
                  <a:pt x="497" y="502"/>
                  <a:pt x="497" y="502"/>
                </a:cubicBezTo>
                <a:cubicBezTo>
                  <a:pt x="495" y="497"/>
                  <a:pt x="495" y="497"/>
                  <a:pt x="495" y="497"/>
                </a:cubicBezTo>
                <a:cubicBezTo>
                  <a:pt x="500" y="500"/>
                  <a:pt x="500" y="500"/>
                  <a:pt x="500" y="500"/>
                </a:cubicBezTo>
                <a:cubicBezTo>
                  <a:pt x="502" y="491"/>
                  <a:pt x="502" y="491"/>
                  <a:pt x="502" y="491"/>
                </a:cubicBezTo>
                <a:cubicBezTo>
                  <a:pt x="521" y="495"/>
                  <a:pt x="521" y="495"/>
                  <a:pt x="521" y="495"/>
                </a:cubicBezTo>
                <a:cubicBezTo>
                  <a:pt x="523" y="490"/>
                  <a:pt x="523" y="490"/>
                  <a:pt x="523" y="490"/>
                </a:cubicBezTo>
                <a:cubicBezTo>
                  <a:pt x="538" y="505"/>
                  <a:pt x="538" y="505"/>
                  <a:pt x="538" y="505"/>
                </a:cubicBezTo>
                <a:cubicBezTo>
                  <a:pt x="541" y="520"/>
                  <a:pt x="541" y="520"/>
                  <a:pt x="541" y="520"/>
                </a:cubicBezTo>
                <a:cubicBezTo>
                  <a:pt x="530" y="524"/>
                  <a:pt x="530" y="524"/>
                  <a:pt x="530" y="524"/>
                </a:cubicBezTo>
                <a:cubicBezTo>
                  <a:pt x="528" y="532"/>
                  <a:pt x="528" y="532"/>
                  <a:pt x="528" y="532"/>
                </a:cubicBezTo>
                <a:cubicBezTo>
                  <a:pt x="506" y="562"/>
                  <a:pt x="506" y="562"/>
                  <a:pt x="506" y="562"/>
                </a:cubicBezTo>
                <a:cubicBezTo>
                  <a:pt x="500" y="569"/>
                  <a:pt x="500" y="569"/>
                  <a:pt x="500" y="569"/>
                </a:cubicBezTo>
                <a:cubicBezTo>
                  <a:pt x="493" y="569"/>
                  <a:pt x="493" y="569"/>
                  <a:pt x="493" y="569"/>
                </a:cubicBezTo>
                <a:cubicBezTo>
                  <a:pt x="493" y="575"/>
                  <a:pt x="493" y="575"/>
                  <a:pt x="493" y="575"/>
                </a:cubicBezTo>
                <a:cubicBezTo>
                  <a:pt x="488" y="575"/>
                  <a:pt x="488" y="575"/>
                  <a:pt x="488" y="575"/>
                </a:cubicBezTo>
                <a:cubicBezTo>
                  <a:pt x="484" y="585"/>
                  <a:pt x="484" y="585"/>
                  <a:pt x="484" y="585"/>
                </a:cubicBezTo>
                <a:cubicBezTo>
                  <a:pt x="487" y="596"/>
                  <a:pt x="487" y="596"/>
                  <a:pt x="487" y="596"/>
                </a:cubicBezTo>
                <a:cubicBezTo>
                  <a:pt x="486" y="601"/>
                  <a:pt x="486" y="601"/>
                  <a:pt x="486" y="601"/>
                </a:cubicBezTo>
                <a:cubicBezTo>
                  <a:pt x="492" y="616"/>
                  <a:pt x="492" y="616"/>
                  <a:pt x="492" y="616"/>
                </a:cubicBezTo>
                <a:cubicBezTo>
                  <a:pt x="489" y="616"/>
                  <a:pt x="489" y="616"/>
                  <a:pt x="489" y="616"/>
                </a:cubicBezTo>
                <a:cubicBezTo>
                  <a:pt x="489" y="624"/>
                  <a:pt x="489" y="624"/>
                  <a:pt x="489" y="624"/>
                </a:cubicBezTo>
                <a:cubicBezTo>
                  <a:pt x="487" y="629"/>
                  <a:pt x="487" y="629"/>
                  <a:pt x="487" y="629"/>
                </a:cubicBezTo>
                <a:cubicBezTo>
                  <a:pt x="489" y="635"/>
                  <a:pt x="489" y="635"/>
                  <a:pt x="489" y="635"/>
                </a:cubicBezTo>
                <a:cubicBezTo>
                  <a:pt x="487" y="638"/>
                  <a:pt x="487" y="638"/>
                  <a:pt x="487" y="638"/>
                </a:cubicBezTo>
                <a:cubicBezTo>
                  <a:pt x="503" y="648"/>
                  <a:pt x="503" y="648"/>
                  <a:pt x="503" y="648"/>
                </a:cubicBezTo>
                <a:cubicBezTo>
                  <a:pt x="507" y="645"/>
                  <a:pt x="507" y="645"/>
                  <a:pt x="507" y="645"/>
                </a:cubicBezTo>
                <a:cubicBezTo>
                  <a:pt x="510" y="655"/>
                  <a:pt x="510" y="655"/>
                  <a:pt x="510" y="655"/>
                </a:cubicBezTo>
                <a:cubicBezTo>
                  <a:pt x="513" y="652"/>
                  <a:pt x="513" y="652"/>
                  <a:pt x="513" y="652"/>
                </a:cubicBezTo>
                <a:cubicBezTo>
                  <a:pt x="515" y="656"/>
                  <a:pt x="515" y="656"/>
                  <a:pt x="515" y="656"/>
                </a:cubicBezTo>
                <a:cubicBezTo>
                  <a:pt x="526" y="654"/>
                  <a:pt x="526" y="654"/>
                  <a:pt x="526" y="654"/>
                </a:cubicBezTo>
                <a:cubicBezTo>
                  <a:pt x="545" y="643"/>
                  <a:pt x="545" y="643"/>
                  <a:pt x="545" y="643"/>
                </a:cubicBezTo>
                <a:cubicBezTo>
                  <a:pt x="567" y="639"/>
                  <a:pt x="567" y="639"/>
                  <a:pt x="567" y="639"/>
                </a:cubicBezTo>
                <a:cubicBezTo>
                  <a:pt x="579" y="637"/>
                  <a:pt x="579" y="637"/>
                  <a:pt x="579" y="637"/>
                </a:cubicBezTo>
                <a:cubicBezTo>
                  <a:pt x="579" y="644"/>
                  <a:pt x="579" y="644"/>
                  <a:pt x="579" y="644"/>
                </a:cubicBezTo>
                <a:cubicBezTo>
                  <a:pt x="577" y="641"/>
                  <a:pt x="577" y="641"/>
                  <a:pt x="577" y="641"/>
                </a:cubicBezTo>
                <a:cubicBezTo>
                  <a:pt x="579" y="647"/>
                  <a:pt x="579" y="647"/>
                  <a:pt x="579" y="647"/>
                </a:cubicBezTo>
                <a:cubicBezTo>
                  <a:pt x="595" y="651"/>
                  <a:pt x="595" y="651"/>
                  <a:pt x="595" y="651"/>
                </a:cubicBezTo>
                <a:cubicBezTo>
                  <a:pt x="600" y="657"/>
                  <a:pt x="600" y="657"/>
                  <a:pt x="600" y="657"/>
                </a:cubicBezTo>
                <a:cubicBezTo>
                  <a:pt x="586" y="656"/>
                  <a:pt x="586" y="656"/>
                  <a:pt x="586" y="656"/>
                </a:cubicBezTo>
                <a:cubicBezTo>
                  <a:pt x="575" y="664"/>
                  <a:pt x="575" y="664"/>
                  <a:pt x="575" y="664"/>
                </a:cubicBezTo>
                <a:cubicBezTo>
                  <a:pt x="572" y="661"/>
                  <a:pt x="572" y="661"/>
                  <a:pt x="572" y="661"/>
                </a:cubicBezTo>
                <a:cubicBezTo>
                  <a:pt x="571" y="669"/>
                  <a:pt x="571" y="669"/>
                  <a:pt x="571" y="669"/>
                </a:cubicBezTo>
                <a:cubicBezTo>
                  <a:pt x="569" y="669"/>
                  <a:pt x="569" y="669"/>
                  <a:pt x="569" y="669"/>
                </a:cubicBezTo>
                <a:cubicBezTo>
                  <a:pt x="542" y="664"/>
                  <a:pt x="542" y="664"/>
                  <a:pt x="542" y="664"/>
                </a:cubicBezTo>
                <a:cubicBezTo>
                  <a:pt x="515" y="675"/>
                  <a:pt x="515" y="675"/>
                  <a:pt x="515" y="675"/>
                </a:cubicBezTo>
                <a:cubicBezTo>
                  <a:pt x="514" y="684"/>
                  <a:pt x="514" y="684"/>
                  <a:pt x="514" y="684"/>
                </a:cubicBezTo>
                <a:cubicBezTo>
                  <a:pt x="518" y="686"/>
                  <a:pt x="518" y="686"/>
                  <a:pt x="518" y="686"/>
                </a:cubicBezTo>
                <a:cubicBezTo>
                  <a:pt x="515" y="689"/>
                  <a:pt x="515" y="689"/>
                  <a:pt x="515" y="689"/>
                </a:cubicBezTo>
                <a:cubicBezTo>
                  <a:pt x="517" y="696"/>
                  <a:pt x="517" y="696"/>
                  <a:pt x="517" y="696"/>
                </a:cubicBezTo>
                <a:cubicBezTo>
                  <a:pt x="528" y="695"/>
                  <a:pt x="528" y="695"/>
                  <a:pt x="528" y="695"/>
                </a:cubicBezTo>
                <a:cubicBezTo>
                  <a:pt x="526" y="707"/>
                  <a:pt x="526" y="707"/>
                  <a:pt x="526" y="707"/>
                </a:cubicBezTo>
                <a:cubicBezTo>
                  <a:pt x="525" y="722"/>
                  <a:pt x="525" y="722"/>
                  <a:pt x="525" y="722"/>
                </a:cubicBezTo>
                <a:cubicBezTo>
                  <a:pt x="523" y="728"/>
                  <a:pt x="523" y="728"/>
                  <a:pt x="523" y="728"/>
                </a:cubicBezTo>
                <a:cubicBezTo>
                  <a:pt x="513" y="725"/>
                  <a:pt x="513" y="725"/>
                  <a:pt x="513" y="725"/>
                </a:cubicBezTo>
                <a:cubicBezTo>
                  <a:pt x="503" y="710"/>
                  <a:pt x="503" y="710"/>
                  <a:pt x="503" y="710"/>
                </a:cubicBezTo>
                <a:cubicBezTo>
                  <a:pt x="493" y="715"/>
                  <a:pt x="493" y="715"/>
                  <a:pt x="493" y="715"/>
                </a:cubicBezTo>
                <a:cubicBezTo>
                  <a:pt x="484" y="733"/>
                  <a:pt x="484" y="733"/>
                  <a:pt x="484" y="733"/>
                </a:cubicBezTo>
                <a:cubicBezTo>
                  <a:pt x="483" y="745"/>
                  <a:pt x="483" y="745"/>
                  <a:pt x="483" y="745"/>
                </a:cubicBezTo>
                <a:cubicBezTo>
                  <a:pt x="487" y="765"/>
                  <a:pt x="487" y="765"/>
                  <a:pt x="487" y="765"/>
                </a:cubicBezTo>
                <a:cubicBezTo>
                  <a:pt x="487" y="766"/>
                  <a:pt x="487" y="766"/>
                  <a:pt x="487" y="766"/>
                </a:cubicBezTo>
                <a:cubicBezTo>
                  <a:pt x="486" y="773"/>
                  <a:pt x="486" y="773"/>
                  <a:pt x="486" y="773"/>
                </a:cubicBezTo>
                <a:cubicBezTo>
                  <a:pt x="479" y="772"/>
                  <a:pt x="479" y="772"/>
                  <a:pt x="479" y="772"/>
                </a:cubicBezTo>
                <a:cubicBezTo>
                  <a:pt x="481" y="768"/>
                  <a:pt x="481" y="768"/>
                  <a:pt x="481" y="768"/>
                </a:cubicBezTo>
                <a:cubicBezTo>
                  <a:pt x="472" y="773"/>
                  <a:pt x="472" y="773"/>
                  <a:pt x="472" y="773"/>
                </a:cubicBezTo>
                <a:cubicBezTo>
                  <a:pt x="466" y="784"/>
                  <a:pt x="466" y="784"/>
                  <a:pt x="466" y="784"/>
                </a:cubicBezTo>
                <a:cubicBezTo>
                  <a:pt x="456" y="788"/>
                  <a:pt x="456" y="788"/>
                  <a:pt x="456" y="788"/>
                </a:cubicBezTo>
                <a:cubicBezTo>
                  <a:pt x="452" y="779"/>
                  <a:pt x="452" y="779"/>
                  <a:pt x="452" y="779"/>
                </a:cubicBezTo>
                <a:cubicBezTo>
                  <a:pt x="456" y="780"/>
                  <a:pt x="456" y="780"/>
                  <a:pt x="456" y="780"/>
                </a:cubicBezTo>
                <a:cubicBezTo>
                  <a:pt x="454" y="776"/>
                  <a:pt x="454" y="776"/>
                  <a:pt x="454" y="776"/>
                </a:cubicBezTo>
                <a:cubicBezTo>
                  <a:pt x="436" y="777"/>
                  <a:pt x="436" y="777"/>
                  <a:pt x="436" y="777"/>
                </a:cubicBezTo>
                <a:cubicBezTo>
                  <a:pt x="401" y="795"/>
                  <a:pt x="401" y="795"/>
                  <a:pt x="401" y="795"/>
                </a:cubicBezTo>
                <a:cubicBezTo>
                  <a:pt x="399" y="796"/>
                  <a:pt x="399" y="796"/>
                  <a:pt x="399" y="796"/>
                </a:cubicBezTo>
                <a:cubicBezTo>
                  <a:pt x="403" y="797"/>
                  <a:pt x="403" y="797"/>
                  <a:pt x="403" y="797"/>
                </a:cubicBezTo>
                <a:cubicBezTo>
                  <a:pt x="401" y="800"/>
                  <a:pt x="401" y="800"/>
                  <a:pt x="401" y="800"/>
                </a:cubicBezTo>
                <a:cubicBezTo>
                  <a:pt x="398" y="798"/>
                  <a:pt x="398" y="798"/>
                  <a:pt x="398" y="798"/>
                </a:cubicBezTo>
                <a:cubicBezTo>
                  <a:pt x="382" y="785"/>
                  <a:pt x="382" y="785"/>
                  <a:pt x="382" y="785"/>
                </a:cubicBezTo>
                <a:cubicBezTo>
                  <a:pt x="375" y="788"/>
                  <a:pt x="375" y="788"/>
                  <a:pt x="375" y="788"/>
                </a:cubicBezTo>
                <a:cubicBezTo>
                  <a:pt x="378" y="784"/>
                  <a:pt x="378" y="784"/>
                  <a:pt x="378" y="784"/>
                </a:cubicBezTo>
                <a:cubicBezTo>
                  <a:pt x="363" y="795"/>
                  <a:pt x="363" y="795"/>
                  <a:pt x="363" y="795"/>
                </a:cubicBezTo>
                <a:cubicBezTo>
                  <a:pt x="354" y="795"/>
                  <a:pt x="354" y="795"/>
                  <a:pt x="354" y="795"/>
                </a:cubicBezTo>
                <a:cubicBezTo>
                  <a:pt x="358" y="786"/>
                  <a:pt x="358" y="786"/>
                  <a:pt x="358" y="786"/>
                </a:cubicBezTo>
                <a:cubicBezTo>
                  <a:pt x="346" y="786"/>
                  <a:pt x="346" y="786"/>
                  <a:pt x="346" y="786"/>
                </a:cubicBezTo>
                <a:cubicBezTo>
                  <a:pt x="343" y="782"/>
                  <a:pt x="343" y="782"/>
                  <a:pt x="343" y="782"/>
                </a:cubicBezTo>
                <a:cubicBezTo>
                  <a:pt x="343" y="776"/>
                  <a:pt x="343" y="776"/>
                  <a:pt x="343" y="776"/>
                </a:cubicBezTo>
                <a:cubicBezTo>
                  <a:pt x="340" y="775"/>
                  <a:pt x="340" y="775"/>
                  <a:pt x="340" y="775"/>
                </a:cubicBezTo>
                <a:cubicBezTo>
                  <a:pt x="341" y="775"/>
                  <a:pt x="341" y="775"/>
                  <a:pt x="341" y="775"/>
                </a:cubicBezTo>
                <a:cubicBezTo>
                  <a:pt x="339" y="770"/>
                  <a:pt x="339" y="770"/>
                  <a:pt x="339" y="770"/>
                </a:cubicBezTo>
                <a:cubicBezTo>
                  <a:pt x="341" y="759"/>
                  <a:pt x="341" y="759"/>
                  <a:pt x="341" y="759"/>
                </a:cubicBezTo>
                <a:cubicBezTo>
                  <a:pt x="340" y="756"/>
                  <a:pt x="340" y="756"/>
                  <a:pt x="340" y="756"/>
                </a:cubicBezTo>
                <a:cubicBezTo>
                  <a:pt x="344" y="756"/>
                  <a:pt x="344" y="756"/>
                  <a:pt x="344" y="756"/>
                </a:cubicBezTo>
                <a:cubicBezTo>
                  <a:pt x="343" y="752"/>
                  <a:pt x="343" y="752"/>
                  <a:pt x="343" y="752"/>
                </a:cubicBezTo>
                <a:cubicBezTo>
                  <a:pt x="349" y="750"/>
                  <a:pt x="349" y="750"/>
                  <a:pt x="349" y="750"/>
                </a:cubicBezTo>
                <a:cubicBezTo>
                  <a:pt x="349" y="745"/>
                  <a:pt x="349" y="745"/>
                  <a:pt x="349" y="745"/>
                </a:cubicBezTo>
                <a:cubicBezTo>
                  <a:pt x="352" y="747"/>
                  <a:pt x="352" y="747"/>
                  <a:pt x="352" y="747"/>
                </a:cubicBezTo>
                <a:cubicBezTo>
                  <a:pt x="356" y="743"/>
                  <a:pt x="356" y="743"/>
                  <a:pt x="356" y="743"/>
                </a:cubicBezTo>
                <a:cubicBezTo>
                  <a:pt x="356" y="739"/>
                  <a:pt x="356" y="739"/>
                  <a:pt x="356" y="739"/>
                </a:cubicBezTo>
                <a:cubicBezTo>
                  <a:pt x="347" y="740"/>
                  <a:pt x="347" y="740"/>
                  <a:pt x="347" y="740"/>
                </a:cubicBezTo>
                <a:cubicBezTo>
                  <a:pt x="349" y="735"/>
                  <a:pt x="349" y="735"/>
                  <a:pt x="349" y="735"/>
                </a:cubicBezTo>
                <a:cubicBezTo>
                  <a:pt x="346" y="735"/>
                  <a:pt x="346" y="735"/>
                  <a:pt x="346" y="735"/>
                </a:cubicBezTo>
                <a:cubicBezTo>
                  <a:pt x="352" y="721"/>
                  <a:pt x="352" y="721"/>
                  <a:pt x="352" y="721"/>
                </a:cubicBezTo>
                <a:cubicBezTo>
                  <a:pt x="350" y="710"/>
                  <a:pt x="350" y="710"/>
                  <a:pt x="350" y="710"/>
                </a:cubicBezTo>
                <a:cubicBezTo>
                  <a:pt x="324" y="729"/>
                  <a:pt x="324" y="729"/>
                  <a:pt x="324" y="729"/>
                </a:cubicBezTo>
                <a:cubicBezTo>
                  <a:pt x="321" y="741"/>
                  <a:pt x="321" y="741"/>
                  <a:pt x="321" y="741"/>
                </a:cubicBezTo>
                <a:cubicBezTo>
                  <a:pt x="322" y="759"/>
                  <a:pt x="322" y="759"/>
                  <a:pt x="322" y="759"/>
                </a:cubicBezTo>
                <a:cubicBezTo>
                  <a:pt x="329" y="765"/>
                  <a:pt x="329" y="765"/>
                  <a:pt x="329" y="765"/>
                </a:cubicBezTo>
                <a:cubicBezTo>
                  <a:pt x="329" y="773"/>
                  <a:pt x="329" y="773"/>
                  <a:pt x="329" y="773"/>
                </a:cubicBezTo>
                <a:cubicBezTo>
                  <a:pt x="333" y="782"/>
                  <a:pt x="333" y="782"/>
                  <a:pt x="333" y="782"/>
                </a:cubicBezTo>
                <a:cubicBezTo>
                  <a:pt x="329" y="786"/>
                  <a:pt x="329" y="786"/>
                  <a:pt x="329" y="786"/>
                </a:cubicBezTo>
                <a:cubicBezTo>
                  <a:pt x="334" y="796"/>
                  <a:pt x="334" y="796"/>
                  <a:pt x="334" y="796"/>
                </a:cubicBezTo>
                <a:cubicBezTo>
                  <a:pt x="328" y="798"/>
                  <a:pt x="328" y="798"/>
                  <a:pt x="328" y="798"/>
                </a:cubicBezTo>
                <a:cubicBezTo>
                  <a:pt x="329" y="808"/>
                  <a:pt x="329" y="808"/>
                  <a:pt x="329" y="808"/>
                </a:cubicBezTo>
                <a:cubicBezTo>
                  <a:pt x="327" y="803"/>
                  <a:pt x="327" y="803"/>
                  <a:pt x="327" y="803"/>
                </a:cubicBezTo>
                <a:cubicBezTo>
                  <a:pt x="322" y="805"/>
                  <a:pt x="322" y="805"/>
                  <a:pt x="322" y="805"/>
                </a:cubicBezTo>
                <a:cubicBezTo>
                  <a:pt x="321" y="801"/>
                  <a:pt x="321" y="801"/>
                  <a:pt x="321" y="801"/>
                </a:cubicBezTo>
                <a:cubicBezTo>
                  <a:pt x="317" y="800"/>
                  <a:pt x="317" y="800"/>
                  <a:pt x="317" y="800"/>
                </a:cubicBezTo>
                <a:cubicBezTo>
                  <a:pt x="312" y="801"/>
                  <a:pt x="312" y="801"/>
                  <a:pt x="312" y="801"/>
                </a:cubicBezTo>
                <a:cubicBezTo>
                  <a:pt x="309" y="805"/>
                  <a:pt x="309" y="805"/>
                  <a:pt x="309" y="805"/>
                </a:cubicBezTo>
                <a:cubicBezTo>
                  <a:pt x="315" y="810"/>
                  <a:pt x="315" y="810"/>
                  <a:pt x="315" y="810"/>
                </a:cubicBezTo>
                <a:cubicBezTo>
                  <a:pt x="309" y="810"/>
                  <a:pt x="309" y="810"/>
                  <a:pt x="309" y="810"/>
                </a:cubicBezTo>
                <a:cubicBezTo>
                  <a:pt x="305" y="805"/>
                  <a:pt x="305" y="805"/>
                  <a:pt x="305" y="805"/>
                </a:cubicBezTo>
                <a:cubicBezTo>
                  <a:pt x="289" y="810"/>
                  <a:pt x="289" y="810"/>
                  <a:pt x="289" y="810"/>
                </a:cubicBezTo>
                <a:cubicBezTo>
                  <a:pt x="289" y="817"/>
                  <a:pt x="289" y="817"/>
                  <a:pt x="289" y="817"/>
                </a:cubicBezTo>
                <a:cubicBezTo>
                  <a:pt x="290" y="817"/>
                  <a:pt x="290" y="817"/>
                  <a:pt x="290" y="817"/>
                </a:cubicBezTo>
                <a:cubicBezTo>
                  <a:pt x="288" y="824"/>
                  <a:pt x="288" y="824"/>
                  <a:pt x="288" y="824"/>
                </a:cubicBezTo>
                <a:cubicBezTo>
                  <a:pt x="289" y="830"/>
                  <a:pt x="289" y="830"/>
                  <a:pt x="289" y="830"/>
                </a:cubicBezTo>
                <a:cubicBezTo>
                  <a:pt x="283" y="827"/>
                  <a:pt x="283" y="827"/>
                  <a:pt x="283" y="827"/>
                </a:cubicBezTo>
                <a:cubicBezTo>
                  <a:pt x="283" y="823"/>
                  <a:pt x="283" y="823"/>
                  <a:pt x="283" y="823"/>
                </a:cubicBezTo>
                <a:cubicBezTo>
                  <a:pt x="286" y="821"/>
                  <a:pt x="286" y="821"/>
                  <a:pt x="286" y="821"/>
                </a:cubicBezTo>
                <a:cubicBezTo>
                  <a:pt x="283" y="817"/>
                  <a:pt x="283" y="817"/>
                  <a:pt x="283" y="817"/>
                </a:cubicBezTo>
                <a:cubicBezTo>
                  <a:pt x="273" y="837"/>
                  <a:pt x="273" y="837"/>
                  <a:pt x="273" y="837"/>
                </a:cubicBezTo>
                <a:cubicBezTo>
                  <a:pt x="275" y="841"/>
                  <a:pt x="275" y="841"/>
                  <a:pt x="275" y="841"/>
                </a:cubicBezTo>
                <a:cubicBezTo>
                  <a:pt x="282" y="842"/>
                  <a:pt x="282" y="842"/>
                  <a:pt x="282" y="842"/>
                </a:cubicBezTo>
                <a:cubicBezTo>
                  <a:pt x="270" y="846"/>
                  <a:pt x="270" y="846"/>
                  <a:pt x="270" y="846"/>
                </a:cubicBezTo>
                <a:cubicBezTo>
                  <a:pt x="275" y="848"/>
                  <a:pt x="275" y="848"/>
                  <a:pt x="275" y="848"/>
                </a:cubicBezTo>
                <a:cubicBezTo>
                  <a:pt x="264" y="849"/>
                  <a:pt x="264" y="849"/>
                  <a:pt x="264" y="849"/>
                </a:cubicBezTo>
                <a:cubicBezTo>
                  <a:pt x="256" y="854"/>
                  <a:pt x="256" y="854"/>
                  <a:pt x="256" y="854"/>
                </a:cubicBezTo>
                <a:cubicBezTo>
                  <a:pt x="244" y="858"/>
                  <a:pt x="244" y="858"/>
                  <a:pt x="244" y="858"/>
                </a:cubicBezTo>
                <a:cubicBezTo>
                  <a:pt x="242" y="871"/>
                  <a:pt x="242" y="871"/>
                  <a:pt x="242" y="871"/>
                </a:cubicBezTo>
                <a:cubicBezTo>
                  <a:pt x="225" y="881"/>
                  <a:pt x="225" y="881"/>
                  <a:pt x="225" y="881"/>
                </a:cubicBezTo>
                <a:cubicBezTo>
                  <a:pt x="224" y="886"/>
                  <a:pt x="224" y="886"/>
                  <a:pt x="224" y="886"/>
                </a:cubicBezTo>
                <a:cubicBezTo>
                  <a:pt x="228" y="886"/>
                  <a:pt x="228" y="886"/>
                  <a:pt x="228" y="886"/>
                </a:cubicBezTo>
                <a:cubicBezTo>
                  <a:pt x="209" y="888"/>
                  <a:pt x="209" y="888"/>
                  <a:pt x="209" y="888"/>
                </a:cubicBezTo>
                <a:cubicBezTo>
                  <a:pt x="206" y="882"/>
                  <a:pt x="206" y="882"/>
                  <a:pt x="206" y="882"/>
                </a:cubicBezTo>
                <a:cubicBezTo>
                  <a:pt x="199" y="881"/>
                  <a:pt x="199" y="881"/>
                  <a:pt x="199" y="881"/>
                </a:cubicBezTo>
                <a:cubicBezTo>
                  <a:pt x="203" y="902"/>
                  <a:pt x="203" y="902"/>
                  <a:pt x="203" y="902"/>
                </a:cubicBezTo>
                <a:cubicBezTo>
                  <a:pt x="188" y="903"/>
                  <a:pt x="188" y="903"/>
                  <a:pt x="188" y="903"/>
                </a:cubicBezTo>
                <a:cubicBezTo>
                  <a:pt x="178" y="899"/>
                  <a:pt x="178" y="899"/>
                  <a:pt x="178" y="899"/>
                </a:cubicBezTo>
                <a:cubicBezTo>
                  <a:pt x="162" y="904"/>
                  <a:pt x="162" y="904"/>
                  <a:pt x="162" y="904"/>
                </a:cubicBezTo>
                <a:cubicBezTo>
                  <a:pt x="162" y="907"/>
                  <a:pt x="162" y="907"/>
                  <a:pt x="162" y="907"/>
                </a:cubicBezTo>
                <a:cubicBezTo>
                  <a:pt x="167" y="907"/>
                  <a:pt x="167" y="907"/>
                  <a:pt x="167" y="907"/>
                </a:cubicBezTo>
                <a:cubicBezTo>
                  <a:pt x="164" y="909"/>
                  <a:pt x="164" y="909"/>
                  <a:pt x="164" y="909"/>
                </a:cubicBezTo>
                <a:cubicBezTo>
                  <a:pt x="167" y="912"/>
                  <a:pt x="167" y="912"/>
                  <a:pt x="167" y="912"/>
                </a:cubicBezTo>
                <a:cubicBezTo>
                  <a:pt x="163" y="913"/>
                  <a:pt x="163" y="913"/>
                  <a:pt x="163" y="913"/>
                </a:cubicBezTo>
                <a:cubicBezTo>
                  <a:pt x="167" y="918"/>
                  <a:pt x="167" y="918"/>
                  <a:pt x="167" y="918"/>
                </a:cubicBezTo>
                <a:cubicBezTo>
                  <a:pt x="172" y="916"/>
                  <a:pt x="172" y="916"/>
                  <a:pt x="172" y="916"/>
                </a:cubicBezTo>
                <a:cubicBezTo>
                  <a:pt x="190" y="923"/>
                  <a:pt x="190" y="923"/>
                  <a:pt x="190" y="923"/>
                </a:cubicBezTo>
                <a:cubicBezTo>
                  <a:pt x="191" y="927"/>
                  <a:pt x="191" y="927"/>
                  <a:pt x="191" y="927"/>
                </a:cubicBezTo>
                <a:cubicBezTo>
                  <a:pt x="200" y="928"/>
                  <a:pt x="200" y="928"/>
                  <a:pt x="200" y="928"/>
                </a:cubicBezTo>
                <a:cubicBezTo>
                  <a:pt x="195" y="928"/>
                  <a:pt x="195" y="928"/>
                  <a:pt x="195" y="928"/>
                </a:cubicBezTo>
                <a:cubicBezTo>
                  <a:pt x="196" y="936"/>
                  <a:pt x="196" y="936"/>
                  <a:pt x="196" y="936"/>
                </a:cubicBezTo>
                <a:cubicBezTo>
                  <a:pt x="199" y="941"/>
                  <a:pt x="199" y="941"/>
                  <a:pt x="199" y="941"/>
                </a:cubicBezTo>
                <a:cubicBezTo>
                  <a:pt x="208" y="945"/>
                  <a:pt x="208" y="945"/>
                  <a:pt x="208" y="945"/>
                </a:cubicBezTo>
                <a:cubicBezTo>
                  <a:pt x="208" y="955"/>
                  <a:pt x="208" y="955"/>
                  <a:pt x="208" y="955"/>
                </a:cubicBezTo>
                <a:cubicBezTo>
                  <a:pt x="213" y="964"/>
                  <a:pt x="213" y="964"/>
                  <a:pt x="213" y="964"/>
                </a:cubicBezTo>
                <a:cubicBezTo>
                  <a:pt x="210" y="958"/>
                  <a:pt x="210" y="958"/>
                  <a:pt x="210" y="958"/>
                </a:cubicBezTo>
                <a:cubicBezTo>
                  <a:pt x="207" y="973"/>
                  <a:pt x="207" y="973"/>
                  <a:pt x="207" y="973"/>
                </a:cubicBezTo>
                <a:cubicBezTo>
                  <a:pt x="210" y="974"/>
                  <a:pt x="210" y="974"/>
                  <a:pt x="210" y="974"/>
                </a:cubicBezTo>
                <a:cubicBezTo>
                  <a:pt x="205" y="993"/>
                  <a:pt x="205" y="993"/>
                  <a:pt x="205" y="993"/>
                </a:cubicBezTo>
                <a:cubicBezTo>
                  <a:pt x="199" y="997"/>
                  <a:pt x="199" y="997"/>
                  <a:pt x="199" y="997"/>
                </a:cubicBezTo>
                <a:cubicBezTo>
                  <a:pt x="120" y="992"/>
                  <a:pt x="120" y="992"/>
                  <a:pt x="120" y="992"/>
                </a:cubicBezTo>
                <a:cubicBezTo>
                  <a:pt x="116" y="998"/>
                  <a:pt x="116" y="998"/>
                  <a:pt x="116" y="998"/>
                </a:cubicBezTo>
                <a:cubicBezTo>
                  <a:pt x="109" y="999"/>
                  <a:pt x="109" y="999"/>
                  <a:pt x="109" y="999"/>
                </a:cubicBezTo>
                <a:cubicBezTo>
                  <a:pt x="106" y="1003"/>
                  <a:pt x="106" y="1003"/>
                  <a:pt x="106" y="1003"/>
                </a:cubicBezTo>
                <a:cubicBezTo>
                  <a:pt x="111" y="1009"/>
                  <a:pt x="111" y="1009"/>
                  <a:pt x="111" y="1009"/>
                </a:cubicBezTo>
                <a:cubicBezTo>
                  <a:pt x="110" y="1012"/>
                  <a:pt x="110" y="1012"/>
                  <a:pt x="110" y="1012"/>
                </a:cubicBezTo>
                <a:cubicBezTo>
                  <a:pt x="111" y="1015"/>
                  <a:pt x="111" y="1015"/>
                  <a:pt x="111" y="1015"/>
                </a:cubicBezTo>
                <a:cubicBezTo>
                  <a:pt x="113" y="1015"/>
                  <a:pt x="113" y="1015"/>
                  <a:pt x="113" y="1015"/>
                </a:cubicBezTo>
                <a:cubicBezTo>
                  <a:pt x="111" y="1024"/>
                  <a:pt x="111" y="1024"/>
                  <a:pt x="111" y="1024"/>
                </a:cubicBezTo>
                <a:cubicBezTo>
                  <a:pt x="113" y="1038"/>
                  <a:pt x="113" y="1038"/>
                  <a:pt x="113" y="1038"/>
                </a:cubicBezTo>
                <a:cubicBezTo>
                  <a:pt x="104" y="1073"/>
                  <a:pt x="104" y="1073"/>
                  <a:pt x="104" y="1073"/>
                </a:cubicBezTo>
                <a:cubicBezTo>
                  <a:pt x="107" y="1078"/>
                  <a:pt x="107" y="1078"/>
                  <a:pt x="107" y="1078"/>
                </a:cubicBezTo>
                <a:cubicBezTo>
                  <a:pt x="113" y="1077"/>
                  <a:pt x="113" y="1077"/>
                  <a:pt x="113" y="1077"/>
                </a:cubicBezTo>
                <a:cubicBezTo>
                  <a:pt x="111" y="1100"/>
                  <a:pt x="111" y="1100"/>
                  <a:pt x="111" y="1100"/>
                </a:cubicBezTo>
                <a:cubicBezTo>
                  <a:pt x="129" y="1098"/>
                  <a:pt x="129" y="1098"/>
                  <a:pt x="129" y="1098"/>
                </a:cubicBezTo>
                <a:cubicBezTo>
                  <a:pt x="139" y="1100"/>
                  <a:pt x="139" y="1100"/>
                  <a:pt x="139" y="1100"/>
                </a:cubicBezTo>
                <a:cubicBezTo>
                  <a:pt x="146" y="1113"/>
                  <a:pt x="146" y="1113"/>
                  <a:pt x="146" y="1113"/>
                </a:cubicBezTo>
                <a:cubicBezTo>
                  <a:pt x="154" y="1116"/>
                  <a:pt x="154" y="1116"/>
                  <a:pt x="154" y="1116"/>
                </a:cubicBezTo>
                <a:cubicBezTo>
                  <a:pt x="167" y="1105"/>
                  <a:pt x="167" y="1105"/>
                  <a:pt x="167" y="1105"/>
                </a:cubicBezTo>
                <a:cubicBezTo>
                  <a:pt x="197" y="1105"/>
                  <a:pt x="197" y="1105"/>
                  <a:pt x="197" y="1105"/>
                </a:cubicBezTo>
                <a:cubicBezTo>
                  <a:pt x="206" y="1092"/>
                  <a:pt x="206" y="1092"/>
                  <a:pt x="206" y="1092"/>
                </a:cubicBezTo>
                <a:cubicBezTo>
                  <a:pt x="213" y="1092"/>
                  <a:pt x="213" y="1092"/>
                  <a:pt x="213" y="1092"/>
                </a:cubicBezTo>
                <a:cubicBezTo>
                  <a:pt x="217" y="1081"/>
                  <a:pt x="217" y="1081"/>
                  <a:pt x="217" y="1081"/>
                </a:cubicBezTo>
                <a:cubicBezTo>
                  <a:pt x="223" y="1075"/>
                  <a:pt x="223" y="1075"/>
                  <a:pt x="223" y="1075"/>
                </a:cubicBezTo>
                <a:cubicBezTo>
                  <a:pt x="224" y="1073"/>
                  <a:pt x="224" y="1073"/>
                  <a:pt x="224" y="1073"/>
                </a:cubicBezTo>
                <a:cubicBezTo>
                  <a:pt x="219" y="1069"/>
                  <a:pt x="219" y="1069"/>
                  <a:pt x="219" y="1069"/>
                </a:cubicBezTo>
                <a:cubicBezTo>
                  <a:pt x="218" y="1063"/>
                  <a:pt x="218" y="1063"/>
                  <a:pt x="218" y="1063"/>
                </a:cubicBezTo>
                <a:cubicBezTo>
                  <a:pt x="232" y="1040"/>
                  <a:pt x="232" y="1040"/>
                  <a:pt x="232" y="1040"/>
                </a:cubicBezTo>
                <a:cubicBezTo>
                  <a:pt x="260" y="1024"/>
                  <a:pt x="260" y="1024"/>
                  <a:pt x="260" y="1024"/>
                </a:cubicBezTo>
                <a:cubicBezTo>
                  <a:pt x="263" y="1015"/>
                  <a:pt x="263" y="1015"/>
                  <a:pt x="263" y="1015"/>
                </a:cubicBezTo>
                <a:cubicBezTo>
                  <a:pt x="261" y="1013"/>
                  <a:pt x="261" y="1013"/>
                  <a:pt x="261" y="1013"/>
                </a:cubicBezTo>
                <a:cubicBezTo>
                  <a:pt x="260" y="1006"/>
                  <a:pt x="260" y="1006"/>
                  <a:pt x="260" y="1006"/>
                </a:cubicBezTo>
                <a:cubicBezTo>
                  <a:pt x="261" y="1001"/>
                  <a:pt x="261" y="1001"/>
                  <a:pt x="261" y="1001"/>
                </a:cubicBezTo>
                <a:cubicBezTo>
                  <a:pt x="271" y="994"/>
                  <a:pt x="271" y="994"/>
                  <a:pt x="271" y="994"/>
                </a:cubicBezTo>
                <a:cubicBezTo>
                  <a:pt x="284" y="996"/>
                  <a:pt x="284" y="996"/>
                  <a:pt x="284" y="996"/>
                </a:cubicBezTo>
                <a:cubicBezTo>
                  <a:pt x="298" y="1002"/>
                  <a:pt x="298" y="1002"/>
                  <a:pt x="298" y="1002"/>
                </a:cubicBezTo>
                <a:cubicBezTo>
                  <a:pt x="315" y="988"/>
                  <a:pt x="315" y="988"/>
                  <a:pt x="315" y="988"/>
                </a:cubicBezTo>
                <a:cubicBezTo>
                  <a:pt x="322" y="987"/>
                  <a:pt x="322" y="987"/>
                  <a:pt x="322" y="987"/>
                </a:cubicBezTo>
                <a:cubicBezTo>
                  <a:pt x="331" y="979"/>
                  <a:pt x="331" y="979"/>
                  <a:pt x="331" y="979"/>
                </a:cubicBezTo>
                <a:cubicBezTo>
                  <a:pt x="348" y="986"/>
                  <a:pt x="348" y="986"/>
                  <a:pt x="348" y="986"/>
                </a:cubicBezTo>
                <a:cubicBezTo>
                  <a:pt x="353" y="1002"/>
                  <a:pt x="353" y="1002"/>
                  <a:pt x="353" y="1002"/>
                </a:cubicBezTo>
                <a:cubicBezTo>
                  <a:pt x="361" y="1013"/>
                  <a:pt x="361" y="1013"/>
                  <a:pt x="361" y="1013"/>
                </a:cubicBezTo>
                <a:cubicBezTo>
                  <a:pt x="366" y="1014"/>
                  <a:pt x="366" y="1014"/>
                  <a:pt x="366" y="1014"/>
                </a:cubicBezTo>
                <a:cubicBezTo>
                  <a:pt x="384" y="1032"/>
                  <a:pt x="384" y="1032"/>
                  <a:pt x="384" y="1032"/>
                </a:cubicBezTo>
                <a:cubicBezTo>
                  <a:pt x="393" y="1032"/>
                  <a:pt x="393" y="1032"/>
                  <a:pt x="393" y="1032"/>
                </a:cubicBezTo>
                <a:cubicBezTo>
                  <a:pt x="401" y="1043"/>
                  <a:pt x="401" y="1043"/>
                  <a:pt x="401" y="1043"/>
                </a:cubicBezTo>
                <a:cubicBezTo>
                  <a:pt x="407" y="1043"/>
                  <a:pt x="407" y="1043"/>
                  <a:pt x="407" y="1043"/>
                </a:cubicBezTo>
                <a:cubicBezTo>
                  <a:pt x="409" y="1050"/>
                  <a:pt x="409" y="1050"/>
                  <a:pt x="409" y="1050"/>
                </a:cubicBezTo>
                <a:cubicBezTo>
                  <a:pt x="414" y="1054"/>
                  <a:pt x="414" y="1054"/>
                  <a:pt x="414" y="1054"/>
                </a:cubicBezTo>
                <a:cubicBezTo>
                  <a:pt x="417" y="1052"/>
                  <a:pt x="417" y="1052"/>
                  <a:pt x="417" y="1052"/>
                </a:cubicBezTo>
                <a:cubicBezTo>
                  <a:pt x="424" y="1072"/>
                  <a:pt x="424" y="1072"/>
                  <a:pt x="424" y="1072"/>
                </a:cubicBezTo>
                <a:cubicBezTo>
                  <a:pt x="419" y="1075"/>
                  <a:pt x="419" y="1075"/>
                  <a:pt x="419" y="1075"/>
                </a:cubicBezTo>
                <a:cubicBezTo>
                  <a:pt x="417" y="1082"/>
                  <a:pt x="417" y="1082"/>
                  <a:pt x="417" y="1082"/>
                </a:cubicBezTo>
                <a:cubicBezTo>
                  <a:pt x="418" y="1086"/>
                  <a:pt x="418" y="1086"/>
                  <a:pt x="418" y="1086"/>
                </a:cubicBezTo>
                <a:cubicBezTo>
                  <a:pt x="422" y="1086"/>
                  <a:pt x="422" y="1086"/>
                  <a:pt x="422" y="1086"/>
                </a:cubicBezTo>
                <a:cubicBezTo>
                  <a:pt x="428" y="1079"/>
                  <a:pt x="428" y="1079"/>
                  <a:pt x="428" y="1079"/>
                </a:cubicBezTo>
                <a:cubicBezTo>
                  <a:pt x="429" y="1071"/>
                  <a:pt x="429" y="1071"/>
                  <a:pt x="429" y="1071"/>
                </a:cubicBezTo>
                <a:cubicBezTo>
                  <a:pt x="435" y="1069"/>
                  <a:pt x="435" y="1069"/>
                  <a:pt x="435" y="1069"/>
                </a:cubicBezTo>
                <a:cubicBezTo>
                  <a:pt x="435" y="1062"/>
                  <a:pt x="435" y="1062"/>
                  <a:pt x="435" y="1062"/>
                </a:cubicBezTo>
                <a:cubicBezTo>
                  <a:pt x="428" y="1057"/>
                  <a:pt x="428" y="1057"/>
                  <a:pt x="428" y="1057"/>
                </a:cubicBezTo>
                <a:cubicBezTo>
                  <a:pt x="431" y="1047"/>
                  <a:pt x="431" y="1047"/>
                  <a:pt x="431" y="1047"/>
                </a:cubicBezTo>
                <a:cubicBezTo>
                  <a:pt x="436" y="1044"/>
                  <a:pt x="436" y="1044"/>
                  <a:pt x="436" y="1044"/>
                </a:cubicBezTo>
                <a:cubicBezTo>
                  <a:pt x="445" y="1049"/>
                  <a:pt x="445" y="1049"/>
                  <a:pt x="445" y="1049"/>
                </a:cubicBezTo>
                <a:cubicBezTo>
                  <a:pt x="451" y="1055"/>
                  <a:pt x="451" y="1055"/>
                  <a:pt x="451" y="1055"/>
                </a:cubicBezTo>
                <a:cubicBezTo>
                  <a:pt x="452" y="1052"/>
                  <a:pt x="452" y="1052"/>
                  <a:pt x="452" y="1052"/>
                </a:cubicBezTo>
                <a:cubicBezTo>
                  <a:pt x="445" y="1041"/>
                  <a:pt x="445" y="1041"/>
                  <a:pt x="445" y="1041"/>
                </a:cubicBezTo>
                <a:cubicBezTo>
                  <a:pt x="421" y="1029"/>
                  <a:pt x="421" y="1029"/>
                  <a:pt x="421" y="1029"/>
                </a:cubicBezTo>
                <a:cubicBezTo>
                  <a:pt x="423" y="1022"/>
                  <a:pt x="423" y="1022"/>
                  <a:pt x="423" y="1022"/>
                </a:cubicBezTo>
                <a:cubicBezTo>
                  <a:pt x="422" y="1020"/>
                  <a:pt x="422" y="1020"/>
                  <a:pt x="422" y="1020"/>
                </a:cubicBezTo>
                <a:cubicBezTo>
                  <a:pt x="411" y="1022"/>
                  <a:pt x="411" y="1022"/>
                  <a:pt x="411" y="1022"/>
                </a:cubicBezTo>
                <a:cubicBezTo>
                  <a:pt x="405" y="1018"/>
                  <a:pt x="405" y="1018"/>
                  <a:pt x="405" y="1018"/>
                </a:cubicBezTo>
                <a:cubicBezTo>
                  <a:pt x="398" y="1010"/>
                  <a:pt x="398" y="1010"/>
                  <a:pt x="398" y="1010"/>
                </a:cubicBezTo>
                <a:cubicBezTo>
                  <a:pt x="391" y="992"/>
                  <a:pt x="391" y="992"/>
                  <a:pt x="391" y="992"/>
                </a:cubicBezTo>
                <a:cubicBezTo>
                  <a:pt x="377" y="983"/>
                  <a:pt x="377" y="983"/>
                  <a:pt x="377" y="983"/>
                </a:cubicBezTo>
                <a:cubicBezTo>
                  <a:pt x="375" y="975"/>
                  <a:pt x="375" y="975"/>
                  <a:pt x="375" y="975"/>
                </a:cubicBezTo>
                <a:cubicBezTo>
                  <a:pt x="377" y="969"/>
                  <a:pt x="377" y="969"/>
                  <a:pt x="377" y="969"/>
                </a:cubicBezTo>
                <a:cubicBezTo>
                  <a:pt x="375" y="966"/>
                  <a:pt x="375" y="966"/>
                  <a:pt x="375" y="966"/>
                </a:cubicBezTo>
                <a:cubicBezTo>
                  <a:pt x="375" y="961"/>
                  <a:pt x="375" y="961"/>
                  <a:pt x="375" y="961"/>
                </a:cubicBezTo>
                <a:cubicBezTo>
                  <a:pt x="386" y="955"/>
                  <a:pt x="386" y="955"/>
                  <a:pt x="386" y="955"/>
                </a:cubicBezTo>
                <a:cubicBezTo>
                  <a:pt x="391" y="955"/>
                  <a:pt x="391" y="955"/>
                  <a:pt x="391" y="955"/>
                </a:cubicBezTo>
                <a:cubicBezTo>
                  <a:pt x="392" y="958"/>
                  <a:pt x="392" y="958"/>
                  <a:pt x="392" y="958"/>
                </a:cubicBezTo>
                <a:cubicBezTo>
                  <a:pt x="391" y="964"/>
                  <a:pt x="391" y="964"/>
                  <a:pt x="391" y="964"/>
                </a:cubicBezTo>
                <a:cubicBezTo>
                  <a:pt x="394" y="970"/>
                  <a:pt x="394" y="970"/>
                  <a:pt x="394" y="970"/>
                </a:cubicBezTo>
                <a:cubicBezTo>
                  <a:pt x="396" y="971"/>
                  <a:pt x="396" y="971"/>
                  <a:pt x="396" y="971"/>
                </a:cubicBezTo>
                <a:cubicBezTo>
                  <a:pt x="401" y="962"/>
                  <a:pt x="401" y="962"/>
                  <a:pt x="401" y="962"/>
                </a:cubicBezTo>
                <a:cubicBezTo>
                  <a:pt x="403" y="963"/>
                  <a:pt x="403" y="963"/>
                  <a:pt x="403" y="963"/>
                </a:cubicBezTo>
                <a:cubicBezTo>
                  <a:pt x="407" y="967"/>
                  <a:pt x="407" y="967"/>
                  <a:pt x="407" y="967"/>
                </a:cubicBezTo>
                <a:cubicBezTo>
                  <a:pt x="410" y="976"/>
                  <a:pt x="410" y="976"/>
                  <a:pt x="410" y="976"/>
                </a:cubicBezTo>
                <a:cubicBezTo>
                  <a:pt x="414" y="980"/>
                  <a:pt x="414" y="980"/>
                  <a:pt x="414" y="980"/>
                </a:cubicBezTo>
                <a:cubicBezTo>
                  <a:pt x="411" y="983"/>
                  <a:pt x="411" y="983"/>
                  <a:pt x="411" y="983"/>
                </a:cubicBezTo>
                <a:cubicBezTo>
                  <a:pt x="422" y="994"/>
                  <a:pt x="422" y="994"/>
                  <a:pt x="422" y="994"/>
                </a:cubicBezTo>
                <a:cubicBezTo>
                  <a:pt x="433" y="995"/>
                  <a:pt x="433" y="995"/>
                  <a:pt x="433" y="995"/>
                </a:cubicBezTo>
                <a:cubicBezTo>
                  <a:pt x="441" y="1002"/>
                  <a:pt x="441" y="1002"/>
                  <a:pt x="441" y="1002"/>
                </a:cubicBezTo>
                <a:cubicBezTo>
                  <a:pt x="435" y="1002"/>
                  <a:pt x="435" y="1002"/>
                  <a:pt x="435" y="1002"/>
                </a:cubicBezTo>
                <a:cubicBezTo>
                  <a:pt x="445" y="1006"/>
                  <a:pt x="445" y="1006"/>
                  <a:pt x="445" y="1006"/>
                </a:cubicBezTo>
                <a:cubicBezTo>
                  <a:pt x="450" y="1010"/>
                  <a:pt x="450" y="1010"/>
                  <a:pt x="450" y="1010"/>
                </a:cubicBezTo>
                <a:cubicBezTo>
                  <a:pt x="452" y="1007"/>
                  <a:pt x="452" y="1007"/>
                  <a:pt x="452" y="1007"/>
                </a:cubicBezTo>
                <a:cubicBezTo>
                  <a:pt x="450" y="1010"/>
                  <a:pt x="450" y="1010"/>
                  <a:pt x="450" y="1010"/>
                </a:cubicBezTo>
                <a:cubicBezTo>
                  <a:pt x="463" y="1022"/>
                  <a:pt x="463" y="1022"/>
                  <a:pt x="463" y="1022"/>
                </a:cubicBezTo>
                <a:cubicBezTo>
                  <a:pt x="466" y="1024"/>
                  <a:pt x="466" y="1024"/>
                  <a:pt x="466" y="1024"/>
                </a:cubicBezTo>
                <a:cubicBezTo>
                  <a:pt x="464" y="1031"/>
                  <a:pt x="464" y="1031"/>
                  <a:pt x="464" y="1031"/>
                </a:cubicBezTo>
                <a:cubicBezTo>
                  <a:pt x="465" y="1046"/>
                  <a:pt x="465" y="1046"/>
                  <a:pt x="465" y="1046"/>
                </a:cubicBezTo>
                <a:cubicBezTo>
                  <a:pt x="463" y="1046"/>
                  <a:pt x="463" y="1046"/>
                  <a:pt x="463" y="1046"/>
                </a:cubicBezTo>
                <a:cubicBezTo>
                  <a:pt x="474" y="1059"/>
                  <a:pt x="474" y="1059"/>
                  <a:pt x="474" y="1059"/>
                </a:cubicBezTo>
                <a:cubicBezTo>
                  <a:pt x="481" y="1068"/>
                  <a:pt x="481" y="1068"/>
                  <a:pt x="481" y="1068"/>
                </a:cubicBezTo>
                <a:cubicBezTo>
                  <a:pt x="486" y="1069"/>
                  <a:pt x="486" y="1069"/>
                  <a:pt x="486" y="1069"/>
                </a:cubicBezTo>
                <a:cubicBezTo>
                  <a:pt x="486" y="1071"/>
                  <a:pt x="486" y="1071"/>
                  <a:pt x="486" y="1071"/>
                </a:cubicBezTo>
                <a:cubicBezTo>
                  <a:pt x="481" y="1071"/>
                  <a:pt x="481" y="1071"/>
                  <a:pt x="481" y="1071"/>
                </a:cubicBezTo>
                <a:cubicBezTo>
                  <a:pt x="486" y="1080"/>
                  <a:pt x="486" y="1080"/>
                  <a:pt x="486" y="1080"/>
                </a:cubicBezTo>
                <a:cubicBezTo>
                  <a:pt x="505" y="1079"/>
                  <a:pt x="505" y="1079"/>
                  <a:pt x="505" y="1079"/>
                </a:cubicBezTo>
                <a:cubicBezTo>
                  <a:pt x="512" y="1082"/>
                  <a:pt x="512" y="1082"/>
                  <a:pt x="512" y="1082"/>
                </a:cubicBezTo>
                <a:cubicBezTo>
                  <a:pt x="509" y="1085"/>
                  <a:pt x="509" y="1085"/>
                  <a:pt x="509" y="1085"/>
                </a:cubicBezTo>
                <a:cubicBezTo>
                  <a:pt x="517" y="1085"/>
                  <a:pt x="517" y="1085"/>
                  <a:pt x="517" y="1085"/>
                </a:cubicBezTo>
                <a:cubicBezTo>
                  <a:pt x="523" y="1091"/>
                  <a:pt x="523" y="1091"/>
                  <a:pt x="523" y="1091"/>
                </a:cubicBezTo>
                <a:cubicBezTo>
                  <a:pt x="522" y="1082"/>
                  <a:pt x="522" y="1082"/>
                  <a:pt x="522" y="1082"/>
                </a:cubicBezTo>
                <a:cubicBezTo>
                  <a:pt x="503" y="1071"/>
                  <a:pt x="503" y="1071"/>
                  <a:pt x="503" y="1071"/>
                </a:cubicBezTo>
                <a:cubicBezTo>
                  <a:pt x="509" y="1069"/>
                  <a:pt x="509" y="1069"/>
                  <a:pt x="509" y="1069"/>
                </a:cubicBezTo>
                <a:cubicBezTo>
                  <a:pt x="509" y="1064"/>
                  <a:pt x="509" y="1064"/>
                  <a:pt x="509" y="1064"/>
                </a:cubicBezTo>
                <a:cubicBezTo>
                  <a:pt x="512" y="1066"/>
                  <a:pt x="512" y="1066"/>
                  <a:pt x="512" y="1066"/>
                </a:cubicBezTo>
                <a:cubicBezTo>
                  <a:pt x="505" y="1054"/>
                  <a:pt x="505" y="1054"/>
                  <a:pt x="505" y="1054"/>
                </a:cubicBezTo>
                <a:cubicBezTo>
                  <a:pt x="505" y="1044"/>
                  <a:pt x="505" y="1044"/>
                  <a:pt x="505" y="1044"/>
                </a:cubicBezTo>
                <a:cubicBezTo>
                  <a:pt x="509" y="1043"/>
                  <a:pt x="509" y="1043"/>
                  <a:pt x="509" y="1043"/>
                </a:cubicBezTo>
                <a:cubicBezTo>
                  <a:pt x="507" y="1046"/>
                  <a:pt x="507" y="1046"/>
                  <a:pt x="507" y="1046"/>
                </a:cubicBezTo>
                <a:cubicBezTo>
                  <a:pt x="516" y="1054"/>
                  <a:pt x="516" y="1054"/>
                  <a:pt x="516" y="1054"/>
                </a:cubicBezTo>
                <a:cubicBezTo>
                  <a:pt x="516" y="1049"/>
                  <a:pt x="516" y="1049"/>
                  <a:pt x="516" y="1049"/>
                </a:cubicBezTo>
                <a:cubicBezTo>
                  <a:pt x="522" y="1054"/>
                  <a:pt x="522" y="1054"/>
                  <a:pt x="522" y="1054"/>
                </a:cubicBezTo>
                <a:cubicBezTo>
                  <a:pt x="519" y="1047"/>
                  <a:pt x="519" y="1047"/>
                  <a:pt x="519" y="1047"/>
                </a:cubicBezTo>
                <a:cubicBezTo>
                  <a:pt x="526" y="1050"/>
                  <a:pt x="526" y="1050"/>
                  <a:pt x="526" y="1050"/>
                </a:cubicBezTo>
                <a:cubicBezTo>
                  <a:pt x="518" y="1043"/>
                  <a:pt x="518" y="1043"/>
                  <a:pt x="518" y="1043"/>
                </a:cubicBezTo>
                <a:cubicBezTo>
                  <a:pt x="528" y="1038"/>
                  <a:pt x="528" y="1038"/>
                  <a:pt x="528" y="1038"/>
                </a:cubicBezTo>
                <a:cubicBezTo>
                  <a:pt x="535" y="1037"/>
                  <a:pt x="535" y="1037"/>
                  <a:pt x="535" y="1037"/>
                </a:cubicBezTo>
                <a:cubicBezTo>
                  <a:pt x="548" y="1041"/>
                  <a:pt x="548" y="1041"/>
                  <a:pt x="548" y="1041"/>
                </a:cubicBezTo>
                <a:cubicBezTo>
                  <a:pt x="555" y="1043"/>
                  <a:pt x="555" y="1043"/>
                  <a:pt x="555" y="1043"/>
                </a:cubicBezTo>
                <a:cubicBezTo>
                  <a:pt x="551" y="1047"/>
                  <a:pt x="551" y="1047"/>
                  <a:pt x="551" y="1047"/>
                </a:cubicBezTo>
                <a:cubicBezTo>
                  <a:pt x="550" y="1052"/>
                  <a:pt x="550" y="1052"/>
                  <a:pt x="550" y="1052"/>
                </a:cubicBezTo>
                <a:cubicBezTo>
                  <a:pt x="567" y="1037"/>
                  <a:pt x="567" y="1037"/>
                  <a:pt x="567" y="1037"/>
                </a:cubicBezTo>
                <a:cubicBezTo>
                  <a:pt x="583" y="1036"/>
                  <a:pt x="583" y="1036"/>
                  <a:pt x="583" y="1036"/>
                </a:cubicBezTo>
                <a:cubicBezTo>
                  <a:pt x="586" y="1032"/>
                  <a:pt x="586" y="1032"/>
                  <a:pt x="586" y="1032"/>
                </a:cubicBezTo>
                <a:cubicBezTo>
                  <a:pt x="575" y="1027"/>
                  <a:pt x="575" y="1027"/>
                  <a:pt x="575" y="1027"/>
                </a:cubicBezTo>
                <a:cubicBezTo>
                  <a:pt x="573" y="1021"/>
                  <a:pt x="573" y="1021"/>
                  <a:pt x="573" y="1021"/>
                </a:cubicBezTo>
                <a:cubicBezTo>
                  <a:pt x="567" y="1011"/>
                  <a:pt x="567" y="1011"/>
                  <a:pt x="567" y="1011"/>
                </a:cubicBezTo>
                <a:cubicBezTo>
                  <a:pt x="571" y="1007"/>
                  <a:pt x="571" y="1007"/>
                  <a:pt x="571" y="1007"/>
                </a:cubicBezTo>
                <a:cubicBezTo>
                  <a:pt x="572" y="1001"/>
                  <a:pt x="572" y="1001"/>
                  <a:pt x="572" y="1001"/>
                </a:cubicBezTo>
                <a:cubicBezTo>
                  <a:pt x="579" y="995"/>
                  <a:pt x="579" y="995"/>
                  <a:pt x="579" y="995"/>
                </a:cubicBezTo>
                <a:cubicBezTo>
                  <a:pt x="581" y="989"/>
                  <a:pt x="581" y="989"/>
                  <a:pt x="581" y="989"/>
                </a:cubicBezTo>
                <a:cubicBezTo>
                  <a:pt x="584" y="969"/>
                  <a:pt x="584" y="969"/>
                  <a:pt x="584" y="969"/>
                </a:cubicBezTo>
                <a:cubicBezTo>
                  <a:pt x="586" y="971"/>
                  <a:pt x="586" y="971"/>
                  <a:pt x="586" y="971"/>
                </a:cubicBezTo>
                <a:cubicBezTo>
                  <a:pt x="585" y="977"/>
                  <a:pt x="585" y="977"/>
                  <a:pt x="585" y="977"/>
                </a:cubicBezTo>
                <a:cubicBezTo>
                  <a:pt x="591" y="971"/>
                  <a:pt x="591" y="971"/>
                  <a:pt x="591" y="971"/>
                </a:cubicBezTo>
                <a:cubicBezTo>
                  <a:pt x="592" y="960"/>
                  <a:pt x="592" y="960"/>
                  <a:pt x="592" y="960"/>
                </a:cubicBezTo>
                <a:cubicBezTo>
                  <a:pt x="593" y="953"/>
                  <a:pt x="593" y="953"/>
                  <a:pt x="593" y="953"/>
                </a:cubicBezTo>
                <a:cubicBezTo>
                  <a:pt x="595" y="957"/>
                  <a:pt x="595" y="957"/>
                  <a:pt x="595" y="957"/>
                </a:cubicBezTo>
                <a:cubicBezTo>
                  <a:pt x="602" y="950"/>
                  <a:pt x="602" y="950"/>
                  <a:pt x="602" y="950"/>
                </a:cubicBezTo>
                <a:cubicBezTo>
                  <a:pt x="599" y="944"/>
                  <a:pt x="599" y="944"/>
                  <a:pt x="599" y="944"/>
                </a:cubicBezTo>
                <a:cubicBezTo>
                  <a:pt x="604" y="948"/>
                  <a:pt x="604" y="948"/>
                  <a:pt x="604" y="948"/>
                </a:cubicBezTo>
                <a:cubicBezTo>
                  <a:pt x="607" y="941"/>
                  <a:pt x="607" y="941"/>
                  <a:pt x="607" y="941"/>
                </a:cubicBezTo>
                <a:cubicBezTo>
                  <a:pt x="621" y="937"/>
                  <a:pt x="621" y="937"/>
                  <a:pt x="621" y="937"/>
                </a:cubicBezTo>
                <a:cubicBezTo>
                  <a:pt x="626" y="942"/>
                  <a:pt x="626" y="942"/>
                  <a:pt x="626" y="942"/>
                </a:cubicBezTo>
                <a:cubicBezTo>
                  <a:pt x="618" y="942"/>
                  <a:pt x="618" y="942"/>
                  <a:pt x="618" y="942"/>
                </a:cubicBezTo>
                <a:cubicBezTo>
                  <a:pt x="623" y="944"/>
                  <a:pt x="623" y="944"/>
                  <a:pt x="623" y="944"/>
                </a:cubicBezTo>
                <a:cubicBezTo>
                  <a:pt x="621" y="947"/>
                  <a:pt x="621" y="947"/>
                  <a:pt x="621" y="947"/>
                </a:cubicBezTo>
                <a:cubicBezTo>
                  <a:pt x="644" y="950"/>
                  <a:pt x="644" y="950"/>
                  <a:pt x="644" y="950"/>
                </a:cubicBezTo>
                <a:cubicBezTo>
                  <a:pt x="646" y="951"/>
                  <a:pt x="646" y="951"/>
                  <a:pt x="646" y="951"/>
                </a:cubicBezTo>
                <a:cubicBezTo>
                  <a:pt x="630" y="961"/>
                  <a:pt x="630" y="961"/>
                  <a:pt x="630" y="961"/>
                </a:cubicBezTo>
                <a:cubicBezTo>
                  <a:pt x="641" y="966"/>
                  <a:pt x="641" y="966"/>
                  <a:pt x="641" y="966"/>
                </a:cubicBezTo>
                <a:cubicBezTo>
                  <a:pt x="641" y="976"/>
                  <a:pt x="641" y="976"/>
                  <a:pt x="641" y="976"/>
                </a:cubicBezTo>
                <a:cubicBezTo>
                  <a:pt x="648" y="979"/>
                  <a:pt x="648" y="979"/>
                  <a:pt x="648" y="979"/>
                </a:cubicBezTo>
                <a:cubicBezTo>
                  <a:pt x="667" y="966"/>
                  <a:pt x="667" y="966"/>
                  <a:pt x="667" y="966"/>
                </a:cubicBezTo>
                <a:cubicBezTo>
                  <a:pt x="679" y="967"/>
                  <a:pt x="679" y="967"/>
                  <a:pt x="679" y="967"/>
                </a:cubicBezTo>
                <a:cubicBezTo>
                  <a:pt x="681" y="960"/>
                  <a:pt x="681" y="960"/>
                  <a:pt x="681" y="960"/>
                </a:cubicBezTo>
                <a:cubicBezTo>
                  <a:pt x="662" y="963"/>
                  <a:pt x="662" y="963"/>
                  <a:pt x="662" y="963"/>
                </a:cubicBezTo>
                <a:cubicBezTo>
                  <a:pt x="659" y="957"/>
                  <a:pt x="659" y="957"/>
                  <a:pt x="659" y="957"/>
                </a:cubicBezTo>
                <a:cubicBezTo>
                  <a:pt x="654" y="955"/>
                  <a:pt x="654" y="955"/>
                  <a:pt x="654" y="955"/>
                </a:cubicBezTo>
                <a:cubicBezTo>
                  <a:pt x="655" y="951"/>
                  <a:pt x="655" y="951"/>
                  <a:pt x="655" y="951"/>
                </a:cubicBezTo>
                <a:cubicBezTo>
                  <a:pt x="650" y="952"/>
                  <a:pt x="650" y="952"/>
                  <a:pt x="650" y="952"/>
                </a:cubicBezTo>
                <a:cubicBezTo>
                  <a:pt x="645" y="947"/>
                  <a:pt x="645" y="947"/>
                  <a:pt x="645" y="947"/>
                </a:cubicBezTo>
                <a:cubicBezTo>
                  <a:pt x="649" y="948"/>
                  <a:pt x="649" y="948"/>
                  <a:pt x="649" y="948"/>
                </a:cubicBezTo>
                <a:cubicBezTo>
                  <a:pt x="649" y="944"/>
                  <a:pt x="649" y="944"/>
                  <a:pt x="649" y="944"/>
                </a:cubicBezTo>
                <a:cubicBezTo>
                  <a:pt x="654" y="951"/>
                  <a:pt x="654" y="951"/>
                  <a:pt x="654" y="951"/>
                </a:cubicBezTo>
                <a:cubicBezTo>
                  <a:pt x="656" y="948"/>
                  <a:pt x="656" y="948"/>
                  <a:pt x="656" y="948"/>
                </a:cubicBezTo>
                <a:cubicBezTo>
                  <a:pt x="659" y="951"/>
                  <a:pt x="659" y="951"/>
                  <a:pt x="659" y="951"/>
                </a:cubicBezTo>
                <a:cubicBezTo>
                  <a:pt x="659" y="948"/>
                  <a:pt x="659" y="948"/>
                  <a:pt x="659" y="948"/>
                </a:cubicBezTo>
                <a:cubicBezTo>
                  <a:pt x="662" y="942"/>
                  <a:pt x="662" y="942"/>
                  <a:pt x="662" y="942"/>
                </a:cubicBezTo>
                <a:cubicBezTo>
                  <a:pt x="665" y="945"/>
                  <a:pt x="665" y="945"/>
                  <a:pt x="665" y="945"/>
                </a:cubicBezTo>
                <a:cubicBezTo>
                  <a:pt x="671" y="939"/>
                  <a:pt x="671" y="939"/>
                  <a:pt x="671" y="939"/>
                </a:cubicBezTo>
                <a:cubicBezTo>
                  <a:pt x="702" y="930"/>
                  <a:pt x="702" y="930"/>
                  <a:pt x="702" y="930"/>
                </a:cubicBezTo>
                <a:cubicBezTo>
                  <a:pt x="713" y="928"/>
                  <a:pt x="713" y="928"/>
                  <a:pt x="713" y="928"/>
                </a:cubicBezTo>
                <a:cubicBezTo>
                  <a:pt x="715" y="931"/>
                  <a:pt x="715" y="931"/>
                  <a:pt x="715" y="931"/>
                </a:cubicBezTo>
                <a:cubicBezTo>
                  <a:pt x="704" y="935"/>
                  <a:pt x="704" y="935"/>
                  <a:pt x="704" y="935"/>
                </a:cubicBezTo>
                <a:cubicBezTo>
                  <a:pt x="704" y="937"/>
                  <a:pt x="704" y="937"/>
                  <a:pt x="704" y="937"/>
                </a:cubicBezTo>
                <a:cubicBezTo>
                  <a:pt x="696" y="938"/>
                  <a:pt x="696" y="938"/>
                  <a:pt x="696" y="938"/>
                </a:cubicBezTo>
                <a:cubicBezTo>
                  <a:pt x="695" y="941"/>
                  <a:pt x="695" y="941"/>
                  <a:pt x="695" y="941"/>
                </a:cubicBezTo>
                <a:cubicBezTo>
                  <a:pt x="704" y="948"/>
                  <a:pt x="704" y="948"/>
                  <a:pt x="704" y="948"/>
                </a:cubicBezTo>
                <a:cubicBezTo>
                  <a:pt x="697" y="950"/>
                  <a:pt x="697" y="950"/>
                  <a:pt x="697" y="950"/>
                </a:cubicBezTo>
                <a:cubicBezTo>
                  <a:pt x="691" y="961"/>
                  <a:pt x="691" y="961"/>
                  <a:pt x="691" y="961"/>
                </a:cubicBezTo>
                <a:cubicBezTo>
                  <a:pt x="684" y="961"/>
                  <a:pt x="684" y="961"/>
                  <a:pt x="684" y="961"/>
                </a:cubicBezTo>
                <a:cubicBezTo>
                  <a:pt x="681" y="964"/>
                  <a:pt x="681" y="964"/>
                  <a:pt x="681" y="964"/>
                </a:cubicBezTo>
                <a:cubicBezTo>
                  <a:pt x="690" y="974"/>
                  <a:pt x="690" y="974"/>
                  <a:pt x="690" y="974"/>
                </a:cubicBezTo>
                <a:cubicBezTo>
                  <a:pt x="693" y="973"/>
                  <a:pt x="693" y="973"/>
                  <a:pt x="693" y="973"/>
                </a:cubicBezTo>
                <a:cubicBezTo>
                  <a:pt x="707" y="982"/>
                  <a:pt x="707" y="982"/>
                  <a:pt x="707" y="982"/>
                </a:cubicBezTo>
                <a:cubicBezTo>
                  <a:pt x="721" y="994"/>
                  <a:pt x="721" y="994"/>
                  <a:pt x="721" y="994"/>
                </a:cubicBezTo>
                <a:cubicBezTo>
                  <a:pt x="727" y="999"/>
                  <a:pt x="727" y="999"/>
                  <a:pt x="727" y="999"/>
                </a:cubicBezTo>
                <a:cubicBezTo>
                  <a:pt x="739" y="1007"/>
                  <a:pt x="739" y="1007"/>
                  <a:pt x="739" y="1007"/>
                </a:cubicBezTo>
                <a:cubicBezTo>
                  <a:pt x="744" y="1020"/>
                  <a:pt x="744" y="1020"/>
                  <a:pt x="744" y="1020"/>
                </a:cubicBezTo>
                <a:cubicBezTo>
                  <a:pt x="744" y="1025"/>
                  <a:pt x="744" y="1025"/>
                  <a:pt x="744" y="1025"/>
                </a:cubicBezTo>
                <a:cubicBezTo>
                  <a:pt x="742" y="1027"/>
                  <a:pt x="742" y="1027"/>
                  <a:pt x="742" y="1027"/>
                </a:cubicBezTo>
                <a:cubicBezTo>
                  <a:pt x="728" y="1037"/>
                  <a:pt x="728" y="1037"/>
                  <a:pt x="728" y="1037"/>
                </a:cubicBezTo>
                <a:cubicBezTo>
                  <a:pt x="715" y="1035"/>
                  <a:pt x="715" y="1035"/>
                  <a:pt x="715" y="1035"/>
                </a:cubicBezTo>
                <a:cubicBezTo>
                  <a:pt x="699" y="1039"/>
                  <a:pt x="699" y="1039"/>
                  <a:pt x="699" y="1039"/>
                </a:cubicBezTo>
                <a:cubicBezTo>
                  <a:pt x="678" y="1032"/>
                  <a:pt x="678" y="1032"/>
                  <a:pt x="678" y="1032"/>
                </a:cubicBezTo>
                <a:cubicBezTo>
                  <a:pt x="674" y="1025"/>
                  <a:pt x="674" y="1025"/>
                  <a:pt x="674" y="1025"/>
                </a:cubicBezTo>
                <a:cubicBezTo>
                  <a:pt x="669" y="1026"/>
                  <a:pt x="669" y="1026"/>
                  <a:pt x="669" y="1026"/>
                </a:cubicBezTo>
                <a:cubicBezTo>
                  <a:pt x="662" y="1020"/>
                  <a:pt x="662" y="1020"/>
                  <a:pt x="662" y="1020"/>
                </a:cubicBezTo>
                <a:cubicBezTo>
                  <a:pt x="640" y="1020"/>
                  <a:pt x="640" y="1020"/>
                  <a:pt x="640" y="1020"/>
                </a:cubicBezTo>
                <a:cubicBezTo>
                  <a:pt x="627" y="1025"/>
                  <a:pt x="627" y="1025"/>
                  <a:pt x="627" y="1025"/>
                </a:cubicBezTo>
                <a:cubicBezTo>
                  <a:pt x="612" y="1037"/>
                  <a:pt x="612" y="1037"/>
                  <a:pt x="612" y="1037"/>
                </a:cubicBezTo>
                <a:cubicBezTo>
                  <a:pt x="588" y="1033"/>
                  <a:pt x="588" y="1033"/>
                  <a:pt x="588" y="1033"/>
                </a:cubicBezTo>
                <a:cubicBezTo>
                  <a:pt x="586" y="1037"/>
                  <a:pt x="586" y="1037"/>
                  <a:pt x="586" y="1037"/>
                </a:cubicBezTo>
                <a:cubicBezTo>
                  <a:pt x="588" y="1039"/>
                  <a:pt x="588" y="1039"/>
                  <a:pt x="588" y="1039"/>
                </a:cubicBezTo>
                <a:cubicBezTo>
                  <a:pt x="596" y="1041"/>
                  <a:pt x="596" y="1041"/>
                  <a:pt x="596" y="1041"/>
                </a:cubicBezTo>
                <a:cubicBezTo>
                  <a:pt x="586" y="1043"/>
                  <a:pt x="586" y="1043"/>
                  <a:pt x="586" y="1043"/>
                </a:cubicBezTo>
                <a:cubicBezTo>
                  <a:pt x="583" y="1043"/>
                  <a:pt x="583" y="1043"/>
                  <a:pt x="583" y="1043"/>
                </a:cubicBezTo>
                <a:cubicBezTo>
                  <a:pt x="586" y="1047"/>
                  <a:pt x="586" y="1047"/>
                  <a:pt x="586" y="1047"/>
                </a:cubicBezTo>
                <a:cubicBezTo>
                  <a:pt x="583" y="1047"/>
                  <a:pt x="583" y="1047"/>
                  <a:pt x="583" y="1047"/>
                </a:cubicBezTo>
                <a:cubicBezTo>
                  <a:pt x="569" y="1045"/>
                  <a:pt x="569" y="1045"/>
                  <a:pt x="569" y="1045"/>
                </a:cubicBezTo>
                <a:cubicBezTo>
                  <a:pt x="570" y="1048"/>
                  <a:pt x="570" y="1048"/>
                  <a:pt x="570" y="1048"/>
                </a:cubicBezTo>
                <a:cubicBezTo>
                  <a:pt x="557" y="1049"/>
                  <a:pt x="557" y="1049"/>
                  <a:pt x="557" y="1049"/>
                </a:cubicBezTo>
                <a:cubicBezTo>
                  <a:pt x="552" y="1053"/>
                  <a:pt x="552" y="1053"/>
                  <a:pt x="552" y="1053"/>
                </a:cubicBezTo>
                <a:cubicBezTo>
                  <a:pt x="549" y="1062"/>
                  <a:pt x="549" y="1062"/>
                  <a:pt x="549" y="1062"/>
                </a:cubicBezTo>
                <a:cubicBezTo>
                  <a:pt x="558" y="1061"/>
                  <a:pt x="558" y="1061"/>
                  <a:pt x="558" y="1061"/>
                </a:cubicBezTo>
                <a:cubicBezTo>
                  <a:pt x="556" y="1066"/>
                  <a:pt x="556" y="1066"/>
                  <a:pt x="556" y="1066"/>
                </a:cubicBezTo>
                <a:cubicBezTo>
                  <a:pt x="560" y="1072"/>
                  <a:pt x="560" y="1072"/>
                  <a:pt x="560" y="1072"/>
                </a:cubicBezTo>
                <a:cubicBezTo>
                  <a:pt x="557" y="1075"/>
                  <a:pt x="557" y="1075"/>
                  <a:pt x="557" y="1075"/>
                </a:cubicBezTo>
                <a:cubicBezTo>
                  <a:pt x="562" y="1079"/>
                  <a:pt x="562" y="1079"/>
                  <a:pt x="562" y="1079"/>
                </a:cubicBezTo>
                <a:cubicBezTo>
                  <a:pt x="556" y="1079"/>
                  <a:pt x="556" y="1079"/>
                  <a:pt x="556" y="1079"/>
                </a:cubicBezTo>
                <a:cubicBezTo>
                  <a:pt x="553" y="1075"/>
                  <a:pt x="553" y="1075"/>
                  <a:pt x="553" y="1075"/>
                </a:cubicBezTo>
                <a:cubicBezTo>
                  <a:pt x="551" y="1082"/>
                  <a:pt x="551" y="1082"/>
                  <a:pt x="551" y="1082"/>
                </a:cubicBezTo>
                <a:cubicBezTo>
                  <a:pt x="562" y="1085"/>
                  <a:pt x="562" y="1085"/>
                  <a:pt x="562" y="1085"/>
                </a:cubicBezTo>
                <a:cubicBezTo>
                  <a:pt x="561" y="1091"/>
                  <a:pt x="561" y="1091"/>
                  <a:pt x="561" y="1091"/>
                </a:cubicBezTo>
                <a:cubicBezTo>
                  <a:pt x="565" y="1092"/>
                  <a:pt x="565" y="1092"/>
                  <a:pt x="565" y="1092"/>
                </a:cubicBezTo>
                <a:cubicBezTo>
                  <a:pt x="563" y="1095"/>
                  <a:pt x="563" y="1095"/>
                  <a:pt x="563" y="1095"/>
                </a:cubicBezTo>
                <a:cubicBezTo>
                  <a:pt x="567" y="1098"/>
                  <a:pt x="567" y="1098"/>
                  <a:pt x="567" y="1098"/>
                </a:cubicBezTo>
                <a:cubicBezTo>
                  <a:pt x="565" y="1101"/>
                  <a:pt x="565" y="1101"/>
                  <a:pt x="565" y="1101"/>
                </a:cubicBezTo>
                <a:cubicBezTo>
                  <a:pt x="577" y="1101"/>
                  <a:pt x="577" y="1101"/>
                  <a:pt x="577" y="1101"/>
                </a:cubicBezTo>
                <a:cubicBezTo>
                  <a:pt x="566" y="1107"/>
                  <a:pt x="566" y="1107"/>
                  <a:pt x="566" y="1107"/>
                </a:cubicBezTo>
                <a:cubicBezTo>
                  <a:pt x="574" y="1105"/>
                  <a:pt x="574" y="1105"/>
                  <a:pt x="574" y="1105"/>
                </a:cubicBezTo>
                <a:cubicBezTo>
                  <a:pt x="574" y="1108"/>
                  <a:pt x="574" y="1108"/>
                  <a:pt x="574" y="1108"/>
                </a:cubicBezTo>
                <a:cubicBezTo>
                  <a:pt x="580" y="1105"/>
                  <a:pt x="580" y="1105"/>
                  <a:pt x="580" y="1105"/>
                </a:cubicBezTo>
                <a:cubicBezTo>
                  <a:pt x="583" y="1108"/>
                  <a:pt x="583" y="1108"/>
                  <a:pt x="583" y="1108"/>
                </a:cubicBezTo>
                <a:cubicBezTo>
                  <a:pt x="586" y="1106"/>
                  <a:pt x="586" y="1106"/>
                  <a:pt x="586" y="1106"/>
                </a:cubicBezTo>
                <a:cubicBezTo>
                  <a:pt x="589" y="1113"/>
                  <a:pt x="589" y="1113"/>
                  <a:pt x="589" y="1113"/>
                </a:cubicBezTo>
                <a:cubicBezTo>
                  <a:pt x="596" y="1115"/>
                  <a:pt x="596" y="1115"/>
                  <a:pt x="596" y="1115"/>
                </a:cubicBezTo>
                <a:cubicBezTo>
                  <a:pt x="604" y="1113"/>
                  <a:pt x="604" y="1113"/>
                  <a:pt x="604" y="1113"/>
                </a:cubicBezTo>
                <a:cubicBezTo>
                  <a:pt x="605" y="1104"/>
                  <a:pt x="605" y="1104"/>
                  <a:pt x="605" y="1104"/>
                </a:cubicBezTo>
                <a:cubicBezTo>
                  <a:pt x="609" y="1103"/>
                  <a:pt x="609" y="1103"/>
                  <a:pt x="609" y="1103"/>
                </a:cubicBezTo>
                <a:cubicBezTo>
                  <a:pt x="634" y="1117"/>
                  <a:pt x="634" y="1117"/>
                  <a:pt x="634" y="1117"/>
                </a:cubicBezTo>
                <a:cubicBezTo>
                  <a:pt x="649" y="1112"/>
                  <a:pt x="649" y="1112"/>
                  <a:pt x="649" y="1112"/>
                </a:cubicBezTo>
                <a:cubicBezTo>
                  <a:pt x="654" y="1106"/>
                  <a:pt x="654" y="1106"/>
                  <a:pt x="654" y="1106"/>
                </a:cubicBezTo>
                <a:cubicBezTo>
                  <a:pt x="659" y="1105"/>
                  <a:pt x="659" y="1105"/>
                  <a:pt x="659" y="1105"/>
                </a:cubicBezTo>
                <a:cubicBezTo>
                  <a:pt x="667" y="1109"/>
                  <a:pt x="667" y="1109"/>
                  <a:pt x="667" y="1109"/>
                </a:cubicBezTo>
                <a:cubicBezTo>
                  <a:pt x="673" y="1104"/>
                  <a:pt x="673" y="1104"/>
                  <a:pt x="673" y="1104"/>
                </a:cubicBezTo>
                <a:cubicBezTo>
                  <a:pt x="676" y="1106"/>
                  <a:pt x="676" y="1106"/>
                  <a:pt x="676" y="1106"/>
                </a:cubicBezTo>
                <a:cubicBezTo>
                  <a:pt x="672" y="1110"/>
                  <a:pt x="672" y="1110"/>
                  <a:pt x="672" y="1110"/>
                </a:cubicBezTo>
                <a:cubicBezTo>
                  <a:pt x="672" y="1117"/>
                  <a:pt x="672" y="1117"/>
                  <a:pt x="672" y="1117"/>
                </a:cubicBezTo>
                <a:cubicBezTo>
                  <a:pt x="672" y="1121"/>
                  <a:pt x="672" y="1121"/>
                  <a:pt x="672" y="1121"/>
                </a:cubicBezTo>
                <a:cubicBezTo>
                  <a:pt x="672" y="1137"/>
                  <a:pt x="672" y="1137"/>
                  <a:pt x="672" y="1137"/>
                </a:cubicBezTo>
                <a:cubicBezTo>
                  <a:pt x="660" y="1161"/>
                  <a:pt x="660" y="1161"/>
                  <a:pt x="660" y="1161"/>
                </a:cubicBezTo>
                <a:cubicBezTo>
                  <a:pt x="653" y="1183"/>
                  <a:pt x="653" y="1183"/>
                  <a:pt x="653" y="1183"/>
                </a:cubicBezTo>
                <a:cubicBezTo>
                  <a:pt x="649" y="1189"/>
                  <a:pt x="649" y="1189"/>
                  <a:pt x="649" y="1189"/>
                </a:cubicBezTo>
                <a:cubicBezTo>
                  <a:pt x="637" y="1193"/>
                  <a:pt x="637" y="1193"/>
                  <a:pt x="637" y="1193"/>
                </a:cubicBezTo>
                <a:cubicBezTo>
                  <a:pt x="630" y="1193"/>
                  <a:pt x="630" y="1193"/>
                  <a:pt x="630" y="1193"/>
                </a:cubicBezTo>
                <a:cubicBezTo>
                  <a:pt x="625" y="1189"/>
                  <a:pt x="625" y="1189"/>
                  <a:pt x="625" y="1189"/>
                </a:cubicBezTo>
                <a:cubicBezTo>
                  <a:pt x="625" y="1190"/>
                  <a:pt x="625" y="1190"/>
                  <a:pt x="625" y="1190"/>
                </a:cubicBezTo>
                <a:cubicBezTo>
                  <a:pt x="625" y="1193"/>
                  <a:pt x="625" y="1193"/>
                  <a:pt x="625" y="1193"/>
                </a:cubicBezTo>
                <a:cubicBezTo>
                  <a:pt x="623" y="1193"/>
                  <a:pt x="623" y="1193"/>
                  <a:pt x="623" y="1193"/>
                </a:cubicBezTo>
                <a:cubicBezTo>
                  <a:pt x="623" y="1190"/>
                  <a:pt x="623" y="1190"/>
                  <a:pt x="623" y="1190"/>
                </a:cubicBezTo>
                <a:cubicBezTo>
                  <a:pt x="620" y="1188"/>
                  <a:pt x="620" y="1188"/>
                  <a:pt x="620" y="1188"/>
                </a:cubicBezTo>
                <a:cubicBezTo>
                  <a:pt x="621" y="1187"/>
                  <a:pt x="621" y="1187"/>
                  <a:pt x="621" y="1187"/>
                </a:cubicBezTo>
                <a:cubicBezTo>
                  <a:pt x="625" y="1190"/>
                  <a:pt x="625" y="1190"/>
                  <a:pt x="625" y="1190"/>
                </a:cubicBezTo>
                <a:cubicBezTo>
                  <a:pt x="621" y="1186"/>
                  <a:pt x="621" y="1186"/>
                  <a:pt x="621" y="1186"/>
                </a:cubicBezTo>
                <a:cubicBezTo>
                  <a:pt x="611" y="1186"/>
                  <a:pt x="611" y="1186"/>
                  <a:pt x="611" y="1186"/>
                </a:cubicBezTo>
                <a:cubicBezTo>
                  <a:pt x="604" y="1188"/>
                  <a:pt x="604" y="1188"/>
                  <a:pt x="604" y="1188"/>
                </a:cubicBezTo>
                <a:cubicBezTo>
                  <a:pt x="607" y="1186"/>
                  <a:pt x="607" y="1186"/>
                  <a:pt x="607" y="1186"/>
                </a:cubicBezTo>
                <a:cubicBezTo>
                  <a:pt x="584" y="1196"/>
                  <a:pt x="584" y="1196"/>
                  <a:pt x="584" y="1196"/>
                </a:cubicBezTo>
                <a:cubicBezTo>
                  <a:pt x="558" y="1187"/>
                  <a:pt x="558" y="1187"/>
                  <a:pt x="558" y="1187"/>
                </a:cubicBezTo>
                <a:cubicBezTo>
                  <a:pt x="535" y="1184"/>
                  <a:pt x="535" y="1184"/>
                  <a:pt x="535" y="1184"/>
                </a:cubicBezTo>
                <a:cubicBezTo>
                  <a:pt x="532" y="1180"/>
                  <a:pt x="532" y="1180"/>
                  <a:pt x="532" y="1180"/>
                </a:cubicBezTo>
                <a:cubicBezTo>
                  <a:pt x="511" y="1175"/>
                  <a:pt x="511" y="1175"/>
                  <a:pt x="511" y="1175"/>
                </a:cubicBezTo>
                <a:cubicBezTo>
                  <a:pt x="507" y="1168"/>
                  <a:pt x="507" y="1168"/>
                  <a:pt x="507" y="1168"/>
                </a:cubicBezTo>
                <a:cubicBezTo>
                  <a:pt x="496" y="1165"/>
                  <a:pt x="496" y="1165"/>
                  <a:pt x="496" y="1165"/>
                </a:cubicBezTo>
                <a:cubicBezTo>
                  <a:pt x="483" y="1167"/>
                  <a:pt x="483" y="1167"/>
                  <a:pt x="483" y="1167"/>
                </a:cubicBezTo>
                <a:cubicBezTo>
                  <a:pt x="470" y="1178"/>
                  <a:pt x="470" y="1178"/>
                  <a:pt x="470" y="1178"/>
                </a:cubicBezTo>
                <a:cubicBezTo>
                  <a:pt x="469" y="1184"/>
                  <a:pt x="469" y="1184"/>
                  <a:pt x="469" y="1184"/>
                </a:cubicBezTo>
                <a:cubicBezTo>
                  <a:pt x="472" y="1192"/>
                  <a:pt x="472" y="1192"/>
                  <a:pt x="472" y="1192"/>
                </a:cubicBezTo>
                <a:cubicBezTo>
                  <a:pt x="468" y="1198"/>
                  <a:pt x="468" y="1198"/>
                  <a:pt x="468" y="1198"/>
                </a:cubicBezTo>
                <a:cubicBezTo>
                  <a:pt x="456" y="1203"/>
                  <a:pt x="456" y="1203"/>
                  <a:pt x="456" y="1203"/>
                </a:cubicBezTo>
                <a:cubicBezTo>
                  <a:pt x="441" y="1194"/>
                  <a:pt x="441" y="1194"/>
                  <a:pt x="441" y="1194"/>
                </a:cubicBezTo>
                <a:cubicBezTo>
                  <a:pt x="417" y="1188"/>
                  <a:pt x="417" y="1188"/>
                  <a:pt x="417" y="1188"/>
                </a:cubicBezTo>
                <a:cubicBezTo>
                  <a:pt x="410" y="1174"/>
                  <a:pt x="410" y="1174"/>
                  <a:pt x="410" y="1174"/>
                </a:cubicBezTo>
                <a:cubicBezTo>
                  <a:pt x="393" y="1167"/>
                  <a:pt x="393" y="1167"/>
                  <a:pt x="393" y="1167"/>
                </a:cubicBezTo>
                <a:cubicBezTo>
                  <a:pt x="375" y="1167"/>
                  <a:pt x="375" y="1167"/>
                  <a:pt x="375" y="1167"/>
                </a:cubicBezTo>
                <a:cubicBezTo>
                  <a:pt x="363" y="1161"/>
                  <a:pt x="363" y="1161"/>
                  <a:pt x="363" y="1161"/>
                </a:cubicBezTo>
                <a:cubicBezTo>
                  <a:pt x="359" y="1161"/>
                  <a:pt x="359" y="1161"/>
                  <a:pt x="359" y="1161"/>
                </a:cubicBezTo>
                <a:cubicBezTo>
                  <a:pt x="357" y="1155"/>
                  <a:pt x="357" y="1155"/>
                  <a:pt x="357" y="1155"/>
                </a:cubicBezTo>
                <a:cubicBezTo>
                  <a:pt x="354" y="1156"/>
                  <a:pt x="354" y="1156"/>
                  <a:pt x="354" y="1156"/>
                </a:cubicBezTo>
                <a:cubicBezTo>
                  <a:pt x="348" y="1154"/>
                  <a:pt x="348" y="1154"/>
                  <a:pt x="348" y="1154"/>
                </a:cubicBezTo>
                <a:cubicBezTo>
                  <a:pt x="344" y="1149"/>
                  <a:pt x="344" y="1149"/>
                  <a:pt x="344" y="1149"/>
                </a:cubicBezTo>
                <a:cubicBezTo>
                  <a:pt x="344" y="1147"/>
                  <a:pt x="344" y="1147"/>
                  <a:pt x="344" y="1147"/>
                </a:cubicBezTo>
                <a:cubicBezTo>
                  <a:pt x="347" y="1148"/>
                  <a:pt x="347" y="1148"/>
                  <a:pt x="347" y="1148"/>
                </a:cubicBezTo>
                <a:cubicBezTo>
                  <a:pt x="348" y="1143"/>
                  <a:pt x="348" y="1143"/>
                  <a:pt x="348" y="1143"/>
                </a:cubicBezTo>
                <a:cubicBezTo>
                  <a:pt x="357" y="1136"/>
                  <a:pt x="357" y="1136"/>
                  <a:pt x="357" y="1136"/>
                </a:cubicBezTo>
                <a:cubicBezTo>
                  <a:pt x="360" y="1129"/>
                  <a:pt x="360" y="1129"/>
                  <a:pt x="360" y="1129"/>
                </a:cubicBezTo>
                <a:cubicBezTo>
                  <a:pt x="359" y="1124"/>
                  <a:pt x="359" y="1124"/>
                  <a:pt x="359" y="1124"/>
                </a:cubicBezTo>
                <a:cubicBezTo>
                  <a:pt x="354" y="1121"/>
                  <a:pt x="354" y="1121"/>
                  <a:pt x="354" y="1121"/>
                </a:cubicBezTo>
                <a:cubicBezTo>
                  <a:pt x="352" y="1116"/>
                  <a:pt x="352" y="1116"/>
                  <a:pt x="352" y="1116"/>
                </a:cubicBezTo>
                <a:cubicBezTo>
                  <a:pt x="360" y="1105"/>
                  <a:pt x="360" y="1105"/>
                  <a:pt x="360" y="1105"/>
                </a:cubicBezTo>
                <a:cubicBezTo>
                  <a:pt x="359" y="1101"/>
                  <a:pt x="359" y="1101"/>
                  <a:pt x="359" y="1101"/>
                </a:cubicBezTo>
                <a:cubicBezTo>
                  <a:pt x="352" y="1106"/>
                  <a:pt x="352" y="1106"/>
                  <a:pt x="352" y="1106"/>
                </a:cubicBezTo>
                <a:cubicBezTo>
                  <a:pt x="350" y="1105"/>
                  <a:pt x="350" y="1105"/>
                  <a:pt x="350" y="1105"/>
                </a:cubicBezTo>
                <a:cubicBezTo>
                  <a:pt x="349" y="1099"/>
                  <a:pt x="349" y="1099"/>
                  <a:pt x="349" y="1099"/>
                </a:cubicBezTo>
                <a:cubicBezTo>
                  <a:pt x="341" y="1098"/>
                  <a:pt x="341" y="1098"/>
                  <a:pt x="341" y="1098"/>
                </a:cubicBezTo>
                <a:cubicBezTo>
                  <a:pt x="330" y="1103"/>
                  <a:pt x="330" y="1103"/>
                  <a:pt x="330" y="1103"/>
                </a:cubicBezTo>
                <a:cubicBezTo>
                  <a:pt x="320" y="1105"/>
                  <a:pt x="320" y="1105"/>
                  <a:pt x="320" y="1105"/>
                </a:cubicBezTo>
                <a:cubicBezTo>
                  <a:pt x="312" y="1101"/>
                  <a:pt x="312" y="1101"/>
                  <a:pt x="312" y="1101"/>
                </a:cubicBezTo>
                <a:cubicBezTo>
                  <a:pt x="308" y="1104"/>
                  <a:pt x="308" y="1104"/>
                  <a:pt x="308" y="1104"/>
                </a:cubicBezTo>
                <a:cubicBezTo>
                  <a:pt x="301" y="1101"/>
                  <a:pt x="301" y="1101"/>
                  <a:pt x="301" y="1101"/>
                </a:cubicBezTo>
                <a:cubicBezTo>
                  <a:pt x="288" y="1107"/>
                  <a:pt x="288" y="1107"/>
                  <a:pt x="288" y="1107"/>
                </a:cubicBezTo>
                <a:cubicBezTo>
                  <a:pt x="283" y="1105"/>
                  <a:pt x="283" y="1105"/>
                  <a:pt x="283" y="1105"/>
                </a:cubicBezTo>
                <a:cubicBezTo>
                  <a:pt x="271" y="1104"/>
                  <a:pt x="271" y="1104"/>
                  <a:pt x="271" y="1104"/>
                </a:cubicBezTo>
                <a:cubicBezTo>
                  <a:pt x="238" y="1110"/>
                  <a:pt x="238" y="1110"/>
                  <a:pt x="238" y="1110"/>
                </a:cubicBezTo>
                <a:cubicBezTo>
                  <a:pt x="225" y="1116"/>
                  <a:pt x="225" y="1116"/>
                  <a:pt x="225" y="1116"/>
                </a:cubicBezTo>
                <a:cubicBezTo>
                  <a:pt x="222" y="1120"/>
                  <a:pt x="222" y="1120"/>
                  <a:pt x="222" y="1120"/>
                </a:cubicBezTo>
                <a:cubicBezTo>
                  <a:pt x="211" y="1122"/>
                  <a:pt x="211" y="1122"/>
                  <a:pt x="211" y="1122"/>
                </a:cubicBezTo>
                <a:cubicBezTo>
                  <a:pt x="205" y="1129"/>
                  <a:pt x="205" y="1129"/>
                  <a:pt x="205" y="1129"/>
                </a:cubicBezTo>
                <a:cubicBezTo>
                  <a:pt x="196" y="1132"/>
                  <a:pt x="196" y="1132"/>
                  <a:pt x="196" y="1132"/>
                </a:cubicBezTo>
                <a:cubicBezTo>
                  <a:pt x="183" y="1129"/>
                  <a:pt x="183" y="1129"/>
                  <a:pt x="183" y="1129"/>
                </a:cubicBezTo>
                <a:cubicBezTo>
                  <a:pt x="167" y="1131"/>
                  <a:pt x="167" y="1131"/>
                  <a:pt x="167" y="1131"/>
                </a:cubicBezTo>
                <a:cubicBezTo>
                  <a:pt x="159" y="1127"/>
                  <a:pt x="159" y="1127"/>
                  <a:pt x="159" y="1127"/>
                </a:cubicBezTo>
                <a:cubicBezTo>
                  <a:pt x="154" y="1120"/>
                  <a:pt x="154" y="1120"/>
                  <a:pt x="154" y="1120"/>
                </a:cubicBezTo>
                <a:cubicBezTo>
                  <a:pt x="148" y="1122"/>
                  <a:pt x="148" y="1122"/>
                  <a:pt x="148" y="1122"/>
                </a:cubicBezTo>
                <a:cubicBezTo>
                  <a:pt x="137" y="1147"/>
                  <a:pt x="137" y="1147"/>
                  <a:pt x="137" y="1147"/>
                </a:cubicBezTo>
                <a:cubicBezTo>
                  <a:pt x="116" y="1160"/>
                  <a:pt x="116" y="1160"/>
                  <a:pt x="116" y="1160"/>
                </a:cubicBezTo>
                <a:cubicBezTo>
                  <a:pt x="107" y="1171"/>
                  <a:pt x="107" y="1171"/>
                  <a:pt x="107" y="1171"/>
                </a:cubicBezTo>
                <a:cubicBezTo>
                  <a:pt x="105" y="1178"/>
                  <a:pt x="105" y="1178"/>
                  <a:pt x="105" y="1178"/>
                </a:cubicBezTo>
                <a:cubicBezTo>
                  <a:pt x="98" y="1188"/>
                  <a:pt x="98" y="1188"/>
                  <a:pt x="98" y="1188"/>
                </a:cubicBezTo>
                <a:cubicBezTo>
                  <a:pt x="97" y="1198"/>
                  <a:pt x="97" y="1198"/>
                  <a:pt x="97" y="1198"/>
                </a:cubicBezTo>
                <a:cubicBezTo>
                  <a:pt x="99" y="1207"/>
                  <a:pt x="99" y="1207"/>
                  <a:pt x="99" y="1207"/>
                </a:cubicBezTo>
                <a:cubicBezTo>
                  <a:pt x="95" y="1214"/>
                  <a:pt x="95" y="1214"/>
                  <a:pt x="95" y="1214"/>
                </a:cubicBezTo>
                <a:cubicBezTo>
                  <a:pt x="92" y="1219"/>
                  <a:pt x="92" y="1219"/>
                  <a:pt x="92" y="1219"/>
                </a:cubicBezTo>
                <a:cubicBezTo>
                  <a:pt x="75" y="1233"/>
                  <a:pt x="75" y="1233"/>
                  <a:pt x="75" y="1233"/>
                </a:cubicBezTo>
                <a:cubicBezTo>
                  <a:pt x="59" y="1238"/>
                  <a:pt x="59" y="1238"/>
                  <a:pt x="59" y="1238"/>
                </a:cubicBezTo>
                <a:cubicBezTo>
                  <a:pt x="58" y="1240"/>
                  <a:pt x="58" y="1240"/>
                  <a:pt x="58" y="1240"/>
                </a:cubicBezTo>
                <a:cubicBezTo>
                  <a:pt x="52" y="1253"/>
                  <a:pt x="52" y="1253"/>
                  <a:pt x="52" y="1253"/>
                </a:cubicBezTo>
                <a:cubicBezTo>
                  <a:pt x="40" y="1263"/>
                  <a:pt x="40" y="1263"/>
                  <a:pt x="40" y="1263"/>
                </a:cubicBezTo>
                <a:cubicBezTo>
                  <a:pt x="35" y="1277"/>
                  <a:pt x="35" y="1277"/>
                  <a:pt x="35" y="1277"/>
                </a:cubicBezTo>
                <a:cubicBezTo>
                  <a:pt x="24" y="1293"/>
                  <a:pt x="24" y="1293"/>
                  <a:pt x="24" y="1293"/>
                </a:cubicBezTo>
                <a:cubicBezTo>
                  <a:pt x="14" y="1314"/>
                  <a:pt x="14" y="1314"/>
                  <a:pt x="14" y="1314"/>
                </a:cubicBezTo>
                <a:cubicBezTo>
                  <a:pt x="11" y="1316"/>
                  <a:pt x="11" y="1316"/>
                  <a:pt x="11" y="1316"/>
                </a:cubicBezTo>
                <a:cubicBezTo>
                  <a:pt x="8" y="1332"/>
                  <a:pt x="8" y="1332"/>
                  <a:pt x="8" y="1332"/>
                </a:cubicBezTo>
                <a:cubicBezTo>
                  <a:pt x="10" y="1331"/>
                  <a:pt x="10" y="1331"/>
                  <a:pt x="10" y="1331"/>
                </a:cubicBezTo>
                <a:cubicBezTo>
                  <a:pt x="16" y="1341"/>
                  <a:pt x="16" y="1341"/>
                  <a:pt x="16" y="1341"/>
                </a:cubicBezTo>
                <a:cubicBezTo>
                  <a:pt x="18" y="1348"/>
                  <a:pt x="18" y="1348"/>
                  <a:pt x="18" y="1348"/>
                </a:cubicBezTo>
                <a:cubicBezTo>
                  <a:pt x="14" y="1353"/>
                  <a:pt x="14" y="1353"/>
                  <a:pt x="14" y="1353"/>
                </a:cubicBezTo>
                <a:cubicBezTo>
                  <a:pt x="19" y="1365"/>
                  <a:pt x="19" y="1365"/>
                  <a:pt x="19" y="1365"/>
                </a:cubicBezTo>
                <a:cubicBezTo>
                  <a:pt x="19" y="1377"/>
                  <a:pt x="19" y="1377"/>
                  <a:pt x="19" y="1377"/>
                </a:cubicBezTo>
                <a:cubicBezTo>
                  <a:pt x="12" y="1397"/>
                  <a:pt x="12" y="1397"/>
                  <a:pt x="12" y="1397"/>
                </a:cubicBezTo>
                <a:cubicBezTo>
                  <a:pt x="12" y="1402"/>
                  <a:pt x="12" y="1402"/>
                  <a:pt x="12" y="1402"/>
                </a:cubicBezTo>
                <a:cubicBezTo>
                  <a:pt x="9" y="1410"/>
                  <a:pt x="9" y="1410"/>
                  <a:pt x="9" y="1410"/>
                </a:cubicBezTo>
                <a:cubicBezTo>
                  <a:pt x="0" y="1414"/>
                  <a:pt x="0" y="1414"/>
                  <a:pt x="0" y="1414"/>
                </a:cubicBezTo>
                <a:cubicBezTo>
                  <a:pt x="3" y="1415"/>
                  <a:pt x="3" y="1415"/>
                  <a:pt x="3" y="1415"/>
                </a:cubicBezTo>
                <a:cubicBezTo>
                  <a:pt x="12" y="1429"/>
                  <a:pt x="12" y="1429"/>
                  <a:pt x="12" y="1429"/>
                </a:cubicBezTo>
                <a:cubicBezTo>
                  <a:pt x="9" y="1432"/>
                  <a:pt x="9" y="1432"/>
                  <a:pt x="9" y="1432"/>
                </a:cubicBezTo>
                <a:cubicBezTo>
                  <a:pt x="10" y="1436"/>
                  <a:pt x="10" y="1436"/>
                  <a:pt x="10" y="1436"/>
                </a:cubicBezTo>
                <a:cubicBezTo>
                  <a:pt x="10" y="1445"/>
                  <a:pt x="10" y="1445"/>
                  <a:pt x="10" y="1445"/>
                </a:cubicBezTo>
                <a:cubicBezTo>
                  <a:pt x="21" y="1454"/>
                  <a:pt x="21" y="1454"/>
                  <a:pt x="21" y="1454"/>
                </a:cubicBezTo>
                <a:cubicBezTo>
                  <a:pt x="34" y="1451"/>
                  <a:pt x="34" y="1451"/>
                  <a:pt x="34" y="1451"/>
                </a:cubicBezTo>
                <a:cubicBezTo>
                  <a:pt x="26" y="1454"/>
                  <a:pt x="26" y="1454"/>
                  <a:pt x="26" y="1454"/>
                </a:cubicBezTo>
                <a:cubicBezTo>
                  <a:pt x="28" y="1461"/>
                  <a:pt x="28" y="1461"/>
                  <a:pt x="28" y="1461"/>
                </a:cubicBezTo>
                <a:cubicBezTo>
                  <a:pt x="31" y="1464"/>
                  <a:pt x="31" y="1464"/>
                  <a:pt x="31" y="1464"/>
                </a:cubicBezTo>
                <a:cubicBezTo>
                  <a:pt x="33" y="1466"/>
                  <a:pt x="33" y="1466"/>
                  <a:pt x="33" y="1466"/>
                </a:cubicBezTo>
                <a:cubicBezTo>
                  <a:pt x="35" y="1464"/>
                  <a:pt x="35" y="1464"/>
                  <a:pt x="35" y="1464"/>
                </a:cubicBezTo>
                <a:cubicBezTo>
                  <a:pt x="41" y="1474"/>
                  <a:pt x="41" y="1474"/>
                  <a:pt x="41" y="1474"/>
                </a:cubicBezTo>
                <a:cubicBezTo>
                  <a:pt x="46" y="1477"/>
                  <a:pt x="46" y="1477"/>
                  <a:pt x="46" y="1477"/>
                </a:cubicBezTo>
                <a:cubicBezTo>
                  <a:pt x="54" y="1487"/>
                  <a:pt x="54" y="1487"/>
                  <a:pt x="54" y="1487"/>
                </a:cubicBezTo>
                <a:cubicBezTo>
                  <a:pt x="56" y="1496"/>
                  <a:pt x="56" y="1496"/>
                  <a:pt x="56" y="1496"/>
                </a:cubicBezTo>
                <a:cubicBezTo>
                  <a:pt x="55" y="1497"/>
                  <a:pt x="55" y="1497"/>
                  <a:pt x="55" y="1497"/>
                </a:cubicBezTo>
                <a:cubicBezTo>
                  <a:pt x="59" y="1503"/>
                  <a:pt x="59" y="1503"/>
                  <a:pt x="59" y="1503"/>
                </a:cubicBezTo>
                <a:cubicBezTo>
                  <a:pt x="65" y="1509"/>
                  <a:pt x="65" y="1509"/>
                  <a:pt x="65" y="1509"/>
                </a:cubicBezTo>
                <a:cubicBezTo>
                  <a:pt x="76" y="1514"/>
                  <a:pt x="76" y="1514"/>
                  <a:pt x="76" y="1514"/>
                </a:cubicBezTo>
                <a:cubicBezTo>
                  <a:pt x="104" y="1537"/>
                  <a:pt x="104" y="1537"/>
                  <a:pt x="104" y="1537"/>
                </a:cubicBezTo>
                <a:cubicBezTo>
                  <a:pt x="126" y="1547"/>
                  <a:pt x="126" y="1547"/>
                  <a:pt x="126" y="1547"/>
                </a:cubicBezTo>
                <a:cubicBezTo>
                  <a:pt x="130" y="1547"/>
                  <a:pt x="130" y="1547"/>
                  <a:pt x="130" y="1547"/>
                </a:cubicBezTo>
                <a:cubicBezTo>
                  <a:pt x="144" y="1541"/>
                  <a:pt x="144" y="1541"/>
                  <a:pt x="144" y="1541"/>
                </a:cubicBezTo>
                <a:cubicBezTo>
                  <a:pt x="161" y="1537"/>
                  <a:pt x="161" y="1537"/>
                  <a:pt x="161" y="1537"/>
                </a:cubicBezTo>
                <a:cubicBezTo>
                  <a:pt x="181" y="1538"/>
                  <a:pt x="181" y="1538"/>
                  <a:pt x="181" y="1538"/>
                </a:cubicBezTo>
                <a:cubicBezTo>
                  <a:pt x="196" y="1543"/>
                  <a:pt x="196" y="1543"/>
                  <a:pt x="196" y="1543"/>
                </a:cubicBezTo>
                <a:cubicBezTo>
                  <a:pt x="223" y="1531"/>
                  <a:pt x="223" y="1531"/>
                  <a:pt x="223" y="1531"/>
                </a:cubicBezTo>
                <a:cubicBezTo>
                  <a:pt x="233" y="1530"/>
                  <a:pt x="233" y="1530"/>
                  <a:pt x="233" y="1530"/>
                </a:cubicBezTo>
                <a:cubicBezTo>
                  <a:pt x="237" y="1526"/>
                  <a:pt x="237" y="1526"/>
                  <a:pt x="237" y="1526"/>
                </a:cubicBezTo>
                <a:cubicBezTo>
                  <a:pt x="245" y="1524"/>
                  <a:pt x="245" y="1524"/>
                  <a:pt x="245" y="1524"/>
                </a:cubicBezTo>
                <a:cubicBezTo>
                  <a:pt x="256" y="1522"/>
                  <a:pt x="256" y="1522"/>
                  <a:pt x="256" y="1522"/>
                </a:cubicBezTo>
                <a:cubicBezTo>
                  <a:pt x="274" y="1522"/>
                  <a:pt x="274" y="1522"/>
                  <a:pt x="274" y="1522"/>
                </a:cubicBezTo>
                <a:cubicBezTo>
                  <a:pt x="282" y="1525"/>
                  <a:pt x="282" y="1525"/>
                  <a:pt x="282" y="1525"/>
                </a:cubicBezTo>
                <a:cubicBezTo>
                  <a:pt x="283" y="1529"/>
                  <a:pt x="283" y="1529"/>
                  <a:pt x="283" y="1529"/>
                </a:cubicBezTo>
                <a:cubicBezTo>
                  <a:pt x="289" y="1534"/>
                  <a:pt x="289" y="1534"/>
                  <a:pt x="289" y="1534"/>
                </a:cubicBezTo>
                <a:cubicBezTo>
                  <a:pt x="289" y="1542"/>
                  <a:pt x="289" y="1542"/>
                  <a:pt x="289" y="1542"/>
                </a:cubicBezTo>
                <a:cubicBezTo>
                  <a:pt x="299" y="1549"/>
                  <a:pt x="299" y="1549"/>
                  <a:pt x="299" y="1549"/>
                </a:cubicBezTo>
                <a:cubicBezTo>
                  <a:pt x="307" y="1547"/>
                  <a:pt x="307" y="1547"/>
                  <a:pt x="307" y="1547"/>
                </a:cubicBezTo>
                <a:cubicBezTo>
                  <a:pt x="310" y="1543"/>
                  <a:pt x="310" y="1543"/>
                  <a:pt x="310" y="1543"/>
                </a:cubicBezTo>
                <a:cubicBezTo>
                  <a:pt x="322" y="1546"/>
                  <a:pt x="322" y="1546"/>
                  <a:pt x="322" y="1546"/>
                </a:cubicBezTo>
                <a:cubicBezTo>
                  <a:pt x="324" y="1541"/>
                  <a:pt x="324" y="1541"/>
                  <a:pt x="324" y="1541"/>
                </a:cubicBezTo>
                <a:cubicBezTo>
                  <a:pt x="326" y="1543"/>
                  <a:pt x="326" y="1543"/>
                  <a:pt x="326" y="1543"/>
                </a:cubicBezTo>
                <a:cubicBezTo>
                  <a:pt x="327" y="1545"/>
                  <a:pt x="327" y="1545"/>
                  <a:pt x="327" y="1545"/>
                </a:cubicBezTo>
                <a:cubicBezTo>
                  <a:pt x="331" y="1545"/>
                  <a:pt x="331" y="1545"/>
                  <a:pt x="331" y="1545"/>
                </a:cubicBezTo>
                <a:cubicBezTo>
                  <a:pt x="333" y="1550"/>
                  <a:pt x="333" y="1550"/>
                  <a:pt x="333" y="1550"/>
                </a:cubicBezTo>
                <a:cubicBezTo>
                  <a:pt x="341" y="1551"/>
                  <a:pt x="341" y="1551"/>
                  <a:pt x="341" y="1551"/>
                </a:cubicBezTo>
                <a:cubicBezTo>
                  <a:pt x="340" y="1556"/>
                  <a:pt x="340" y="1556"/>
                  <a:pt x="340" y="1556"/>
                </a:cubicBezTo>
                <a:cubicBezTo>
                  <a:pt x="345" y="1561"/>
                  <a:pt x="345" y="1561"/>
                  <a:pt x="345" y="1561"/>
                </a:cubicBezTo>
                <a:cubicBezTo>
                  <a:pt x="341" y="1575"/>
                  <a:pt x="341" y="1575"/>
                  <a:pt x="341" y="1575"/>
                </a:cubicBezTo>
                <a:cubicBezTo>
                  <a:pt x="338" y="1586"/>
                  <a:pt x="338" y="1586"/>
                  <a:pt x="338" y="1586"/>
                </a:cubicBezTo>
                <a:cubicBezTo>
                  <a:pt x="340" y="1589"/>
                  <a:pt x="340" y="1589"/>
                  <a:pt x="340" y="1589"/>
                </a:cubicBezTo>
                <a:cubicBezTo>
                  <a:pt x="340" y="1593"/>
                  <a:pt x="340" y="1593"/>
                  <a:pt x="340" y="1593"/>
                </a:cubicBezTo>
                <a:cubicBezTo>
                  <a:pt x="338" y="1595"/>
                  <a:pt x="338" y="1595"/>
                  <a:pt x="338" y="1595"/>
                </a:cubicBezTo>
                <a:cubicBezTo>
                  <a:pt x="344" y="1600"/>
                  <a:pt x="344" y="1600"/>
                  <a:pt x="344" y="1600"/>
                </a:cubicBezTo>
                <a:cubicBezTo>
                  <a:pt x="337" y="1598"/>
                  <a:pt x="337" y="1598"/>
                  <a:pt x="337" y="1598"/>
                </a:cubicBezTo>
                <a:cubicBezTo>
                  <a:pt x="336" y="1607"/>
                  <a:pt x="336" y="1607"/>
                  <a:pt x="336" y="1607"/>
                </a:cubicBezTo>
                <a:cubicBezTo>
                  <a:pt x="331" y="1611"/>
                  <a:pt x="331" y="1611"/>
                  <a:pt x="331" y="1611"/>
                </a:cubicBezTo>
                <a:cubicBezTo>
                  <a:pt x="337" y="1626"/>
                  <a:pt x="337" y="1626"/>
                  <a:pt x="337" y="1626"/>
                </a:cubicBezTo>
                <a:cubicBezTo>
                  <a:pt x="360" y="1651"/>
                  <a:pt x="360" y="1651"/>
                  <a:pt x="360" y="1651"/>
                </a:cubicBezTo>
                <a:cubicBezTo>
                  <a:pt x="367" y="1658"/>
                  <a:pt x="367" y="1658"/>
                  <a:pt x="367" y="1658"/>
                </a:cubicBezTo>
                <a:cubicBezTo>
                  <a:pt x="371" y="1665"/>
                  <a:pt x="371" y="1665"/>
                  <a:pt x="371" y="1665"/>
                </a:cubicBezTo>
                <a:cubicBezTo>
                  <a:pt x="375" y="1675"/>
                  <a:pt x="375" y="1675"/>
                  <a:pt x="375" y="1675"/>
                </a:cubicBezTo>
                <a:cubicBezTo>
                  <a:pt x="375" y="1680"/>
                  <a:pt x="375" y="1680"/>
                  <a:pt x="375" y="1680"/>
                </a:cubicBezTo>
                <a:cubicBezTo>
                  <a:pt x="386" y="1706"/>
                  <a:pt x="386" y="1706"/>
                  <a:pt x="386" y="1706"/>
                </a:cubicBezTo>
                <a:cubicBezTo>
                  <a:pt x="387" y="1713"/>
                  <a:pt x="387" y="1713"/>
                  <a:pt x="387" y="1713"/>
                </a:cubicBezTo>
                <a:cubicBezTo>
                  <a:pt x="385" y="1717"/>
                  <a:pt x="385" y="1717"/>
                  <a:pt x="385" y="1717"/>
                </a:cubicBezTo>
                <a:cubicBezTo>
                  <a:pt x="387" y="1728"/>
                  <a:pt x="387" y="1728"/>
                  <a:pt x="387" y="1728"/>
                </a:cubicBezTo>
                <a:cubicBezTo>
                  <a:pt x="393" y="1734"/>
                  <a:pt x="393" y="1734"/>
                  <a:pt x="393" y="1734"/>
                </a:cubicBezTo>
                <a:cubicBezTo>
                  <a:pt x="393" y="1741"/>
                  <a:pt x="393" y="1741"/>
                  <a:pt x="393" y="1741"/>
                </a:cubicBezTo>
                <a:cubicBezTo>
                  <a:pt x="391" y="1755"/>
                  <a:pt x="391" y="1755"/>
                  <a:pt x="391" y="1755"/>
                </a:cubicBezTo>
                <a:cubicBezTo>
                  <a:pt x="382" y="1764"/>
                  <a:pt x="382" y="1764"/>
                  <a:pt x="382" y="1764"/>
                </a:cubicBezTo>
                <a:cubicBezTo>
                  <a:pt x="376" y="1776"/>
                  <a:pt x="376" y="1776"/>
                  <a:pt x="376" y="1776"/>
                </a:cubicBezTo>
                <a:cubicBezTo>
                  <a:pt x="367" y="1803"/>
                  <a:pt x="367" y="1803"/>
                  <a:pt x="367" y="1803"/>
                </a:cubicBezTo>
                <a:cubicBezTo>
                  <a:pt x="366" y="1822"/>
                  <a:pt x="366" y="1822"/>
                  <a:pt x="366" y="1822"/>
                </a:cubicBezTo>
                <a:cubicBezTo>
                  <a:pt x="367" y="1832"/>
                  <a:pt x="367" y="1832"/>
                  <a:pt x="367" y="1832"/>
                </a:cubicBezTo>
                <a:cubicBezTo>
                  <a:pt x="379" y="1850"/>
                  <a:pt x="379" y="1850"/>
                  <a:pt x="379" y="1850"/>
                </a:cubicBezTo>
                <a:cubicBezTo>
                  <a:pt x="401" y="1891"/>
                  <a:pt x="401" y="1891"/>
                  <a:pt x="401" y="1891"/>
                </a:cubicBezTo>
                <a:cubicBezTo>
                  <a:pt x="401" y="1913"/>
                  <a:pt x="401" y="1913"/>
                  <a:pt x="401" y="1913"/>
                </a:cubicBezTo>
                <a:cubicBezTo>
                  <a:pt x="405" y="1924"/>
                  <a:pt x="405" y="1924"/>
                  <a:pt x="405" y="1924"/>
                </a:cubicBezTo>
                <a:cubicBezTo>
                  <a:pt x="407" y="1935"/>
                  <a:pt x="407" y="1935"/>
                  <a:pt x="407" y="1935"/>
                </a:cubicBezTo>
                <a:cubicBezTo>
                  <a:pt x="411" y="1958"/>
                  <a:pt x="411" y="1958"/>
                  <a:pt x="411" y="1958"/>
                </a:cubicBezTo>
                <a:cubicBezTo>
                  <a:pt x="417" y="1968"/>
                  <a:pt x="417" y="1968"/>
                  <a:pt x="417" y="1968"/>
                </a:cubicBezTo>
                <a:cubicBezTo>
                  <a:pt x="427" y="1975"/>
                  <a:pt x="427" y="1975"/>
                  <a:pt x="427" y="1975"/>
                </a:cubicBezTo>
                <a:cubicBezTo>
                  <a:pt x="439" y="2005"/>
                  <a:pt x="439" y="2005"/>
                  <a:pt x="439" y="2005"/>
                </a:cubicBezTo>
                <a:cubicBezTo>
                  <a:pt x="449" y="2023"/>
                  <a:pt x="449" y="2023"/>
                  <a:pt x="449" y="2023"/>
                </a:cubicBezTo>
                <a:cubicBezTo>
                  <a:pt x="450" y="2033"/>
                  <a:pt x="450" y="2033"/>
                  <a:pt x="450" y="2033"/>
                </a:cubicBezTo>
                <a:cubicBezTo>
                  <a:pt x="448" y="2036"/>
                  <a:pt x="448" y="2036"/>
                  <a:pt x="448" y="2036"/>
                </a:cubicBezTo>
                <a:cubicBezTo>
                  <a:pt x="445" y="2035"/>
                  <a:pt x="445" y="2035"/>
                  <a:pt x="445" y="2035"/>
                </a:cubicBezTo>
                <a:cubicBezTo>
                  <a:pt x="445" y="2039"/>
                  <a:pt x="445" y="2039"/>
                  <a:pt x="445" y="2039"/>
                </a:cubicBezTo>
                <a:cubicBezTo>
                  <a:pt x="452" y="2051"/>
                  <a:pt x="452" y="2051"/>
                  <a:pt x="452" y="2051"/>
                </a:cubicBezTo>
                <a:cubicBezTo>
                  <a:pt x="452" y="2056"/>
                  <a:pt x="452" y="2056"/>
                  <a:pt x="452" y="2056"/>
                </a:cubicBezTo>
                <a:cubicBezTo>
                  <a:pt x="456" y="2056"/>
                  <a:pt x="456" y="2056"/>
                  <a:pt x="456" y="2056"/>
                </a:cubicBezTo>
                <a:cubicBezTo>
                  <a:pt x="456" y="2060"/>
                  <a:pt x="456" y="2060"/>
                  <a:pt x="456" y="2060"/>
                </a:cubicBezTo>
                <a:cubicBezTo>
                  <a:pt x="472" y="2066"/>
                  <a:pt x="472" y="2066"/>
                  <a:pt x="472" y="2066"/>
                </a:cubicBezTo>
                <a:cubicBezTo>
                  <a:pt x="477" y="2061"/>
                  <a:pt x="477" y="2061"/>
                  <a:pt x="477" y="2061"/>
                </a:cubicBezTo>
                <a:cubicBezTo>
                  <a:pt x="495" y="2060"/>
                  <a:pt x="495" y="2060"/>
                  <a:pt x="495" y="2060"/>
                </a:cubicBezTo>
                <a:cubicBezTo>
                  <a:pt x="503" y="2055"/>
                  <a:pt x="503" y="2055"/>
                  <a:pt x="503" y="2055"/>
                </a:cubicBezTo>
                <a:cubicBezTo>
                  <a:pt x="532" y="2058"/>
                  <a:pt x="532" y="2058"/>
                  <a:pt x="532" y="2058"/>
                </a:cubicBezTo>
                <a:cubicBezTo>
                  <a:pt x="534" y="2054"/>
                  <a:pt x="534" y="2054"/>
                  <a:pt x="534" y="2054"/>
                </a:cubicBezTo>
                <a:cubicBezTo>
                  <a:pt x="544" y="2056"/>
                  <a:pt x="544" y="2056"/>
                  <a:pt x="544" y="2056"/>
                </a:cubicBezTo>
                <a:cubicBezTo>
                  <a:pt x="544" y="2051"/>
                  <a:pt x="544" y="2051"/>
                  <a:pt x="544" y="2051"/>
                </a:cubicBezTo>
                <a:cubicBezTo>
                  <a:pt x="562" y="2048"/>
                  <a:pt x="562" y="2048"/>
                  <a:pt x="562" y="2048"/>
                </a:cubicBezTo>
                <a:cubicBezTo>
                  <a:pt x="579" y="2034"/>
                  <a:pt x="579" y="2034"/>
                  <a:pt x="579" y="2034"/>
                </a:cubicBezTo>
                <a:cubicBezTo>
                  <a:pt x="598" y="2012"/>
                  <a:pt x="598" y="2012"/>
                  <a:pt x="598" y="2012"/>
                </a:cubicBezTo>
                <a:cubicBezTo>
                  <a:pt x="615" y="1984"/>
                  <a:pt x="615" y="1984"/>
                  <a:pt x="615" y="1984"/>
                </a:cubicBezTo>
                <a:cubicBezTo>
                  <a:pt x="628" y="1973"/>
                  <a:pt x="628" y="1973"/>
                  <a:pt x="628" y="1973"/>
                </a:cubicBezTo>
                <a:cubicBezTo>
                  <a:pt x="634" y="1949"/>
                  <a:pt x="634" y="1949"/>
                  <a:pt x="634" y="1949"/>
                </a:cubicBezTo>
                <a:cubicBezTo>
                  <a:pt x="634" y="1940"/>
                  <a:pt x="634" y="1940"/>
                  <a:pt x="634" y="1940"/>
                </a:cubicBezTo>
                <a:cubicBezTo>
                  <a:pt x="632" y="1943"/>
                  <a:pt x="632" y="1943"/>
                  <a:pt x="632" y="1943"/>
                </a:cubicBezTo>
                <a:cubicBezTo>
                  <a:pt x="628" y="1939"/>
                  <a:pt x="628" y="1939"/>
                  <a:pt x="628" y="1939"/>
                </a:cubicBezTo>
                <a:cubicBezTo>
                  <a:pt x="633" y="1933"/>
                  <a:pt x="633" y="1933"/>
                  <a:pt x="633" y="1933"/>
                </a:cubicBezTo>
                <a:cubicBezTo>
                  <a:pt x="656" y="1922"/>
                  <a:pt x="656" y="1922"/>
                  <a:pt x="656" y="1922"/>
                </a:cubicBezTo>
                <a:cubicBezTo>
                  <a:pt x="665" y="1913"/>
                  <a:pt x="665" y="1913"/>
                  <a:pt x="665" y="1913"/>
                </a:cubicBezTo>
                <a:cubicBezTo>
                  <a:pt x="665" y="1909"/>
                  <a:pt x="665" y="1909"/>
                  <a:pt x="665" y="1909"/>
                </a:cubicBezTo>
                <a:cubicBezTo>
                  <a:pt x="663" y="1913"/>
                  <a:pt x="663" y="1913"/>
                  <a:pt x="663" y="1913"/>
                </a:cubicBezTo>
                <a:cubicBezTo>
                  <a:pt x="663" y="1911"/>
                  <a:pt x="663" y="1911"/>
                  <a:pt x="663" y="1911"/>
                </a:cubicBezTo>
                <a:cubicBezTo>
                  <a:pt x="666" y="1886"/>
                  <a:pt x="666" y="1886"/>
                  <a:pt x="666" y="1886"/>
                </a:cubicBezTo>
                <a:cubicBezTo>
                  <a:pt x="665" y="1887"/>
                  <a:pt x="665" y="1887"/>
                  <a:pt x="665" y="1887"/>
                </a:cubicBezTo>
                <a:cubicBezTo>
                  <a:pt x="660" y="1869"/>
                  <a:pt x="660" y="1869"/>
                  <a:pt x="660" y="1869"/>
                </a:cubicBezTo>
                <a:cubicBezTo>
                  <a:pt x="656" y="1865"/>
                  <a:pt x="656" y="1865"/>
                  <a:pt x="656" y="1865"/>
                </a:cubicBezTo>
                <a:cubicBezTo>
                  <a:pt x="656" y="1856"/>
                  <a:pt x="656" y="1856"/>
                  <a:pt x="656" y="1856"/>
                </a:cubicBezTo>
                <a:cubicBezTo>
                  <a:pt x="672" y="1843"/>
                  <a:pt x="672" y="1843"/>
                  <a:pt x="672" y="1843"/>
                </a:cubicBezTo>
                <a:cubicBezTo>
                  <a:pt x="673" y="1839"/>
                  <a:pt x="673" y="1839"/>
                  <a:pt x="673" y="1839"/>
                </a:cubicBezTo>
                <a:cubicBezTo>
                  <a:pt x="676" y="1843"/>
                  <a:pt x="676" y="1843"/>
                  <a:pt x="676" y="1843"/>
                </a:cubicBezTo>
                <a:cubicBezTo>
                  <a:pt x="681" y="1835"/>
                  <a:pt x="681" y="1835"/>
                  <a:pt x="681" y="1835"/>
                </a:cubicBezTo>
                <a:cubicBezTo>
                  <a:pt x="679" y="1834"/>
                  <a:pt x="679" y="1834"/>
                  <a:pt x="679" y="1834"/>
                </a:cubicBezTo>
                <a:cubicBezTo>
                  <a:pt x="690" y="1825"/>
                  <a:pt x="690" y="1825"/>
                  <a:pt x="690" y="1825"/>
                </a:cubicBezTo>
                <a:cubicBezTo>
                  <a:pt x="710" y="1818"/>
                  <a:pt x="710" y="1818"/>
                  <a:pt x="710" y="1818"/>
                </a:cubicBezTo>
                <a:cubicBezTo>
                  <a:pt x="719" y="1811"/>
                  <a:pt x="719" y="1811"/>
                  <a:pt x="719" y="1811"/>
                </a:cubicBezTo>
                <a:cubicBezTo>
                  <a:pt x="719" y="1808"/>
                  <a:pt x="719" y="1808"/>
                  <a:pt x="719" y="1808"/>
                </a:cubicBezTo>
                <a:cubicBezTo>
                  <a:pt x="729" y="1799"/>
                  <a:pt x="729" y="1799"/>
                  <a:pt x="729" y="1799"/>
                </a:cubicBezTo>
                <a:cubicBezTo>
                  <a:pt x="730" y="1795"/>
                  <a:pt x="730" y="1795"/>
                  <a:pt x="730" y="1795"/>
                </a:cubicBezTo>
                <a:cubicBezTo>
                  <a:pt x="728" y="1794"/>
                  <a:pt x="728" y="1794"/>
                  <a:pt x="728" y="1794"/>
                </a:cubicBezTo>
                <a:cubicBezTo>
                  <a:pt x="732" y="1787"/>
                  <a:pt x="732" y="1787"/>
                  <a:pt x="732" y="1787"/>
                </a:cubicBezTo>
                <a:cubicBezTo>
                  <a:pt x="730" y="1781"/>
                  <a:pt x="730" y="1781"/>
                  <a:pt x="730" y="1781"/>
                </a:cubicBezTo>
                <a:cubicBezTo>
                  <a:pt x="729" y="1781"/>
                  <a:pt x="729" y="1781"/>
                  <a:pt x="729" y="1781"/>
                </a:cubicBezTo>
                <a:cubicBezTo>
                  <a:pt x="728" y="1764"/>
                  <a:pt x="728" y="1764"/>
                  <a:pt x="728" y="1764"/>
                </a:cubicBezTo>
                <a:cubicBezTo>
                  <a:pt x="728" y="1750"/>
                  <a:pt x="728" y="1750"/>
                  <a:pt x="728" y="1750"/>
                </a:cubicBezTo>
                <a:cubicBezTo>
                  <a:pt x="732" y="1739"/>
                  <a:pt x="732" y="1739"/>
                  <a:pt x="732" y="1739"/>
                </a:cubicBezTo>
                <a:cubicBezTo>
                  <a:pt x="730" y="1732"/>
                  <a:pt x="730" y="1732"/>
                  <a:pt x="730" y="1732"/>
                </a:cubicBezTo>
                <a:cubicBezTo>
                  <a:pt x="723" y="1728"/>
                  <a:pt x="723" y="1728"/>
                  <a:pt x="723" y="1728"/>
                </a:cubicBezTo>
                <a:cubicBezTo>
                  <a:pt x="717" y="1713"/>
                  <a:pt x="717" y="1713"/>
                  <a:pt x="717" y="1713"/>
                </a:cubicBezTo>
                <a:cubicBezTo>
                  <a:pt x="715" y="1706"/>
                  <a:pt x="715" y="1706"/>
                  <a:pt x="715" y="1706"/>
                </a:cubicBezTo>
                <a:cubicBezTo>
                  <a:pt x="719" y="1690"/>
                  <a:pt x="719" y="1690"/>
                  <a:pt x="719" y="1690"/>
                </a:cubicBezTo>
                <a:cubicBezTo>
                  <a:pt x="710" y="1681"/>
                  <a:pt x="710" y="1681"/>
                  <a:pt x="710" y="1681"/>
                </a:cubicBezTo>
                <a:cubicBezTo>
                  <a:pt x="716" y="1660"/>
                  <a:pt x="716" y="1660"/>
                  <a:pt x="716" y="1660"/>
                </a:cubicBezTo>
                <a:cubicBezTo>
                  <a:pt x="720" y="1656"/>
                  <a:pt x="720" y="1656"/>
                  <a:pt x="720" y="1656"/>
                </a:cubicBezTo>
                <a:cubicBezTo>
                  <a:pt x="729" y="1635"/>
                  <a:pt x="729" y="1635"/>
                  <a:pt x="729" y="1635"/>
                </a:cubicBezTo>
                <a:cubicBezTo>
                  <a:pt x="743" y="1623"/>
                  <a:pt x="743" y="1623"/>
                  <a:pt x="743" y="1623"/>
                </a:cubicBezTo>
                <a:cubicBezTo>
                  <a:pt x="755" y="1609"/>
                  <a:pt x="755" y="1609"/>
                  <a:pt x="755" y="1609"/>
                </a:cubicBezTo>
                <a:cubicBezTo>
                  <a:pt x="756" y="1604"/>
                  <a:pt x="756" y="1604"/>
                  <a:pt x="756" y="1604"/>
                </a:cubicBezTo>
                <a:cubicBezTo>
                  <a:pt x="760" y="1603"/>
                  <a:pt x="760" y="1603"/>
                  <a:pt x="760" y="1603"/>
                </a:cubicBezTo>
                <a:cubicBezTo>
                  <a:pt x="786" y="1579"/>
                  <a:pt x="786" y="1579"/>
                  <a:pt x="786" y="1579"/>
                </a:cubicBezTo>
                <a:cubicBezTo>
                  <a:pt x="797" y="1573"/>
                  <a:pt x="797" y="1573"/>
                  <a:pt x="797" y="1573"/>
                </a:cubicBezTo>
                <a:cubicBezTo>
                  <a:pt x="820" y="1551"/>
                  <a:pt x="820" y="1551"/>
                  <a:pt x="820" y="1551"/>
                </a:cubicBezTo>
                <a:cubicBezTo>
                  <a:pt x="827" y="1538"/>
                  <a:pt x="827" y="1538"/>
                  <a:pt x="827" y="1538"/>
                </a:cubicBezTo>
                <a:cubicBezTo>
                  <a:pt x="835" y="1531"/>
                  <a:pt x="835" y="1531"/>
                  <a:pt x="835" y="1531"/>
                </a:cubicBezTo>
                <a:cubicBezTo>
                  <a:pt x="847" y="1502"/>
                  <a:pt x="847" y="1502"/>
                  <a:pt x="847" y="1502"/>
                </a:cubicBezTo>
                <a:cubicBezTo>
                  <a:pt x="850" y="1499"/>
                  <a:pt x="850" y="1499"/>
                  <a:pt x="850" y="1499"/>
                </a:cubicBezTo>
                <a:cubicBezTo>
                  <a:pt x="857" y="1487"/>
                  <a:pt x="857" y="1487"/>
                  <a:pt x="857" y="1487"/>
                </a:cubicBezTo>
                <a:cubicBezTo>
                  <a:pt x="860" y="1473"/>
                  <a:pt x="860" y="1473"/>
                  <a:pt x="860" y="1473"/>
                </a:cubicBezTo>
                <a:cubicBezTo>
                  <a:pt x="866" y="1473"/>
                  <a:pt x="866" y="1473"/>
                  <a:pt x="866" y="1473"/>
                </a:cubicBezTo>
                <a:cubicBezTo>
                  <a:pt x="862" y="1471"/>
                  <a:pt x="862" y="1471"/>
                  <a:pt x="862" y="1471"/>
                </a:cubicBezTo>
                <a:cubicBezTo>
                  <a:pt x="863" y="1469"/>
                  <a:pt x="863" y="1469"/>
                  <a:pt x="863" y="1469"/>
                </a:cubicBezTo>
                <a:cubicBezTo>
                  <a:pt x="862" y="1460"/>
                  <a:pt x="862" y="1460"/>
                  <a:pt x="862" y="1460"/>
                </a:cubicBezTo>
                <a:cubicBezTo>
                  <a:pt x="864" y="1454"/>
                  <a:pt x="864" y="1454"/>
                  <a:pt x="864" y="1454"/>
                </a:cubicBezTo>
                <a:cubicBezTo>
                  <a:pt x="857" y="1452"/>
                  <a:pt x="857" y="1452"/>
                  <a:pt x="857" y="1452"/>
                </a:cubicBezTo>
                <a:cubicBezTo>
                  <a:pt x="850" y="1457"/>
                  <a:pt x="850" y="1457"/>
                  <a:pt x="850" y="1457"/>
                </a:cubicBezTo>
                <a:cubicBezTo>
                  <a:pt x="839" y="1459"/>
                  <a:pt x="839" y="1459"/>
                  <a:pt x="839" y="1459"/>
                </a:cubicBezTo>
                <a:cubicBezTo>
                  <a:pt x="815" y="1462"/>
                  <a:pt x="815" y="1462"/>
                  <a:pt x="815" y="1462"/>
                </a:cubicBezTo>
                <a:cubicBezTo>
                  <a:pt x="806" y="1468"/>
                  <a:pt x="806" y="1468"/>
                  <a:pt x="806" y="1468"/>
                </a:cubicBezTo>
                <a:cubicBezTo>
                  <a:pt x="795" y="1465"/>
                  <a:pt x="795" y="1465"/>
                  <a:pt x="795" y="1465"/>
                </a:cubicBezTo>
                <a:cubicBezTo>
                  <a:pt x="786" y="1471"/>
                  <a:pt x="786" y="1471"/>
                  <a:pt x="786" y="1471"/>
                </a:cubicBezTo>
                <a:cubicBezTo>
                  <a:pt x="780" y="1471"/>
                  <a:pt x="780" y="1471"/>
                  <a:pt x="780" y="1471"/>
                </a:cubicBezTo>
                <a:cubicBezTo>
                  <a:pt x="764" y="1457"/>
                  <a:pt x="764" y="1457"/>
                  <a:pt x="764" y="1457"/>
                </a:cubicBezTo>
                <a:cubicBezTo>
                  <a:pt x="755" y="1457"/>
                  <a:pt x="755" y="1457"/>
                  <a:pt x="755" y="1457"/>
                </a:cubicBezTo>
                <a:cubicBezTo>
                  <a:pt x="766" y="1451"/>
                  <a:pt x="766" y="1451"/>
                  <a:pt x="766" y="1451"/>
                </a:cubicBezTo>
                <a:cubicBezTo>
                  <a:pt x="765" y="1445"/>
                  <a:pt x="765" y="1445"/>
                  <a:pt x="765" y="1445"/>
                </a:cubicBezTo>
                <a:cubicBezTo>
                  <a:pt x="762" y="1441"/>
                  <a:pt x="762" y="1441"/>
                  <a:pt x="762" y="1441"/>
                </a:cubicBezTo>
                <a:cubicBezTo>
                  <a:pt x="754" y="1435"/>
                  <a:pt x="754" y="1435"/>
                  <a:pt x="754" y="1435"/>
                </a:cubicBezTo>
                <a:cubicBezTo>
                  <a:pt x="739" y="1417"/>
                  <a:pt x="739" y="1417"/>
                  <a:pt x="739" y="1417"/>
                </a:cubicBezTo>
                <a:cubicBezTo>
                  <a:pt x="730" y="1413"/>
                  <a:pt x="730" y="1413"/>
                  <a:pt x="730" y="1413"/>
                </a:cubicBezTo>
                <a:cubicBezTo>
                  <a:pt x="726" y="1413"/>
                  <a:pt x="726" y="1413"/>
                  <a:pt x="726" y="1413"/>
                </a:cubicBezTo>
                <a:cubicBezTo>
                  <a:pt x="722" y="1406"/>
                  <a:pt x="722" y="1406"/>
                  <a:pt x="722" y="1406"/>
                </a:cubicBezTo>
                <a:cubicBezTo>
                  <a:pt x="722" y="1410"/>
                  <a:pt x="722" y="1410"/>
                  <a:pt x="722" y="1410"/>
                </a:cubicBezTo>
                <a:cubicBezTo>
                  <a:pt x="720" y="1410"/>
                  <a:pt x="720" y="1410"/>
                  <a:pt x="720" y="1410"/>
                </a:cubicBezTo>
                <a:cubicBezTo>
                  <a:pt x="713" y="1399"/>
                  <a:pt x="713" y="1399"/>
                  <a:pt x="713" y="1399"/>
                </a:cubicBezTo>
                <a:cubicBezTo>
                  <a:pt x="709" y="1379"/>
                  <a:pt x="709" y="1379"/>
                  <a:pt x="709" y="1379"/>
                </a:cubicBezTo>
                <a:cubicBezTo>
                  <a:pt x="704" y="1372"/>
                  <a:pt x="704" y="1372"/>
                  <a:pt x="704" y="1372"/>
                </a:cubicBezTo>
                <a:cubicBezTo>
                  <a:pt x="690" y="1360"/>
                  <a:pt x="690" y="1360"/>
                  <a:pt x="690" y="1360"/>
                </a:cubicBezTo>
                <a:cubicBezTo>
                  <a:pt x="688" y="1331"/>
                  <a:pt x="688" y="1331"/>
                  <a:pt x="688" y="1331"/>
                </a:cubicBezTo>
                <a:cubicBezTo>
                  <a:pt x="685" y="1327"/>
                  <a:pt x="685" y="1327"/>
                  <a:pt x="685" y="1327"/>
                </a:cubicBezTo>
                <a:cubicBezTo>
                  <a:pt x="684" y="1320"/>
                  <a:pt x="684" y="1320"/>
                  <a:pt x="684" y="1320"/>
                </a:cubicBezTo>
                <a:cubicBezTo>
                  <a:pt x="668" y="1305"/>
                  <a:pt x="668" y="1305"/>
                  <a:pt x="668" y="1305"/>
                </a:cubicBezTo>
                <a:cubicBezTo>
                  <a:pt x="666" y="1294"/>
                  <a:pt x="666" y="1294"/>
                  <a:pt x="666" y="1294"/>
                </a:cubicBezTo>
                <a:cubicBezTo>
                  <a:pt x="671" y="1293"/>
                  <a:pt x="671" y="1293"/>
                  <a:pt x="671" y="1293"/>
                </a:cubicBezTo>
                <a:cubicBezTo>
                  <a:pt x="662" y="1286"/>
                  <a:pt x="662" y="1286"/>
                  <a:pt x="662" y="1286"/>
                </a:cubicBezTo>
                <a:cubicBezTo>
                  <a:pt x="648" y="1258"/>
                  <a:pt x="648" y="1258"/>
                  <a:pt x="648" y="1258"/>
                </a:cubicBezTo>
                <a:cubicBezTo>
                  <a:pt x="641" y="1237"/>
                  <a:pt x="641" y="1237"/>
                  <a:pt x="641" y="1237"/>
                </a:cubicBezTo>
                <a:cubicBezTo>
                  <a:pt x="631" y="1224"/>
                  <a:pt x="631" y="1224"/>
                  <a:pt x="631" y="1224"/>
                </a:cubicBezTo>
                <a:cubicBezTo>
                  <a:pt x="627" y="1214"/>
                  <a:pt x="627" y="1214"/>
                  <a:pt x="627" y="1214"/>
                </a:cubicBezTo>
                <a:cubicBezTo>
                  <a:pt x="630" y="1207"/>
                  <a:pt x="630" y="1207"/>
                  <a:pt x="630" y="1207"/>
                </a:cubicBezTo>
                <a:cubicBezTo>
                  <a:pt x="639" y="1228"/>
                  <a:pt x="639" y="1228"/>
                  <a:pt x="639" y="1228"/>
                </a:cubicBezTo>
                <a:cubicBezTo>
                  <a:pt x="649" y="1239"/>
                  <a:pt x="649" y="1239"/>
                  <a:pt x="649" y="1239"/>
                </a:cubicBezTo>
                <a:cubicBezTo>
                  <a:pt x="653" y="1238"/>
                  <a:pt x="653" y="1238"/>
                  <a:pt x="653" y="1238"/>
                </a:cubicBezTo>
                <a:cubicBezTo>
                  <a:pt x="658" y="1217"/>
                  <a:pt x="658" y="1217"/>
                  <a:pt x="658" y="1217"/>
                </a:cubicBezTo>
                <a:cubicBezTo>
                  <a:pt x="659" y="1216"/>
                  <a:pt x="659" y="1216"/>
                  <a:pt x="659" y="1216"/>
                </a:cubicBezTo>
                <a:cubicBezTo>
                  <a:pt x="656" y="1235"/>
                  <a:pt x="656" y="1235"/>
                  <a:pt x="656" y="1235"/>
                </a:cubicBezTo>
                <a:cubicBezTo>
                  <a:pt x="662" y="1235"/>
                  <a:pt x="662" y="1235"/>
                  <a:pt x="662" y="1235"/>
                </a:cubicBezTo>
                <a:cubicBezTo>
                  <a:pt x="685" y="1272"/>
                  <a:pt x="685" y="1272"/>
                  <a:pt x="685" y="1272"/>
                </a:cubicBezTo>
                <a:cubicBezTo>
                  <a:pt x="690" y="1288"/>
                  <a:pt x="690" y="1288"/>
                  <a:pt x="690" y="1288"/>
                </a:cubicBezTo>
                <a:cubicBezTo>
                  <a:pt x="695" y="1288"/>
                  <a:pt x="695" y="1288"/>
                  <a:pt x="695" y="1288"/>
                </a:cubicBezTo>
                <a:cubicBezTo>
                  <a:pt x="702" y="1295"/>
                  <a:pt x="702" y="1295"/>
                  <a:pt x="702" y="1295"/>
                </a:cubicBezTo>
                <a:cubicBezTo>
                  <a:pt x="711" y="1314"/>
                  <a:pt x="711" y="1314"/>
                  <a:pt x="711" y="1314"/>
                </a:cubicBezTo>
                <a:cubicBezTo>
                  <a:pt x="710" y="1320"/>
                  <a:pt x="710" y="1320"/>
                  <a:pt x="710" y="1320"/>
                </a:cubicBezTo>
                <a:cubicBezTo>
                  <a:pt x="714" y="1337"/>
                  <a:pt x="714" y="1337"/>
                  <a:pt x="714" y="1337"/>
                </a:cubicBezTo>
                <a:cubicBezTo>
                  <a:pt x="727" y="1345"/>
                  <a:pt x="727" y="1345"/>
                  <a:pt x="727" y="1345"/>
                </a:cubicBezTo>
                <a:cubicBezTo>
                  <a:pt x="734" y="1353"/>
                  <a:pt x="734" y="1353"/>
                  <a:pt x="734" y="1353"/>
                </a:cubicBezTo>
                <a:cubicBezTo>
                  <a:pt x="737" y="1362"/>
                  <a:pt x="737" y="1362"/>
                  <a:pt x="737" y="1362"/>
                </a:cubicBezTo>
                <a:cubicBezTo>
                  <a:pt x="743" y="1373"/>
                  <a:pt x="743" y="1373"/>
                  <a:pt x="743" y="1373"/>
                </a:cubicBezTo>
                <a:cubicBezTo>
                  <a:pt x="751" y="1378"/>
                  <a:pt x="751" y="1378"/>
                  <a:pt x="751" y="1378"/>
                </a:cubicBezTo>
                <a:cubicBezTo>
                  <a:pt x="756" y="1394"/>
                  <a:pt x="756" y="1394"/>
                  <a:pt x="756" y="1394"/>
                </a:cubicBezTo>
                <a:cubicBezTo>
                  <a:pt x="758" y="1400"/>
                  <a:pt x="758" y="1400"/>
                  <a:pt x="758" y="1400"/>
                </a:cubicBezTo>
                <a:cubicBezTo>
                  <a:pt x="755" y="1408"/>
                  <a:pt x="755" y="1408"/>
                  <a:pt x="755" y="1408"/>
                </a:cubicBezTo>
                <a:cubicBezTo>
                  <a:pt x="758" y="1411"/>
                  <a:pt x="758" y="1411"/>
                  <a:pt x="758" y="1411"/>
                </a:cubicBezTo>
                <a:cubicBezTo>
                  <a:pt x="764" y="1435"/>
                  <a:pt x="764" y="1435"/>
                  <a:pt x="764" y="1435"/>
                </a:cubicBezTo>
                <a:cubicBezTo>
                  <a:pt x="767" y="1441"/>
                  <a:pt x="767" y="1441"/>
                  <a:pt x="767" y="1441"/>
                </a:cubicBezTo>
                <a:cubicBezTo>
                  <a:pt x="784" y="1441"/>
                  <a:pt x="784" y="1441"/>
                  <a:pt x="784" y="1441"/>
                </a:cubicBezTo>
                <a:cubicBezTo>
                  <a:pt x="795" y="1432"/>
                  <a:pt x="795" y="1432"/>
                  <a:pt x="795" y="1432"/>
                </a:cubicBezTo>
                <a:cubicBezTo>
                  <a:pt x="808" y="1432"/>
                  <a:pt x="808" y="1432"/>
                  <a:pt x="808" y="1432"/>
                </a:cubicBezTo>
                <a:cubicBezTo>
                  <a:pt x="821" y="1425"/>
                  <a:pt x="821" y="1425"/>
                  <a:pt x="821" y="1425"/>
                </a:cubicBezTo>
                <a:cubicBezTo>
                  <a:pt x="832" y="1424"/>
                  <a:pt x="832" y="1424"/>
                  <a:pt x="832" y="1424"/>
                </a:cubicBezTo>
                <a:cubicBezTo>
                  <a:pt x="837" y="1418"/>
                  <a:pt x="837" y="1418"/>
                  <a:pt x="837" y="1418"/>
                </a:cubicBezTo>
                <a:cubicBezTo>
                  <a:pt x="843" y="1415"/>
                  <a:pt x="843" y="1415"/>
                  <a:pt x="843" y="1415"/>
                </a:cubicBezTo>
                <a:cubicBezTo>
                  <a:pt x="876" y="1404"/>
                  <a:pt x="876" y="1404"/>
                  <a:pt x="876" y="1404"/>
                </a:cubicBezTo>
                <a:cubicBezTo>
                  <a:pt x="878" y="1396"/>
                  <a:pt x="878" y="1396"/>
                  <a:pt x="878" y="1396"/>
                </a:cubicBezTo>
                <a:cubicBezTo>
                  <a:pt x="886" y="1390"/>
                  <a:pt x="886" y="1390"/>
                  <a:pt x="886" y="1390"/>
                </a:cubicBezTo>
                <a:cubicBezTo>
                  <a:pt x="901" y="1385"/>
                  <a:pt x="901" y="1385"/>
                  <a:pt x="901" y="1385"/>
                </a:cubicBezTo>
                <a:cubicBezTo>
                  <a:pt x="910" y="1386"/>
                  <a:pt x="910" y="1386"/>
                  <a:pt x="910" y="1386"/>
                </a:cubicBezTo>
                <a:cubicBezTo>
                  <a:pt x="918" y="1375"/>
                  <a:pt x="918" y="1375"/>
                  <a:pt x="918" y="1375"/>
                </a:cubicBezTo>
                <a:cubicBezTo>
                  <a:pt x="928" y="1373"/>
                  <a:pt x="928" y="1373"/>
                  <a:pt x="928" y="1373"/>
                </a:cubicBezTo>
                <a:cubicBezTo>
                  <a:pt x="933" y="1362"/>
                  <a:pt x="933" y="1362"/>
                  <a:pt x="933" y="1362"/>
                </a:cubicBezTo>
                <a:cubicBezTo>
                  <a:pt x="946" y="1358"/>
                  <a:pt x="946" y="1358"/>
                  <a:pt x="946" y="1358"/>
                </a:cubicBezTo>
                <a:cubicBezTo>
                  <a:pt x="945" y="1345"/>
                  <a:pt x="945" y="1345"/>
                  <a:pt x="945" y="1345"/>
                </a:cubicBezTo>
                <a:cubicBezTo>
                  <a:pt x="948" y="1341"/>
                  <a:pt x="948" y="1341"/>
                  <a:pt x="948" y="1341"/>
                </a:cubicBezTo>
                <a:cubicBezTo>
                  <a:pt x="952" y="1337"/>
                  <a:pt x="952" y="1337"/>
                  <a:pt x="952" y="1337"/>
                </a:cubicBezTo>
                <a:cubicBezTo>
                  <a:pt x="955" y="1340"/>
                  <a:pt x="955" y="1340"/>
                  <a:pt x="955" y="1340"/>
                </a:cubicBezTo>
                <a:cubicBezTo>
                  <a:pt x="969" y="1321"/>
                  <a:pt x="969" y="1321"/>
                  <a:pt x="969" y="1321"/>
                </a:cubicBezTo>
                <a:cubicBezTo>
                  <a:pt x="971" y="1313"/>
                  <a:pt x="971" y="1313"/>
                  <a:pt x="971" y="1313"/>
                </a:cubicBezTo>
                <a:cubicBezTo>
                  <a:pt x="964" y="1308"/>
                  <a:pt x="964" y="1308"/>
                  <a:pt x="964" y="1308"/>
                </a:cubicBezTo>
                <a:cubicBezTo>
                  <a:pt x="957" y="1298"/>
                  <a:pt x="957" y="1298"/>
                  <a:pt x="957" y="1298"/>
                </a:cubicBezTo>
                <a:cubicBezTo>
                  <a:pt x="934" y="1289"/>
                  <a:pt x="934" y="1289"/>
                  <a:pt x="934" y="1289"/>
                </a:cubicBezTo>
                <a:cubicBezTo>
                  <a:pt x="927" y="1279"/>
                  <a:pt x="927" y="1279"/>
                  <a:pt x="927" y="1279"/>
                </a:cubicBezTo>
                <a:cubicBezTo>
                  <a:pt x="927" y="1269"/>
                  <a:pt x="927" y="1269"/>
                  <a:pt x="927" y="1269"/>
                </a:cubicBezTo>
                <a:cubicBezTo>
                  <a:pt x="928" y="1260"/>
                  <a:pt x="928" y="1260"/>
                  <a:pt x="928" y="1260"/>
                </a:cubicBezTo>
                <a:cubicBezTo>
                  <a:pt x="924" y="1263"/>
                  <a:pt x="924" y="1263"/>
                  <a:pt x="924" y="1263"/>
                </a:cubicBezTo>
                <a:cubicBezTo>
                  <a:pt x="904" y="1285"/>
                  <a:pt x="904" y="1285"/>
                  <a:pt x="904" y="1285"/>
                </a:cubicBezTo>
                <a:cubicBezTo>
                  <a:pt x="904" y="1288"/>
                  <a:pt x="904" y="1288"/>
                  <a:pt x="904" y="1288"/>
                </a:cubicBezTo>
                <a:cubicBezTo>
                  <a:pt x="898" y="1290"/>
                  <a:pt x="898" y="1290"/>
                  <a:pt x="898" y="1290"/>
                </a:cubicBezTo>
                <a:cubicBezTo>
                  <a:pt x="882" y="1289"/>
                  <a:pt x="882" y="1289"/>
                  <a:pt x="882" y="1289"/>
                </a:cubicBezTo>
                <a:cubicBezTo>
                  <a:pt x="877" y="1291"/>
                  <a:pt x="877" y="1291"/>
                  <a:pt x="877" y="1291"/>
                </a:cubicBezTo>
                <a:cubicBezTo>
                  <a:pt x="871" y="1291"/>
                  <a:pt x="871" y="1291"/>
                  <a:pt x="871" y="1291"/>
                </a:cubicBezTo>
                <a:cubicBezTo>
                  <a:pt x="869" y="1288"/>
                  <a:pt x="869" y="1288"/>
                  <a:pt x="869" y="1288"/>
                </a:cubicBezTo>
                <a:cubicBezTo>
                  <a:pt x="866" y="1288"/>
                  <a:pt x="866" y="1288"/>
                  <a:pt x="866" y="1288"/>
                </a:cubicBezTo>
                <a:cubicBezTo>
                  <a:pt x="866" y="1283"/>
                  <a:pt x="866" y="1283"/>
                  <a:pt x="866" y="1283"/>
                </a:cubicBezTo>
                <a:cubicBezTo>
                  <a:pt x="868" y="1266"/>
                  <a:pt x="868" y="1266"/>
                  <a:pt x="868" y="1266"/>
                </a:cubicBezTo>
                <a:cubicBezTo>
                  <a:pt x="863" y="1262"/>
                  <a:pt x="863" y="1262"/>
                  <a:pt x="863" y="1262"/>
                </a:cubicBezTo>
                <a:cubicBezTo>
                  <a:pt x="858" y="1271"/>
                  <a:pt x="858" y="1271"/>
                  <a:pt x="858" y="1271"/>
                </a:cubicBezTo>
                <a:cubicBezTo>
                  <a:pt x="858" y="1281"/>
                  <a:pt x="858" y="1281"/>
                  <a:pt x="858" y="1281"/>
                </a:cubicBezTo>
                <a:cubicBezTo>
                  <a:pt x="850" y="1267"/>
                  <a:pt x="850" y="1267"/>
                  <a:pt x="850" y="1267"/>
                </a:cubicBezTo>
                <a:cubicBezTo>
                  <a:pt x="851" y="1261"/>
                  <a:pt x="851" y="1261"/>
                  <a:pt x="851" y="1261"/>
                </a:cubicBezTo>
                <a:cubicBezTo>
                  <a:pt x="849" y="1254"/>
                  <a:pt x="849" y="1254"/>
                  <a:pt x="849" y="1254"/>
                </a:cubicBezTo>
                <a:cubicBezTo>
                  <a:pt x="840" y="1248"/>
                  <a:pt x="840" y="1248"/>
                  <a:pt x="840" y="1248"/>
                </a:cubicBezTo>
                <a:cubicBezTo>
                  <a:pt x="839" y="1244"/>
                  <a:pt x="839" y="1244"/>
                  <a:pt x="839" y="1244"/>
                </a:cubicBezTo>
                <a:cubicBezTo>
                  <a:pt x="832" y="1238"/>
                  <a:pt x="832" y="1238"/>
                  <a:pt x="832" y="1238"/>
                </a:cubicBezTo>
                <a:cubicBezTo>
                  <a:pt x="827" y="1228"/>
                  <a:pt x="827" y="1228"/>
                  <a:pt x="827" y="1228"/>
                </a:cubicBezTo>
                <a:cubicBezTo>
                  <a:pt x="824" y="1218"/>
                  <a:pt x="824" y="1218"/>
                  <a:pt x="824" y="1218"/>
                </a:cubicBezTo>
                <a:cubicBezTo>
                  <a:pt x="820" y="1217"/>
                  <a:pt x="820" y="1217"/>
                  <a:pt x="820" y="1217"/>
                </a:cubicBezTo>
                <a:cubicBezTo>
                  <a:pt x="826" y="1212"/>
                  <a:pt x="826" y="1212"/>
                  <a:pt x="826" y="1212"/>
                </a:cubicBezTo>
                <a:cubicBezTo>
                  <a:pt x="824" y="1207"/>
                  <a:pt x="824" y="1207"/>
                  <a:pt x="824" y="1207"/>
                </a:cubicBezTo>
                <a:cubicBezTo>
                  <a:pt x="829" y="1209"/>
                  <a:pt x="829" y="1209"/>
                  <a:pt x="829" y="1209"/>
                </a:cubicBezTo>
                <a:cubicBezTo>
                  <a:pt x="831" y="1207"/>
                  <a:pt x="831" y="1207"/>
                  <a:pt x="831" y="1207"/>
                </a:cubicBezTo>
                <a:cubicBezTo>
                  <a:pt x="834" y="1200"/>
                  <a:pt x="834" y="1200"/>
                  <a:pt x="834" y="1200"/>
                </a:cubicBezTo>
                <a:cubicBezTo>
                  <a:pt x="843" y="1209"/>
                  <a:pt x="843" y="1209"/>
                  <a:pt x="843" y="1209"/>
                </a:cubicBezTo>
                <a:cubicBezTo>
                  <a:pt x="849" y="1206"/>
                  <a:pt x="849" y="1206"/>
                  <a:pt x="849" y="1206"/>
                </a:cubicBezTo>
                <a:cubicBezTo>
                  <a:pt x="856" y="1219"/>
                  <a:pt x="856" y="1219"/>
                  <a:pt x="856" y="1219"/>
                </a:cubicBezTo>
                <a:cubicBezTo>
                  <a:pt x="861" y="1224"/>
                  <a:pt x="861" y="1224"/>
                  <a:pt x="861" y="1224"/>
                </a:cubicBezTo>
                <a:cubicBezTo>
                  <a:pt x="867" y="1238"/>
                  <a:pt x="867" y="1238"/>
                  <a:pt x="867" y="1238"/>
                </a:cubicBezTo>
                <a:cubicBezTo>
                  <a:pt x="879" y="1243"/>
                  <a:pt x="879" y="1243"/>
                  <a:pt x="879" y="1243"/>
                </a:cubicBezTo>
                <a:cubicBezTo>
                  <a:pt x="883" y="1248"/>
                  <a:pt x="883" y="1248"/>
                  <a:pt x="883" y="1248"/>
                </a:cubicBezTo>
                <a:cubicBezTo>
                  <a:pt x="892" y="1251"/>
                  <a:pt x="892" y="1251"/>
                  <a:pt x="892" y="1251"/>
                </a:cubicBezTo>
                <a:cubicBezTo>
                  <a:pt x="894" y="1254"/>
                  <a:pt x="894" y="1254"/>
                  <a:pt x="894" y="1254"/>
                </a:cubicBezTo>
                <a:cubicBezTo>
                  <a:pt x="907" y="1257"/>
                  <a:pt x="907" y="1257"/>
                  <a:pt x="907" y="1257"/>
                </a:cubicBezTo>
                <a:cubicBezTo>
                  <a:pt x="929" y="1248"/>
                  <a:pt x="929" y="1248"/>
                  <a:pt x="929" y="1248"/>
                </a:cubicBezTo>
                <a:cubicBezTo>
                  <a:pt x="936" y="1251"/>
                  <a:pt x="936" y="1251"/>
                  <a:pt x="936" y="1251"/>
                </a:cubicBezTo>
                <a:cubicBezTo>
                  <a:pt x="942" y="1269"/>
                  <a:pt x="942" y="1269"/>
                  <a:pt x="942" y="1269"/>
                </a:cubicBezTo>
                <a:cubicBezTo>
                  <a:pt x="994" y="1276"/>
                  <a:pt x="994" y="1276"/>
                  <a:pt x="994" y="1276"/>
                </a:cubicBezTo>
                <a:cubicBezTo>
                  <a:pt x="996" y="1277"/>
                  <a:pt x="996" y="1277"/>
                  <a:pt x="996" y="1277"/>
                </a:cubicBezTo>
                <a:cubicBezTo>
                  <a:pt x="1001" y="1276"/>
                  <a:pt x="1001" y="1276"/>
                  <a:pt x="1001" y="1276"/>
                </a:cubicBezTo>
                <a:cubicBezTo>
                  <a:pt x="1001" y="1275"/>
                  <a:pt x="1001" y="1275"/>
                  <a:pt x="1001" y="1275"/>
                </a:cubicBezTo>
                <a:cubicBezTo>
                  <a:pt x="1014" y="1270"/>
                  <a:pt x="1043" y="1254"/>
                  <a:pt x="1033" y="1226"/>
                </a:cubicBezTo>
                <a:cubicBezTo>
                  <a:pt x="1021" y="1190"/>
                  <a:pt x="985" y="1166"/>
                  <a:pt x="985" y="1166"/>
                </a:cubicBezTo>
                <a:cubicBezTo>
                  <a:pt x="979" y="1130"/>
                  <a:pt x="979" y="1130"/>
                  <a:pt x="979" y="1130"/>
                </a:cubicBezTo>
                <a:cubicBezTo>
                  <a:pt x="1021" y="1100"/>
                  <a:pt x="1021" y="1100"/>
                  <a:pt x="1021" y="1100"/>
                </a:cubicBezTo>
                <a:cubicBezTo>
                  <a:pt x="1057" y="1094"/>
                  <a:pt x="1057" y="1094"/>
                  <a:pt x="1057" y="1094"/>
                </a:cubicBezTo>
                <a:cubicBezTo>
                  <a:pt x="1093" y="1100"/>
                  <a:pt x="1093" y="1100"/>
                  <a:pt x="1093" y="1100"/>
                </a:cubicBezTo>
                <a:cubicBezTo>
                  <a:pt x="1093" y="1100"/>
                  <a:pt x="1117" y="1112"/>
                  <a:pt x="1123" y="1088"/>
                </a:cubicBezTo>
                <a:cubicBezTo>
                  <a:pt x="1129" y="1064"/>
                  <a:pt x="1141" y="1040"/>
                  <a:pt x="1141" y="1040"/>
                </a:cubicBezTo>
                <a:cubicBezTo>
                  <a:pt x="1141" y="992"/>
                  <a:pt x="1141" y="992"/>
                  <a:pt x="1141" y="992"/>
                </a:cubicBezTo>
                <a:cubicBezTo>
                  <a:pt x="1141" y="992"/>
                  <a:pt x="1177" y="926"/>
                  <a:pt x="1183" y="908"/>
                </a:cubicBezTo>
                <a:cubicBezTo>
                  <a:pt x="1189" y="890"/>
                  <a:pt x="1249" y="812"/>
                  <a:pt x="1249" y="812"/>
                </a:cubicBezTo>
                <a:cubicBezTo>
                  <a:pt x="1327" y="770"/>
                  <a:pt x="1327" y="770"/>
                  <a:pt x="1327" y="770"/>
                </a:cubicBezTo>
                <a:cubicBezTo>
                  <a:pt x="1369" y="794"/>
                  <a:pt x="1369" y="794"/>
                  <a:pt x="1369" y="794"/>
                </a:cubicBezTo>
                <a:cubicBezTo>
                  <a:pt x="1417" y="782"/>
                  <a:pt x="1417" y="782"/>
                  <a:pt x="1417" y="782"/>
                </a:cubicBezTo>
                <a:cubicBezTo>
                  <a:pt x="1471" y="758"/>
                  <a:pt x="1471" y="758"/>
                  <a:pt x="1471" y="758"/>
                </a:cubicBezTo>
                <a:cubicBezTo>
                  <a:pt x="1513" y="758"/>
                  <a:pt x="1513" y="758"/>
                  <a:pt x="1513" y="758"/>
                </a:cubicBezTo>
                <a:cubicBezTo>
                  <a:pt x="1585" y="740"/>
                  <a:pt x="1585" y="740"/>
                  <a:pt x="1585" y="740"/>
                </a:cubicBezTo>
                <a:cubicBezTo>
                  <a:pt x="1669" y="740"/>
                  <a:pt x="1669" y="740"/>
                  <a:pt x="1669" y="740"/>
                </a:cubicBezTo>
                <a:cubicBezTo>
                  <a:pt x="1735" y="794"/>
                  <a:pt x="1735" y="794"/>
                  <a:pt x="1735" y="794"/>
                </a:cubicBezTo>
                <a:cubicBezTo>
                  <a:pt x="1777" y="806"/>
                  <a:pt x="1777" y="806"/>
                  <a:pt x="1777" y="806"/>
                </a:cubicBezTo>
                <a:cubicBezTo>
                  <a:pt x="1801" y="764"/>
                  <a:pt x="1801" y="764"/>
                  <a:pt x="1801" y="764"/>
                </a:cubicBezTo>
                <a:cubicBezTo>
                  <a:pt x="1813" y="716"/>
                  <a:pt x="1813" y="716"/>
                  <a:pt x="1813" y="716"/>
                </a:cubicBezTo>
                <a:cubicBezTo>
                  <a:pt x="1849" y="668"/>
                  <a:pt x="1849" y="668"/>
                  <a:pt x="1849" y="668"/>
                </a:cubicBezTo>
                <a:cubicBezTo>
                  <a:pt x="1891" y="662"/>
                  <a:pt x="1891" y="662"/>
                  <a:pt x="1891" y="662"/>
                </a:cubicBezTo>
                <a:cubicBezTo>
                  <a:pt x="1903" y="752"/>
                  <a:pt x="1903" y="752"/>
                  <a:pt x="1903" y="752"/>
                </a:cubicBezTo>
                <a:cubicBezTo>
                  <a:pt x="1843" y="824"/>
                  <a:pt x="1843" y="824"/>
                  <a:pt x="1843" y="824"/>
                </a:cubicBezTo>
                <a:cubicBezTo>
                  <a:pt x="1849" y="884"/>
                  <a:pt x="1849" y="884"/>
                  <a:pt x="1849" y="884"/>
                </a:cubicBezTo>
                <a:cubicBezTo>
                  <a:pt x="1885" y="896"/>
                  <a:pt x="1885" y="896"/>
                  <a:pt x="1885" y="896"/>
                </a:cubicBezTo>
                <a:cubicBezTo>
                  <a:pt x="1879" y="938"/>
                  <a:pt x="1879" y="938"/>
                  <a:pt x="1879" y="938"/>
                </a:cubicBezTo>
                <a:cubicBezTo>
                  <a:pt x="1879" y="938"/>
                  <a:pt x="1850" y="964"/>
                  <a:pt x="1871" y="1011"/>
                </a:cubicBezTo>
                <a:cubicBezTo>
                  <a:pt x="1878" y="997"/>
                  <a:pt x="1878" y="997"/>
                  <a:pt x="1878" y="997"/>
                </a:cubicBezTo>
                <a:cubicBezTo>
                  <a:pt x="1881" y="1002"/>
                  <a:pt x="1881" y="1002"/>
                  <a:pt x="1881" y="1002"/>
                </a:cubicBezTo>
                <a:cubicBezTo>
                  <a:pt x="1885" y="999"/>
                  <a:pt x="1885" y="999"/>
                  <a:pt x="1885" y="999"/>
                </a:cubicBezTo>
                <a:cubicBezTo>
                  <a:pt x="1885" y="1007"/>
                  <a:pt x="1885" y="1007"/>
                  <a:pt x="1885" y="1007"/>
                </a:cubicBezTo>
                <a:cubicBezTo>
                  <a:pt x="1896" y="1010"/>
                  <a:pt x="1896" y="1010"/>
                  <a:pt x="1896" y="1010"/>
                </a:cubicBezTo>
                <a:cubicBezTo>
                  <a:pt x="1906" y="1007"/>
                  <a:pt x="1906" y="1007"/>
                  <a:pt x="1906" y="1007"/>
                </a:cubicBezTo>
                <a:cubicBezTo>
                  <a:pt x="1918" y="997"/>
                  <a:pt x="1918" y="997"/>
                  <a:pt x="1918" y="997"/>
                </a:cubicBezTo>
                <a:cubicBezTo>
                  <a:pt x="1957" y="948"/>
                  <a:pt x="1957" y="948"/>
                  <a:pt x="1957" y="948"/>
                </a:cubicBezTo>
                <a:cubicBezTo>
                  <a:pt x="1963" y="934"/>
                  <a:pt x="1963" y="934"/>
                  <a:pt x="1963" y="934"/>
                </a:cubicBezTo>
                <a:cubicBezTo>
                  <a:pt x="1973" y="918"/>
                  <a:pt x="1973" y="918"/>
                  <a:pt x="1973" y="918"/>
                </a:cubicBezTo>
                <a:cubicBezTo>
                  <a:pt x="1985" y="906"/>
                  <a:pt x="1985" y="906"/>
                  <a:pt x="1985" y="906"/>
                </a:cubicBezTo>
                <a:cubicBezTo>
                  <a:pt x="1989" y="876"/>
                  <a:pt x="1989" y="876"/>
                  <a:pt x="1989" y="876"/>
                </a:cubicBezTo>
                <a:cubicBezTo>
                  <a:pt x="1987" y="862"/>
                  <a:pt x="1987" y="862"/>
                  <a:pt x="1987" y="862"/>
                </a:cubicBezTo>
                <a:cubicBezTo>
                  <a:pt x="1991" y="848"/>
                  <a:pt x="1991" y="848"/>
                  <a:pt x="1991" y="848"/>
                </a:cubicBezTo>
                <a:cubicBezTo>
                  <a:pt x="1999" y="833"/>
                  <a:pt x="1999" y="833"/>
                  <a:pt x="1999" y="833"/>
                </a:cubicBezTo>
                <a:cubicBezTo>
                  <a:pt x="1995" y="828"/>
                  <a:pt x="1995" y="828"/>
                  <a:pt x="1995" y="828"/>
                </a:cubicBezTo>
                <a:cubicBezTo>
                  <a:pt x="1996" y="824"/>
                  <a:pt x="1996" y="824"/>
                  <a:pt x="1996" y="824"/>
                </a:cubicBezTo>
                <a:cubicBezTo>
                  <a:pt x="1995" y="817"/>
                  <a:pt x="1995" y="817"/>
                  <a:pt x="1995" y="817"/>
                </a:cubicBezTo>
                <a:cubicBezTo>
                  <a:pt x="1998" y="810"/>
                  <a:pt x="1998" y="810"/>
                  <a:pt x="1998" y="810"/>
                </a:cubicBezTo>
                <a:cubicBezTo>
                  <a:pt x="1985" y="800"/>
                  <a:pt x="1985" y="800"/>
                  <a:pt x="1985" y="800"/>
                </a:cubicBezTo>
                <a:cubicBezTo>
                  <a:pt x="1978" y="789"/>
                  <a:pt x="1978" y="789"/>
                  <a:pt x="1978" y="789"/>
                </a:cubicBezTo>
                <a:cubicBezTo>
                  <a:pt x="1964" y="788"/>
                  <a:pt x="1964" y="788"/>
                  <a:pt x="1964" y="788"/>
                </a:cubicBezTo>
                <a:cubicBezTo>
                  <a:pt x="1964" y="799"/>
                  <a:pt x="1964" y="799"/>
                  <a:pt x="1964" y="799"/>
                </a:cubicBezTo>
                <a:cubicBezTo>
                  <a:pt x="1960" y="805"/>
                  <a:pt x="1960" y="805"/>
                  <a:pt x="1960" y="805"/>
                </a:cubicBezTo>
                <a:cubicBezTo>
                  <a:pt x="1960" y="799"/>
                  <a:pt x="1960" y="799"/>
                  <a:pt x="1960" y="799"/>
                </a:cubicBezTo>
                <a:cubicBezTo>
                  <a:pt x="1957" y="802"/>
                  <a:pt x="1957" y="802"/>
                  <a:pt x="1957" y="802"/>
                </a:cubicBezTo>
                <a:cubicBezTo>
                  <a:pt x="1946" y="804"/>
                  <a:pt x="1946" y="804"/>
                  <a:pt x="1946" y="804"/>
                </a:cubicBezTo>
                <a:cubicBezTo>
                  <a:pt x="1951" y="798"/>
                  <a:pt x="1951" y="798"/>
                  <a:pt x="1951" y="798"/>
                </a:cubicBezTo>
                <a:cubicBezTo>
                  <a:pt x="1947" y="793"/>
                  <a:pt x="1947" y="793"/>
                  <a:pt x="1947" y="793"/>
                </a:cubicBezTo>
                <a:cubicBezTo>
                  <a:pt x="1951" y="788"/>
                  <a:pt x="1951" y="788"/>
                  <a:pt x="1951" y="788"/>
                </a:cubicBezTo>
                <a:cubicBezTo>
                  <a:pt x="1945" y="791"/>
                  <a:pt x="1945" y="791"/>
                  <a:pt x="1945" y="791"/>
                </a:cubicBezTo>
                <a:cubicBezTo>
                  <a:pt x="1945" y="796"/>
                  <a:pt x="1945" y="796"/>
                  <a:pt x="1945" y="796"/>
                </a:cubicBezTo>
                <a:cubicBezTo>
                  <a:pt x="1940" y="800"/>
                  <a:pt x="1940" y="800"/>
                  <a:pt x="1940" y="800"/>
                </a:cubicBezTo>
                <a:cubicBezTo>
                  <a:pt x="1940" y="782"/>
                  <a:pt x="1940" y="782"/>
                  <a:pt x="1940" y="782"/>
                </a:cubicBezTo>
                <a:cubicBezTo>
                  <a:pt x="1927" y="782"/>
                  <a:pt x="1927" y="782"/>
                  <a:pt x="1927" y="782"/>
                </a:cubicBezTo>
                <a:cubicBezTo>
                  <a:pt x="1921" y="779"/>
                  <a:pt x="1921" y="779"/>
                  <a:pt x="1921" y="779"/>
                </a:cubicBezTo>
                <a:cubicBezTo>
                  <a:pt x="1922" y="775"/>
                  <a:pt x="1922" y="775"/>
                  <a:pt x="1922" y="775"/>
                </a:cubicBezTo>
                <a:cubicBezTo>
                  <a:pt x="1951" y="747"/>
                  <a:pt x="1951" y="747"/>
                  <a:pt x="1951" y="747"/>
                </a:cubicBezTo>
                <a:cubicBezTo>
                  <a:pt x="1971" y="722"/>
                  <a:pt x="1971" y="722"/>
                  <a:pt x="1971" y="722"/>
                </a:cubicBezTo>
                <a:cubicBezTo>
                  <a:pt x="1985" y="710"/>
                  <a:pt x="1985" y="710"/>
                  <a:pt x="1985" y="710"/>
                </a:cubicBezTo>
                <a:cubicBezTo>
                  <a:pt x="1991" y="698"/>
                  <a:pt x="1991" y="698"/>
                  <a:pt x="1991" y="698"/>
                </a:cubicBezTo>
                <a:cubicBezTo>
                  <a:pt x="2009" y="679"/>
                  <a:pt x="2009" y="679"/>
                  <a:pt x="2009" y="679"/>
                </a:cubicBezTo>
                <a:cubicBezTo>
                  <a:pt x="2020" y="673"/>
                  <a:pt x="2020" y="673"/>
                  <a:pt x="2020" y="673"/>
                </a:cubicBezTo>
                <a:cubicBezTo>
                  <a:pt x="2050" y="671"/>
                  <a:pt x="2050" y="671"/>
                  <a:pt x="2050" y="671"/>
                </a:cubicBezTo>
                <a:cubicBezTo>
                  <a:pt x="2057" y="677"/>
                  <a:pt x="2057" y="677"/>
                  <a:pt x="2057" y="677"/>
                </a:cubicBezTo>
                <a:cubicBezTo>
                  <a:pt x="2062" y="670"/>
                  <a:pt x="2062" y="670"/>
                  <a:pt x="2062" y="670"/>
                </a:cubicBezTo>
                <a:cubicBezTo>
                  <a:pt x="2075" y="675"/>
                  <a:pt x="2075" y="675"/>
                  <a:pt x="2075" y="675"/>
                </a:cubicBezTo>
                <a:cubicBezTo>
                  <a:pt x="2085" y="671"/>
                  <a:pt x="2085" y="671"/>
                  <a:pt x="2085" y="671"/>
                </a:cubicBezTo>
                <a:cubicBezTo>
                  <a:pt x="2089" y="676"/>
                  <a:pt x="2089" y="676"/>
                  <a:pt x="2089" y="676"/>
                </a:cubicBezTo>
                <a:cubicBezTo>
                  <a:pt x="2092" y="675"/>
                  <a:pt x="2092" y="675"/>
                  <a:pt x="2092" y="675"/>
                </a:cubicBezTo>
                <a:cubicBezTo>
                  <a:pt x="2090" y="671"/>
                  <a:pt x="2090" y="671"/>
                  <a:pt x="2090" y="671"/>
                </a:cubicBezTo>
                <a:cubicBezTo>
                  <a:pt x="2095" y="669"/>
                  <a:pt x="2095" y="669"/>
                  <a:pt x="2095" y="669"/>
                </a:cubicBezTo>
                <a:cubicBezTo>
                  <a:pt x="2094" y="664"/>
                  <a:pt x="2094" y="664"/>
                  <a:pt x="2094" y="664"/>
                </a:cubicBezTo>
                <a:cubicBezTo>
                  <a:pt x="2097" y="663"/>
                  <a:pt x="2097" y="663"/>
                  <a:pt x="2097" y="663"/>
                </a:cubicBezTo>
                <a:cubicBezTo>
                  <a:pt x="2117" y="670"/>
                  <a:pt x="2117" y="670"/>
                  <a:pt x="2117" y="670"/>
                </a:cubicBezTo>
                <a:cubicBezTo>
                  <a:pt x="2124" y="667"/>
                  <a:pt x="2124" y="667"/>
                  <a:pt x="2124" y="667"/>
                </a:cubicBezTo>
                <a:cubicBezTo>
                  <a:pt x="2133" y="674"/>
                  <a:pt x="2133" y="674"/>
                  <a:pt x="2133" y="674"/>
                </a:cubicBezTo>
                <a:cubicBezTo>
                  <a:pt x="2120" y="679"/>
                  <a:pt x="2120" y="679"/>
                  <a:pt x="2120" y="679"/>
                </a:cubicBezTo>
                <a:cubicBezTo>
                  <a:pt x="2124" y="684"/>
                  <a:pt x="2124" y="684"/>
                  <a:pt x="2124" y="684"/>
                </a:cubicBezTo>
                <a:cubicBezTo>
                  <a:pt x="2138" y="680"/>
                  <a:pt x="2138" y="680"/>
                  <a:pt x="2138" y="680"/>
                </a:cubicBezTo>
                <a:cubicBezTo>
                  <a:pt x="2142" y="683"/>
                  <a:pt x="2142" y="683"/>
                  <a:pt x="2142" y="683"/>
                </a:cubicBezTo>
                <a:cubicBezTo>
                  <a:pt x="2152" y="676"/>
                  <a:pt x="2152" y="676"/>
                  <a:pt x="2152" y="676"/>
                </a:cubicBezTo>
                <a:cubicBezTo>
                  <a:pt x="2168" y="678"/>
                  <a:pt x="2168" y="678"/>
                  <a:pt x="2168" y="678"/>
                </a:cubicBezTo>
                <a:cubicBezTo>
                  <a:pt x="2171" y="676"/>
                  <a:pt x="2171" y="676"/>
                  <a:pt x="2171" y="676"/>
                </a:cubicBezTo>
                <a:cubicBezTo>
                  <a:pt x="2170" y="673"/>
                  <a:pt x="2170" y="673"/>
                  <a:pt x="2170" y="673"/>
                </a:cubicBezTo>
                <a:cubicBezTo>
                  <a:pt x="2159" y="669"/>
                  <a:pt x="2159" y="669"/>
                  <a:pt x="2159" y="669"/>
                </a:cubicBezTo>
                <a:cubicBezTo>
                  <a:pt x="2161" y="666"/>
                  <a:pt x="2161" y="666"/>
                  <a:pt x="2161" y="666"/>
                </a:cubicBezTo>
                <a:cubicBezTo>
                  <a:pt x="2159" y="661"/>
                  <a:pt x="2159" y="661"/>
                  <a:pt x="2159" y="661"/>
                </a:cubicBezTo>
                <a:cubicBezTo>
                  <a:pt x="2161" y="661"/>
                  <a:pt x="2161" y="661"/>
                  <a:pt x="2161" y="661"/>
                </a:cubicBezTo>
                <a:cubicBezTo>
                  <a:pt x="2167" y="648"/>
                  <a:pt x="2167" y="648"/>
                  <a:pt x="2167" y="648"/>
                </a:cubicBezTo>
                <a:cubicBezTo>
                  <a:pt x="2181" y="637"/>
                  <a:pt x="2181" y="637"/>
                  <a:pt x="2181" y="637"/>
                </a:cubicBezTo>
                <a:cubicBezTo>
                  <a:pt x="2197" y="613"/>
                  <a:pt x="2197" y="613"/>
                  <a:pt x="2197" y="613"/>
                </a:cubicBezTo>
                <a:cubicBezTo>
                  <a:pt x="2219" y="606"/>
                  <a:pt x="2219" y="606"/>
                  <a:pt x="2219" y="606"/>
                </a:cubicBezTo>
                <a:cubicBezTo>
                  <a:pt x="2230" y="613"/>
                  <a:pt x="2230" y="613"/>
                  <a:pt x="2230" y="613"/>
                </a:cubicBezTo>
                <a:cubicBezTo>
                  <a:pt x="2237" y="606"/>
                  <a:pt x="2237" y="606"/>
                  <a:pt x="2237" y="606"/>
                </a:cubicBezTo>
                <a:cubicBezTo>
                  <a:pt x="2235" y="616"/>
                  <a:pt x="2235" y="616"/>
                  <a:pt x="2235" y="616"/>
                </a:cubicBezTo>
                <a:cubicBezTo>
                  <a:pt x="2231" y="622"/>
                  <a:pt x="2231" y="622"/>
                  <a:pt x="2231" y="622"/>
                </a:cubicBezTo>
                <a:cubicBezTo>
                  <a:pt x="2232" y="627"/>
                  <a:pt x="2232" y="627"/>
                  <a:pt x="2232" y="627"/>
                </a:cubicBezTo>
                <a:cubicBezTo>
                  <a:pt x="2230" y="631"/>
                  <a:pt x="2230" y="631"/>
                  <a:pt x="2230" y="631"/>
                </a:cubicBezTo>
                <a:cubicBezTo>
                  <a:pt x="2237" y="631"/>
                  <a:pt x="2237" y="631"/>
                  <a:pt x="2237" y="631"/>
                </a:cubicBezTo>
                <a:cubicBezTo>
                  <a:pt x="2234" y="641"/>
                  <a:pt x="2234" y="641"/>
                  <a:pt x="2234" y="641"/>
                </a:cubicBezTo>
                <a:cubicBezTo>
                  <a:pt x="2262" y="614"/>
                  <a:pt x="2262" y="614"/>
                  <a:pt x="2262" y="614"/>
                </a:cubicBezTo>
                <a:cubicBezTo>
                  <a:pt x="2267" y="612"/>
                  <a:pt x="2267" y="612"/>
                  <a:pt x="2267" y="612"/>
                </a:cubicBezTo>
                <a:cubicBezTo>
                  <a:pt x="2270" y="617"/>
                  <a:pt x="2270" y="617"/>
                  <a:pt x="2270" y="617"/>
                </a:cubicBezTo>
                <a:cubicBezTo>
                  <a:pt x="2273" y="613"/>
                  <a:pt x="2273" y="613"/>
                  <a:pt x="2273" y="613"/>
                </a:cubicBezTo>
                <a:cubicBezTo>
                  <a:pt x="2270" y="610"/>
                  <a:pt x="2270" y="610"/>
                  <a:pt x="2270" y="610"/>
                </a:cubicBezTo>
                <a:cubicBezTo>
                  <a:pt x="2270" y="601"/>
                  <a:pt x="2270" y="601"/>
                  <a:pt x="2270" y="601"/>
                </a:cubicBezTo>
                <a:cubicBezTo>
                  <a:pt x="2277" y="590"/>
                  <a:pt x="2277" y="590"/>
                  <a:pt x="2277" y="590"/>
                </a:cubicBezTo>
                <a:cubicBezTo>
                  <a:pt x="2288" y="586"/>
                  <a:pt x="2288" y="586"/>
                  <a:pt x="2288" y="586"/>
                </a:cubicBezTo>
                <a:cubicBezTo>
                  <a:pt x="2295" y="590"/>
                  <a:pt x="2295" y="590"/>
                  <a:pt x="2295" y="590"/>
                </a:cubicBezTo>
                <a:cubicBezTo>
                  <a:pt x="2294" y="593"/>
                  <a:pt x="2294" y="593"/>
                  <a:pt x="2294" y="593"/>
                </a:cubicBezTo>
                <a:cubicBezTo>
                  <a:pt x="2284" y="599"/>
                  <a:pt x="2284" y="599"/>
                  <a:pt x="2284" y="599"/>
                </a:cubicBezTo>
                <a:cubicBezTo>
                  <a:pt x="2282" y="613"/>
                  <a:pt x="2282" y="613"/>
                  <a:pt x="2282" y="613"/>
                </a:cubicBezTo>
                <a:cubicBezTo>
                  <a:pt x="2280" y="617"/>
                  <a:pt x="2280" y="617"/>
                  <a:pt x="2280" y="617"/>
                </a:cubicBezTo>
                <a:cubicBezTo>
                  <a:pt x="2280" y="624"/>
                  <a:pt x="2280" y="624"/>
                  <a:pt x="2280" y="624"/>
                </a:cubicBezTo>
                <a:cubicBezTo>
                  <a:pt x="2277" y="628"/>
                  <a:pt x="2277" y="628"/>
                  <a:pt x="2277" y="628"/>
                </a:cubicBezTo>
                <a:cubicBezTo>
                  <a:pt x="2279" y="633"/>
                  <a:pt x="2279" y="633"/>
                  <a:pt x="2279" y="633"/>
                </a:cubicBezTo>
                <a:cubicBezTo>
                  <a:pt x="2256" y="645"/>
                  <a:pt x="2256" y="645"/>
                  <a:pt x="2256" y="645"/>
                </a:cubicBezTo>
                <a:cubicBezTo>
                  <a:pt x="2254" y="651"/>
                  <a:pt x="2254" y="651"/>
                  <a:pt x="2254" y="651"/>
                </a:cubicBezTo>
                <a:cubicBezTo>
                  <a:pt x="2238" y="668"/>
                  <a:pt x="2238" y="668"/>
                  <a:pt x="2238" y="668"/>
                </a:cubicBezTo>
                <a:cubicBezTo>
                  <a:pt x="2212" y="703"/>
                  <a:pt x="2212" y="703"/>
                  <a:pt x="2212" y="703"/>
                </a:cubicBezTo>
                <a:cubicBezTo>
                  <a:pt x="2200" y="710"/>
                  <a:pt x="2200" y="710"/>
                  <a:pt x="2200" y="710"/>
                </a:cubicBezTo>
                <a:cubicBezTo>
                  <a:pt x="2192" y="709"/>
                  <a:pt x="2192" y="709"/>
                  <a:pt x="2192" y="709"/>
                </a:cubicBezTo>
                <a:cubicBezTo>
                  <a:pt x="2195" y="716"/>
                  <a:pt x="2195" y="716"/>
                  <a:pt x="2195" y="716"/>
                </a:cubicBezTo>
                <a:cubicBezTo>
                  <a:pt x="2192" y="726"/>
                  <a:pt x="2192" y="726"/>
                  <a:pt x="2192" y="726"/>
                </a:cubicBezTo>
                <a:cubicBezTo>
                  <a:pt x="2180" y="735"/>
                  <a:pt x="2180" y="735"/>
                  <a:pt x="2180" y="735"/>
                </a:cubicBezTo>
                <a:cubicBezTo>
                  <a:pt x="2177" y="763"/>
                  <a:pt x="2177" y="763"/>
                  <a:pt x="2177" y="763"/>
                </a:cubicBezTo>
                <a:cubicBezTo>
                  <a:pt x="2177" y="781"/>
                  <a:pt x="2177" y="781"/>
                  <a:pt x="2177" y="781"/>
                </a:cubicBezTo>
                <a:cubicBezTo>
                  <a:pt x="2192" y="858"/>
                  <a:pt x="2192" y="858"/>
                  <a:pt x="2192" y="858"/>
                </a:cubicBezTo>
                <a:cubicBezTo>
                  <a:pt x="2210" y="839"/>
                  <a:pt x="2210" y="839"/>
                  <a:pt x="2210" y="839"/>
                </a:cubicBezTo>
                <a:cubicBezTo>
                  <a:pt x="2214" y="817"/>
                  <a:pt x="2214" y="817"/>
                  <a:pt x="2214" y="817"/>
                </a:cubicBezTo>
                <a:cubicBezTo>
                  <a:pt x="2228" y="811"/>
                  <a:pt x="2228" y="811"/>
                  <a:pt x="2228" y="811"/>
                </a:cubicBezTo>
                <a:cubicBezTo>
                  <a:pt x="2231" y="813"/>
                  <a:pt x="2231" y="813"/>
                  <a:pt x="2231" y="813"/>
                </a:cubicBezTo>
                <a:cubicBezTo>
                  <a:pt x="2231" y="795"/>
                  <a:pt x="2231" y="795"/>
                  <a:pt x="2231" y="795"/>
                </a:cubicBezTo>
                <a:cubicBezTo>
                  <a:pt x="2244" y="782"/>
                  <a:pt x="2244" y="782"/>
                  <a:pt x="2244" y="782"/>
                </a:cubicBezTo>
                <a:cubicBezTo>
                  <a:pt x="2251" y="784"/>
                  <a:pt x="2251" y="784"/>
                  <a:pt x="2251" y="784"/>
                </a:cubicBezTo>
                <a:cubicBezTo>
                  <a:pt x="2258" y="779"/>
                  <a:pt x="2258" y="779"/>
                  <a:pt x="2258" y="779"/>
                </a:cubicBezTo>
                <a:cubicBezTo>
                  <a:pt x="2252" y="762"/>
                  <a:pt x="2252" y="762"/>
                  <a:pt x="2252" y="762"/>
                </a:cubicBezTo>
                <a:cubicBezTo>
                  <a:pt x="2256" y="752"/>
                  <a:pt x="2256" y="752"/>
                  <a:pt x="2256" y="752"/>
                </a:cubicBezTo>
                <a:cubicBezTo>
                  <a:pt x="2262" y="747"/>
                  <a:pt x="2262" y="747"/>
                  <a:pt x="2262" y="747"/>
                </a:cubicBezTo>
                <a:cubicBezTo>
                  <a:pt x="2260" y="743"/>
                  <a:pt x="2260" y="743"/>
                  <a:pt x="2260" y="743"/>
                </a:cubicBezTo>
                <a:cubicBezTo>
                  <a:pt x="2268" y="739"/>
                  <a:pt x="2268" y="739"/>
                  <a:pt x="2268" y="739"/>
                </a:cubicBezTo>
                <a:cubicBezTo>
                  <a:pt x="2265" y="746"/>
                  <a:pt x="2265" y="746"/>
                  <a:pt x="2265" y="746"/>
                </a:cubicBezTo>
                <a:cubicBezTo>
                  <a:pt x="2269" y="752"/>
                  <a:pt x="2269" y="752"/>
                  <a:pt x="2269" y="752"/>
                </a:cubicBezTo>
                <a:cubicBezTo>
                  <a:pt x="2273" y="745"/>
                  <a:pt x="2273" y="745"/>
                  <a:pt x="2273" y="745"/>
                </a:cubicBezTo>
                <a:cubicBezTo>
                  <a:pt x="2272" y="737"/>
                  <a:pt x="2272" y="737"/>
                  <a:pt x="2272" y="737"/>
                </a:cubicBezTo>
                <a:cubicBezTo>
                  <a:pt x="2266" y="735"/>
                  <a:pt x="2266" y="735"/>
                  <a:pt x="2266" y="735"/>
                </a:cubicBezTo>
                <a:cubicBezTo>
                  <a:pt x="2266" y="724"/>
                  <a:pt x="2266" y="724"/>
                  <a:pt x="2266" y="724"/>
                </a:cubicBezTo>
                <a:cubicBezTo>
                  <a:pt x="2272" y="710"/>
                  <a:pt x="2272" y="710"/>
                  <a:pt x="2272" y="710"/>
                </a:cubicBezTo>
                <a:cubicBezTo>
                  <a:pt x="2265" y="706"/>
                  <a:pt x="2265" y="706"/>
                  <a:pt x="2265" y="706"/>
                </a:cubicBezTo>
                <a:cubicBezTo>
                  <a:pt x="2259" y="711"/>
                  <a:pt x="2259" y="711"/>
                  <a:pt x="2259" y="711"/>
                </a:cubicBezTo>
                <a:cubicBezTo>
                  <a:pt x="2257" y="707"/>
                  <a:pt x="2257" y="707"/>
                  <a:pt x="2257" y="707"/>
                </a:cubicBezTo>
                <a:cubicBezTo>
                  <a:pt x="2258" y="699"/>
                  <a:pt x="2258" y="699"/>
                  <a:pt x="2258" y="699"/>
                </a:cubicBezTo>
                <a:cubicBezTo>
                  <a:pt x="2268" y="679"/>
                  <a:pt x="2268" y="679"/>
                  <a:pt x="2268" y="679"/>
                </a:cubicBezTo>
                <a:cubicBezTo>
                  <a:pt x="2272" y="679"/>
                  <a:pt x="2272" y="679"/>
                  <a:pt x="2272" y="679"/>
                </a:cubicBezTo>
                <a:cubicBezTo>
                  <a:pt x="2276" y="660"/>
                  <a:pt x="2276" y="660"/>
                  <a:pt x="2276" y="660"/>
                </a:cubicBezTo>
                <a:cubicBezTo>
                  <a:pt x="2282" y="657"/>
                  <a:pt x="2282" y="657"/>
                  <a:pt x="2282" y="657"/>
                </a:cubicBezTo>
                <a:cubicBezTo>
                  <a:pt x="2284" y="660"/>
                  <a:pt x="2284" y="660"/>
                  <a:pt x="2284" y="660"/>
                </a:cubicBezTo>
                <a:cubicBezTo>
                  <a:pt x="2289" y="655"/>
                  <a:pt x="2289" y="655"/>
                  <a:pt x="2289" y="655"/>
                </a:cubicBezTo>
                <a:cubicBezTo>
                  <a:pt x="2295" y="661"/>
                  <a:pt x="2295" y="661"/>
                  <a:pt x="2295" y="661"/>
                </a:cubicBezTo>
                <a:cubicBezTo>
                  <a:pt x="2298" y="651"/>
                  <a:pt x="2298" y="651"/>
                  <a:pt x="2298" y="651"/>
                </a:cubicBezTo>
                <a:cubicBezTo>
                  <a:pt x="2309" y="643"/>
                  <a:pt x="2309" y="643"/>
                  <a:pt x="2309" y="643"/>
                </a:cubicBezTo>
                <a:cubicBezTo>
                  <a:pt x="2310" y="645"/>
                  <a:pt x="2310" y="645"/>
                  <a:pt x="2310" y="645"/>
                </a:cubicBezTo>
                <a:cubicBezTo>
                  <a:pt x="2310" y="661"/>
                  <a:pt x="2310" y="661"/>
                  <a:pt x="2310" y="661"/>
                </a:cubicBezTo>
                <a:cubicBezTo>
                  <a:pt x="2319" y="645"/>
                  <a:pt x="2319" y="645"/>
                  <a:pt x="2319" y="645"/>
                </a:cubicBezTo>
                <a:cubicBezTo>
                  <a:pt x="2334" y="639"/>
                  <a:pt x="2334" y="639"/>
                  <a:pt x="2334" y="639"/>
                </a:cubicBezTo>
                <a:cubicBezTo>
                  <a:pt x="2349" y="643"/>
                  <a:pt x="2349" y="643"/>
                  <a:pt x="2349" y="643"/>
                </a:cubicBezTo>
                <a:cubicBezTo>
                  <a:pt x="2361" y="657"/>
                  <a:pt x="2361" y="657"/>
                  <a:pt x="2361" y="657"/>
                </a:cubicBezTo>
                <a:cubicBezTo>
                  <a:pt x="2364" y="645"/>
                  <a:pt x="2364" y="645"/>
                  <a:pt x="2364" y="645"/>
                </a:cubicBezTo>
                <a:cubicBezTo>
                  <a:pt x="2384" y="632"/>
                  <a:pt x="2384" y="632"/>
                  <a:pt x="2384" y="632"/>
                </a:cubicBezTo>
                <a:cubicBezTo>
                  <a:pt x="2383" y="628"/>
                  <a:pt x="2383" y="628"/>
                  <a:pt x="2383" y="628"/>
                </a:cubicBezTo>
                <a:cubicBezTo>
                  <a:pt x="2388" y="629"/>
                  <a:pt x="2388" y="629"/>
                  <a:pt x="2388" y="629"/>
                </a:cubicBezTo>
                <a:cubicBezTo>
                  <a:pt x="2387" y="625"/>
                  <a:pt x="2387" y="625"/>
                  <a:pt x="2387" y="625"/>
                </a:cubicBezTo>
                <a:cubicBezTo>
                  <a:pt x="2397" y="620"/>
                  <a:pt x="2397" y="620"/>
                  <a:pt x="2397" y="620"/>
                </a:cubicBezTo>
                <a:cubicBezTo>
                  <a:pt x="2401" y="611"/>
                  <a:pt x="2401" y="611"/>
                  <a:pt x="2401" y="611"/>
                </a:cubicBezTo>
                <a:cubicBezTo>
                  <a:pt x="2406" y="613"/>
                  <a:pt x="2406" y="613"/>
                  <a:pt x="2406" y="613"/>
                </a:cubicBezTo>
                <a:cubicBezTo>
                  <a:pt x="2420" y="605"/>
                  <a:pt x="2420" y="605"/>
                  <a:pt x="2420" y="605"/>
                </a:cubicBezTo>
                <a:cubicBezTo>
                  <a:pt x="2421" y="600"/>
                  <a:pt x="2421" y="600"/>
                  <a:pt x="2421" y="600"/>
                </a:cubicBezTo>
                <a:cubicBezTo>
                  <a:pt x="2448" y="590"/>
                  <a:pt x="2448" y="590"/>
                  <a:pt x="2448" y="590"/>
                </a:cubicBezTo>
                <a:cubicBezTo>
                  <a:pt x="2445" y="580"/>
                  <a:pt x="2445" y="580"/>
                  <a:pt x="2445" y="580"/>
                </a:cubicBezTo>
                <a:cubicBezTo>
                  <a:pt x="2451" y="588"/>
                  <a:pt x="2451" y="588"/>
                  <a:pt x="2451" y="588"/>
                </a:cubicBezTo>
                <a:cubicBezTo>
                  <a:pt x="2453" y="586"/>
                  <a:pt x="2453" y="586"/>
                  <a:pt x="2453" y="586"/>
                </a:cubicBezTo>
                <a:cubicBezTo>
                  <a:pt x="2471" y="595"/>
                  <a:pt x="2471" y="595"/>
                  <a:pt x="2471" y="595"/>
                </a:cubicBezTo>
                <a:cubicBezTo>
                  <a:pt x="2477" y="584"/>
                  <a:pt x="2477" y="584"/>
                  <a:pt x="2477" y="584"/>
                </a:cubicBezTo>
                <a:cubicBezTo>
                  <a:pt x="2471" y="576"/>
                  <a:pt x="2471" y="576"/>
                  <a:pt x="2471" y="576"/>
                </a:cubicBezTo>
                <a:cubicBezTo>
                  <a:pt x="2476" y="575"/>
                  <a:pt x="2476" y="575"/>
                  <a:pt x="2476" y="575"/>
                </a:cubicBezTo>
                <a:cubicBezTo>
                  <a:pt x="2469" y="563"/>
                  <a:pt x="2469" y="563"/>
                  <a:pt x="2469" y="563"/>
                </a:cubicBezTo>
                <a:cubicBezTo>
                  <a:pt x="2467" y="550"/>
                  <a:pt x="2467" y="550"/>
                  <a:pt x="2467" y="550"/>
                </a:cubicBezTo>
                <a:cubicBezTo>
                  <a:pt x="2462" y="548"/>
                  <a:pt x="2462" y="548"/>
                  <a:pt x="2462" y="548"/>
                </a:cubicBezTo>
                <a:cubicBezTo>
                  <a:pt x="2465" y="546"/>
                  <a:pt x="2465" y="546"/>
                  <a:pt x="2465" y="546"/>
                </a:cubicBezTo>
                <a:cubicBezTo>
                  <a:pt x="2462" y="539"/>
                  <a:pt x="2462" y="539"/>
                  <a:pt x="2462" y="539"/>
                </a:cubicBezTo>
                <a:cubicBezTo>
                  <a:pt x="2460" y="542"/>
                  <a:pt x="2460" y="542"/>
                  <a:pt x="2460" y="542"/>
                </a:cubicBezTo>
                <a:cubicBezTo>
                  <a:pt x="2452" y="537"/>
                  <a:pt x="2452" y="537"/>
                  <a:pt x="2452" y="537"/>
                </a:cubicBezTo>
                <a:cubicBezTo>
                  <a:pt x="2451" y="527"/>
                  <a:pt x="2451" y="527"/>
                  <a:pt x="2451" y="527"/>
                </a:cubicBezTo>
                <a:cubicBezTo>
                  <a:pt x="2461" y="527"/>
                  <a:pt x="2461" y="527"/>
                  <a:pt x="2461" y="527"/>
                </a:cubicBezTo>
                <a:cubicBezTo>
                  <a:pt x="2465" y="532"/>
                  <a:pt x="2465" y="532"/>
                  <a:pt x="2465" y="532"/>
                </a:cubicBezTo>
                <a:cubicBezTo>
                  <a:pt x="2481" y="520"/>
                  <a:pt x="2481" y="520"/>
                  <a:pt x="2481" y="520"/>
                </a:cubicBezTo>
                <a:cubicBezTo>
                  <a:pt x="2483" y="517"/>
                  <a:pt x="2483" y="517"/>
                  <a:pt x="2483" y="517"/>
                </a:cubicBezTo>
                <a:cubicBezTo>
                  <a:pt x="2492" y="504"/>
                  <a:pt x="2492" y="504"/>
                  <a:pt x="2492" y="504"/>
                </a:cubicBezTo>
                <a:cubicBezTo>
                  <a:pt x="2485" y="493"/>
                  <a:pt x="2485" y="493"/>
                  <a:pt x="2485" y="493"/>
                </a:cubicBezTo>
                <a:cubicBezTo>
                  <a:pt x="2484" y="485"/>
                  <a:pt x="2484" y="485"/>
                  <a:pt x="2484" y="485"/>
                </a:cubicBezTo>
                <a:cubicBezTo>
                  <a:pt x="2492" y="484"/>
                  <a:pt x="2492" y="484"/>
                  <a:pt x="2492" y="484"/>
                </a:cubicBezTo>
                <a:cubicBezTo>
                  <a:pt x="2492" y="479"/>
                  <a:pt x="2492" y="479"/>
                  <a:pt x="2492" y="479"/>
                </a:cubicBezTo>
                <a:cubicBezTo>
                  <a:pt x="2493" y="479"/>
                  <a:pt x="2493" y="479"/>
                  <a:pt x="2493" y="479"/>
                </a:cubicBezTo>
                <a:cubicBezTo>
                  <a:pt x="2497" y="484"/>
                  <a:pt x="2497" y="484"/>
                  <a:pt x="2497" y="484"/>
                </a:cubicBezTo>
                <a:cubicBezTo>
                  <a:pt x="2502" y="478"/>
                  <a:pt x="2502" y="478"/>
                  <a:pt x="2502" y="478"/>
                </a:cubicBezTo>
                <a:cubicBezTo>
                  <a:pt x="2502" y="486"/>
                  <a:pt x="2502" y="486"/>
                  <a:pt x="2502" y="486"/>
                </a:cubicBezTo>
                <a:cubicBezTo>
                  <a:pt x="2496" y="486"/>
                  <a:pt x="2496" y="486"/>
                  <a:pt x="2496" y="486"/>
                </a:cubicBezTo>
                <a:cubicBezTo>
                  <a:pt x="2502" y="503"/>
                  <a:pt x="2502" y="503"/>
                  <a:pt x="2502" y="503"/>
                </a:cubicBezTo>
                <a:cubicBezTo>
                  <a:pt x="2527" y="501"/>
                  <a:pt x="2527" y="501"/>
                  <a:pt x="2527" y="501"/>
                </a:cubicBezTo>
                <a:cubicBezTo>
                  <a:pt x="2534" y="506"/>
                  <a:pt x="2534" y="506"/>
                  <a:pt x="2534" y="506"/>
                </a:cubicBezTo>
                <a:cubicBezTo>
                  <a:pt x="2534" y="518"/>
                  <a:pt x="2534" y="518"/>
                  <a:pt x="2534" y="518"/>
                </a:cubicBezTo>
                <a:cubicBezTo>
                  <a:pt x="2541" y="526"/>
                  <a:pt x="2541" y="526"/>
                  <a:pt x="2541" y="526"/>
                </a:cubicBezTo>
                <a:cubicBezTo>
                  <a:pt x="2547" y="527"/>
                  <a:pt x="2547" y="527"/>
                  <a:pt x="2547" y="527"/>
                </a:cubicBezTo>
                <a:cubicBezTo>
                  <a:pt x="2546" y="526"/>
                  <a:pt x="2546" y="526"/>
                  <a:pt x="2546" y="526"/>
                </a:cubicBezTo>
                <a:cubicBezTo>
                  <a:pt x="2550" y="525"/>
                  <a:pt x="2550" y="525"/>
                  <a:pt x="2550" y="525"/>
                </a:cubicBezTo>
                <a:cubicBezTo>
                  <a:pt x="2549" y="527"/>
                  <a:pt x="2549" y="527"/>
                  <a:pt x="2549" y="527"/>
                </a:cubicBezTo>
                <a:cubicBezTo>
                  <a:pt x="2557" y="530"/>
                  <a:pt x="2557" y="530"/>
                  <a:pt x="2557" y="530"/>
                </a:cubicBezTo>
                <a:cubicBezTo>
                  <a:pt x="2559" y="537"/>
                  <a:pt x="2559" y="537"/>
                  <a:pt x="2559" y="537"/>
                </a:cubicBezTo>
                <a:cubicBezTo>
                  <a:pt x="2562" y="535"/>
                  <a:pt x="2562" y="535"/>
                  <a:pt x="2562" y="535"/>
                </a:cubicBezTo>
                <a:cubicBezTo>
                  <a:pt x="2564" y="539"/>
                  <a:pt x="2564" y="539"/>
                  <a:pt x="2564" y="539"/>
                </a:cubicBezTo>
                <a:cubicBezTo>
                  <a:pt x="2567" y="531"/>
                  <a:pt x="2567" y="531"/>
                  <a:pt x="2567" y="531"/>
                </a:cubicBezTo>
                <a:cubicBezTo>
                  <a:pt x="2566" y="539"/>
                  <a:pt x="2566" y="539"/>
                  <a:pt x="2566" y="539"/>
                </a:cubicBezTo>
                <a:cubicBezTo>
                  <a:pt x="2571" y="541"/>
                  <a:pt x="2571" y="541"/>
                  <a:pt x="2571" y="541"/>
                </a:cubicBezTo>
                <a:cubicBezTo>
                  <a:pt x="2573" y="536"/>
                  <a:pt x="2573" y="536"/>
                  <a:pt x="2573" y="536"/>
                </a:cubicBezTo>
                <a:cubicBezTo>
                  <a:pt x="2570" y="535"/>
                  <a:pt x="2570" y="535"/>
                  <a:pt x="2570" y="535"/>
                </a:cubicBezTo>
                <a:cubicBezTo>
                  <a:pt x="2580" y="536"/>
                  <a:pt x="2580" y="536"/>
                  <a:pt x="2580" y="536"/>
                </a:cubicBezTo>
                <a:cubicBezTo>
                  <a:pt x="2572" y="529"/>
                  <a:pt x="2572" y="529"/>
                  <a:pt x="2572" y="529"/>
                </a:cubicBezTo>
                <a:cubicBezTo>
                  <a:pt x="2575" y="527"/>
                  <a:pt x="2575" y="527"/>
                  <a:pt x="2575" y="527"/>
                </a:cubicBezTo>
                <a:cubicBezTo>
                  <a:pt x="2570" y="526"/>
                  <a:pt x="2570" y="526"/>
                  <a:pt x="2570" y="526"/>
                </a:cubicBezTo>
                <a:cubicBezTo>
                  <a:pt x="2583" y="518"/>
                  <a:pt x="2583" y="518"/>
                  <a:pt x="2583" y="518"/>
                </a:cubicBezTo>
                <a:lnTo>
                  <a:pt x="2576" y="512"/>
                </a:lnTo>
                <a:close/>
                <a:moveTo>
                  <a:pt x="404" y="1439"/>
                </a:moveTo>
                <a:cubicBezTo>
                  <a:pt x="398" y="1444"/>
                  <a:pt x="398" y="1444"/>
                  <a:pt x="398" y="1444"/>
                </a:cubicBezTo>
                <a:cubicBezTo>
                  <a:pt x="385" y="1427"/>
                  <a:pt x="385" y="1427"/>
                  <a:pt x="385" y="1427"/>
                </a:cubicBezTo>
                <a:cubicBezTo>
                  <a:pt x="384" y="1423"/>
                  <a:pt x="384" y="1423"/>
                  <a:pt x="384" y="1423"/>
                </a:cubicBezTo>
                <a:cubicBezTo>
                  <a:pt x="386" y="1420"/>
                  <a:pt x="386" y="1420"/>
                  <a:pt x="386" y="1420"/>
                </a:cubicBezTo>
                <a:cubicBezTo>
                  <a:pt x="390" y="1420"/>
                  <a:pt x="390" y="1420"/>
                  <a:pt x="390" y="1420"/>
                </a:cubicBezTo>
                <a:cubicBezTo>
                  <a:pt x="395" y="1423"/>
                  <a:pt x="395" y="1423"/>
                  <a:pt x="395" y="1423"/>
                </a:cubicBezTo>
                <a:cubicBezTo>
                  <a:pt x="398" y="1430"/>
                  <a:pt x="398" y="1430"/>
                  <a:pt x="398" y="1430"/>
                </a:cubicBezTo>
                <a:cubicBezTo>
                  <a:pt x="409" y="1431"/>
                  <a:pt x="409" y="1431"/>
                  <a:pt x="409" y="1431"/>
                </a:cubicBezTo>
                <a:cubicBezTo>
                  <a:pt x="410" y="1438"/>
                  <a:pt x="410" y="1438"/>
                  <a:pt x="410" y="1438"/>
                </a:cubicBezTo>
                <a:lnTo>
                  <a:pt x="404" y="1439"/>
                </a:lnTo>
                <a:close/>
                <a:moveTo>
                  <a:pt x="611" y="1712"/>
                </a:moveTo>
                <a:cubicBezTo>
                  <a:pt x="605" y="1709"/>
                  <a:pt x="605" y="1709"/>
                  <a:pt x="605" y="1709"/>
                </a:cubicBezTo>
                <a:cubicBezTo>
                  <a:pt x="605" y="1704"/>
                  <a:pt x="605" y="1704"/>
                  <a:pt x="605" y="1704"/>
                </a:cubicBezTo>
                <a:cubicBezTo>
                  <a:pt x="603" y="1696"/>
                  <a:pt x="603" y="1696"/>
                  <a:pt x="603" y="1696"/>
                </a:cubicBezTo>
                <a:cubicBezTo>
                  <a:pt x="595" y="1690"/>
                  <a:pt x="595" y="1690"/>
                  <a:pt x="595" y="1690"/>
                </a:cubicBezTo>
                <a:cubicBezTo>
                  <a:pt x="590" y="1682"/>
                  <a:pt x="590" y="1682"/>
                  <a:pt x="590" y="1682"/>
                </a:cubicBezTo>
                <a:cubicBezTo>
                  <a:pt x="590" y="1672"/>
                  <a:pt x="590" y="1672"/>
                  <a:pt x="590" y="1672"/>
                </a:cubicBezTo>
                <a:cubicBezTo>
                  <a:pt x="588" y="1665"/>
                  <a:pt x="588" y="1665"/>
                  <a:pt x="588" y="1665"/>
                </a:cubicBezTo>
                <a:cubicBezTo>
                  <a:pt x="590" y="1643"/>
                  <a:pt x="590" y="1643"/>
                  <a:pt x="590" y="1643"/>
                </a:cubicBezTo>
                <a:cubicBezTo>
                  <a:pt x="594" y="1656"/>
                  <a:pt x="594" y="1656"/>
                  <a:pt x="594" y="1656"/>
                </a:cubicBezTo>
                <a:cubicBezTo>
                  <a:pt x="598" y="1676"/>
                  <a:pt x="598" y="1676"/>
                  <a:pt x="598" y="1676"/>
                </a:cubicBezTo>
                <a:cubicBezTo>
                  <a:pt x="596" y="1681"/>
                  <a:pt x="596" y="1681"/>
                  <a:pt x="596" y="1681"/>
                </a:cubicBezTo>
                <a:cubicBezTo>
                  <a:pt x="605" y="1688"/>
                  <a:pt x="605" y="1688"/>
                  <a:pt x="605" y="1688"/>
                </a:cubicBezTo>
                <a:cubicBezTo>
                  <a:pt x="605" y="1694"/>
                  <a:pt x="605" y="1694"/>
                  <a:pt x="605" y="1694"/>
                </a:cubicBezTo>
                <a:cubicBezTo>
                  <a:pt x="612" y="1709"/>
                  <a:pt x="612" y="1709"/>
                  <a:pt x="612" y="1709"/>
                </a:cubicBezTo>
                <a:lnTo>
                  <a:pt x="611" y="1712"/>
                </a:lnTo>
                <a:close/>
                <a:moveTo>
                  <a:pt x="614" y="1581"/>
                </a:moveTo>
                <a:cubicBezTo>
                  <a:pt x="607" y="1588"/>
                  <a:pt x="607" y="1588"/>
                  <a:pt x="607" y="1588"/>
                </a:cubicBezTo>
                <a:cubicBezTo>
                  <a:pt x="605" y="1586"/>
                  <a:pt x="605" y="1586"/>
                  <a:pt x="605" y="1586"/>
                </a:cubicBezTo>
                <a:cubicBezTo>
                  <a:pt x="605" y="1582"/>
                  <a:pt x="605" y="1582"/>
                  <a:pt x="605" y="1582"/>
                </a:cubicBezTo>
                <a:cubicBezTo>
                  <a:pt x="614" y="1573"/>
                  <a:pt x="614" y="1573"/>
                  <a:pt x="614" y="1573"/>
                </a:cubicBezTo>
                <a:lnTo>
                  <a:pt x="614" y="1581"/>
                </a:lnTo>
                <a:close/>
                <a:moveTo>
                  <a:pt x="659" y="1772"/>
                </a:moveTo>
                <a:cubicBezTo>
                  <a:pt x="664" y="1783"/>
                  <a:pt x="664" y="1783"/>
                  <a:pt x="664" y="1783"/>
                </a:cubicBezTo>
                <a:cubicBezTo>
                  <a:pt x="659" y="1780"/>
                  <a:pt x="659" y="1780"/>
                  <a:pt x="659" y="1780"/>
                </a:cubicBezTo>
                <a:cubicBezTo>
                  <a:pt x="656" y="1781"/>
                  <a:pt x="656" y="1781"/>
                  <a:pt x="656" y="1781"/>
                </a:cubicBezTo>
                <a:cubicBezTo>
                  <a:pt x="655" y="1776"/>
                  <a:pt x="655" y="1776"/>
                  <a:pt x="655" y="1776"/>
                </a:cubicBezTo>
                <a:cubicBezTo>
                  <a:pt x="648" y="1757"/>
                  <a:pt x="648" y="1757"/>
                  <a:pt x="648" y="1757"/>
                </a:cubicBezTo>
                <a:cubicBezTo>
                  <a:pt x="651" y="1749"/>
                  <a:pt x="651" y="1749"/>
                  <a:pt x="651" y="1749"/>
                </a:cubicBezTo>
                <a:cubicBezTo>
                  <a:pt x="651" y="1732"/>
                  <a:pt x="651" y="1732"/>
                  <a:pt x="651" y="1732"/>
                </a:cubicBezTo>
                <a:cubicBezTo>
                  <a:pt x="647" y="1727"/>
                  <a:pt x="647" y="1727"/>
                  <a:pt x="647" y="1727"/>
                </a:cubicBezTo>
                <a:cubicBezTo>
                  <a:pt x="648" y="1722"/>
                  <a:pt x="648" y="1722"/>
                  <a:pt x="648" y="1722"/>
                </a:cubicBezTo>
                <a:cubicBezTo>
                  <a:pt x="654" y="1727"/>
                  <a:pt x="654" y="1727"/>
                  <a:pt x="654" y="1727"/>
                </a:cubicBezTo>
                <a:cubicBezTo>
                  <a:pt x="656" y="1742"/>
                  <a:pt x="656" y="1742"/>
                  <a:pt x="656" y="1742"/>
                </a:cubicBezTo>
                <a:cubicBezTo>
                  <a:pt x="660" y="1747"/>
                  <a:pt x="660" y="1747"/>
                  <a:pt x="660" y="1747"/>
                </a:cubicBezTo>
                <a:cubicBezTo>
                  <a:pt x="656" y="1758"/>
                  <a:pt x="656" y="1758"/>
                  <a:pt x="656" y="1758"/>
                </a:cubicBezTo>
                <a:lnTo>
                  <a:pt x="659" y="1772"/>
                </a:lnTo>
                <a:close/>
                <a:moveTo>
                  <a:pt x="631" y="1599"/>
                </a:moveTo>
                <a:cubicBezTo>
                  <a:pt x="637" y="1601"/>
                  <a:pt x="637" y="1601"/>
                  <a:pt x="637" y="1601"/>
                </a:cubicBezTo>
                <a:cubicBezTo>
                  <a:pt x="639" y="1597"/>
                  <a:pt x="639" y="1597"/>
                  <a:pt x="639" y="1597"/>
                </a:cubicBezTo>
                <a:cubicBezTo>
                  <a:pt x="649" y="1598"/>
                  <a:pt x="649" y="1598"/>
                  <a:pt x="649" y="1598"/>
                </a:cubicBezTo>
                <a:cubicBezTo>
                  <a:pt x="650" y="1605"/>
                  <a:pt x="650" y="1605"/>
                  <a:pt x="650" y="1605"/>
                </a:cubicBezTo>
                <a:cubicBezTo>
                  <a:pt x="658" y="1605"/>
                  <a:pt x="658" y="1605"/>
                  <a:pt x="658" y="1605"/>
                </a:cubicBezTo>
                <a:cubicBezTo>
                  <a:pt x="651" y="1608"/>
                  <a:pt x="651" y="1608"/>
                  <a:pt x="651" y="1608"/>
                </a:cubicBezTo>
                <a:cubicBezTo>
                  <a:pt x="649" y="1611"/>
                  <a:pt x="649" y="1611"/>
                  <a:pt x="649" y="1611"/>
                </a:cubicBezTo>
                <a:cubicBezTo>
                  <a:pt x="651" y="1614"/>
                  <a:pt x="651" y="1614"/>
                  <a:pt x="651" y="1614"/>
                </a:cubicBezTo>
                <a:cubicBezTo>
                  <a:pt x="640" y="1627"/>
                  <a:pt x="640" y="1627"/>
                  <a:pt x="640" y="1627"/>
                </a:cubicBezTo>
                <a:cubicBezTo>
                  <a:pt x="646" y="1630"/>
                  <a:pt x="646" y="1630"/>
                  <a:pt x="646" y="1630"/>
                </a:cubicBezTo>
                <a:cubicBezTo>
                  <a:pt x="637" y="1633"/>
                  <a:pt x="637" y="1633"/>
                  <a:pt x="637" y="1633"/>
                </a:cubicBezTo>
                <a:cubicBezTo>
                  <a:pt x="634" y="1637"/>
                  <a:pt x="634" y="1637"/>
                  <a:pt x="634" y="1637"/>
                </a:cubicBezTo>
                <a:cubicBezTo>
                  <a:pt x="634" y="1633"/>
                  <a:pt x="634" y="1633"/>
                  <a:pt x="634" y="1633"/>
                </a:cubicBezTo>
                <a:cubicBezTo>
                  <a:pt x="631" y="1634"/>
                  <a:pt x="631" y="1634"/>
                  <a:pt x="631" y="1634"/>
                </a:cubicBezTo>
                <a:cubicBezTo>
                  <a:pt x="627" y="1630"/>
                  <a:pt x="627" y="1630"/>
                  <a:pt x="627" y="1630"/>
                </a:cubicBezTo>
                <a:cubicBezTo>
                  <a:pt x="626" y="1633"/>
                  <a:pt x="626" y="1633"/>
                  <a:pt x="626" y="1633"/>
                </a:cubicBezTo>
                <a:cubicBezTo>
                  <a:pt x="621" y="1636"/>
                  <a:pt x="621" y="1636"/>
                  <a:pt x="621" y="1636"/>
                </a:cubicBezTo>
                <a:cubicBezTo>
                  <a:pt x="620" y="1627"/>
                  <a:pt x="620" y="1627"/>
                  <a:pt x="620" y="1627"/>
                </a:cubicBezTo>
                <a:cubicBezTo>
                  <a:pt x="621" y="1614"/>
                  <a:pt x="621" y="1614"/>
                  <a:pt x="621" y="1614"/>
                </a:cubicBezTo>
                <a:cubicBezTo>
                  <a:pt x="622" y="1603"/>
                  <a:pt x="622" y="1603"/>
                  <a:pt x="622" y="1603"/>
                </a:cubicBezTo>
                <a:lnTo>
                  <a:pt x="631" y="1599"/>
                </a:lnTo>
                <a:close/>
                <a:moveTo>
                  <a:pt x="908" y="967"/>
                </a:moveTo>
                <a:cubicBezTo>
                  <a:pt x="876" y="961"/>
                  <a:pt x="876" y="961"/>
                  <a:pt x="876" y="961"/>
                </a:cubicBezTo>
                <a:cubicBezTo>
                  <a:pt x="873" y="965"/>
                  <a:pt x="873" y="965"/>
                  <a:pt x="873" y="965"/>
                </a:cubicBezTo>
                <a:cubicBezTo>
                  <a:pt x="866" y="965"/>
                  <a:pt x="866" y="965"/>
                  <a:pt x="866" y="965"/>
                </a:cubicBezTo>
                <a:cubicBezTo>
                  <a:pt x="864" y="969"/>
                  <a:pt x="864" y="969"/>
                  <a:pt x="864" y="969"/>
                </a:cubicBezTo>
                <a:cubicBezTo>
                  <a:pt x="868" y="976"/>
                  <a:pt x="868" y="976"/>
                  <a:pt x="868" y="976"/>
                </a:cubicBezTo>
                <a:cubicBezTo>
                  <a:pt x="850" y="976"/>
                  <a:pt x="850" y="976"/>
                  <a:pt x="850" y="976"/>
                </a:cubicBezTo>
                <a:cubicBezTo>
                  <a:pt x="862" y="987"/>
                  <a:pt x="862" y="987"/>
                  <a:pt x="862" y="987"/>
                </a:cubicBezTo>
                <a:cubicBezTo>
                  <a:pt x="866" y="1001"/>
                  <a:pt x="866" y="1001"/>
                  <a:pt x="866" y="1001"/>
                </a:cubicBezTo>
                <a:cubicBezTo>
                  <a:pt x="882" y="1008"/>
                  <a:pt x="882" y="1008"/>
                  <a:pt x="882" y="1008"/>
                </a:cubicBezTo>
                <a:cubicBezTo>
                  <a:pt x="880" y="1022"/>
                  <a:pt x="880" y="1022"/>
                  <a:pt x="880" y="1022"/>
                </a:cubicBezTo>
                <a:cubicBezTo>
                  <a:pt x="883" y="1034"/>
                  <a:pt x="883" y="1034"/>
                  <a:pt x="883" y="1034"/>
                </a:cubicBezTo>
                <a:cubicBezTo>
                  <a:pt x="883" y="1025"/>
                  <a:pt x="883" y="1025"/>
                  <a:pt x="883" y="1025"/>
                </a:cubicBezTo>
                <a:cubicBezTo>
                  <a:pt x="892" y="1020"/>
                  <a:pt x="892" y="1020"/>
                  <a:pt x="892" y="1020"/>
                </a:cubicBezTo>
                <a:cubicBezTo>
                  <a:pt x="896" y="1020"/>
                  <a:pt x="896" y="1020"/>
                  <a:pt x="896" y="1020"/>
                </a:cubicBezTo>
                <a:cubicBezTo>
                  <a:pt x="900" y="1027"/>
                  <a:pt x="900" y="1027"/>
                  <a:pt x="900" y="1027"/>
                </a:cubicBezTo>
                <a:cubicBezTo>
                  <a:pt x="908" y="1035"/>
                  <a:pt x="908" y="1035"/>
                  <a:pt x="908" y="1035"/>
                </a:cubicBezTo>
                <a:cubicBezTo>
                  <a:pt x="902" y="1040"/>
                  <a:pt x="902" y="1040"/>
                  <a:pt x="902" y="1040"/>
                </a:cubicBezTo>
                <a:cubicBezTo>
                  <a:pt x="905" y="1041"/>
                  <a:pt x="905" y="1041"/>
                  <a:pt x="905" y="1041"/>
                </a:cubicBezTo>
                <a:cubicBezTo>
                  <a:pt x="902" y="1043"/>
                  <a:pt x="902" y="1043"/>
                  <a:pt x="902" y="1043"/>
                </a:cubicBezTo>
                <a:cubicBezTo>
                  <a:pt x="887" y="1041"/>
                  <a:pt x="887" y="1041"/>
                  <a:pt x="887" y="1041"/>
                </a:cubicBezTo>
                <a:cubicBezTo>
                  <a:pt x="885" y="1035"/>
                  <a:pt x="885" y="1035"/>
                  <a:pt x="885" y="1035"/>
                </a:cubicBezTo>
                <a:cubicBezTo>
                  <a:pt x="883" y="1048"/>
                  <a:pt x="883" y="1048"/>
                  <a:pt x="883" y="1048"/>
                </a:cubicBezTo>
                <a:cubicBezTo>
                  <a:pt x="885" y="1054"/>
                  <a:pt x="885" y="1054"/>
                  <a:pt x="885" y="1054"/>
                </a:cubicBezTo>
                <a:cubicBezTo>
                  <a:pt x="891" y="1052"/>
                  <a:pt x="891" y="1052"/>
                  <a:pt x="891" y="1052"/>
                </a:cubicBezTo>
                <a:cubicBezTo>
                  <a:pt x="894" y="1054"/>
                  <a:pt x="894" y="1054"/>
                  <a:pt x="894" y="1054"/>
                </a:cubicBezTo>
                <a:cubicBezTo>
                  <a:pt x="891" y="1057"/>
                  <a:pt x="891" y="1057"/>
                  <a:pt x="891" y="1057"/>
                </a:cubicBezTo>
                <a:cubicBezTo>
                  <a:pt x="897" y="1060"/>
                  <a:pt x="897" y="1060"/>
                  <a:pt x="897" y="1060"/>
                </a:cubicBezTo>
                <a:cubicBezTo>
                  <a:pt x="891" y="1064"/>
                  <a:pt x="891" y="1064"/>
                  <a:pt x="891" y="1064"/>
                </a:cubicBezTo>
                <a:cubicBezTo>
                  <a:pt x="900" y="1069"/>
                  <a:pt x="900" y="1069"/>
                  <a:pt x="900" y="1069"/>
                </a:cubicBezTo>
                <a:cubicBezTo>
                  <a:pt x="896" y="1078"/>
                  <a:pt x="896" y="1078"/>
                  <a:pt x="896" y="1078"/>
                </a:cubicBezTo>
                <a:cubicBezTo>
                  <a:pt x="898" y="1094"/>
                  <a:pt x="898" y="1094"/>
                  <a:pt x="898" y="1094"/>
                </a:cubicBezTo>
                <a:cubicBezTo>
                  <a:pt x="900" y="1103"/>
                  <a:pt x="900" y="1103"/>
                  <a:pt x="900" y="1103"/>
                </a:cubicBezTo>
                <a:cubicBezTo>
                  <a:pt x="890" y="1104"/>
                  <a:pt x="890" y="1104"/>
                  <a:pt x="890" y="1104"/>
                </a:cubicBezTo>
                <a:cubicBezTo>
                  <a:pt x="869" y="1108"/>
                  <a:pt x="869" y="1108"/>
                  <a:pt x="869" y="1108"/>
                </a:cubicBezTo>
                <a:cubicBezTo>
                  <a:pt x="857" y="1103"/>
                  <a:pt x="857" y="1103"/>
                  <a:pt x="857" y="1103"/>
                </a:cubicBezTo>
                <a:cubicBezTo>
                  <a:pt x="850" y="1095"/>
                  <a:pt x="850" y="1095"/>
                  <a:pt x="850" y="1095"/>
                </a:cubicBezTo>
                <a:cubicBezTo>
                  <a:pt x="838" y="1092"/>
                  <a:pt x="838" y="1092"/>
                  <a:pt x="838" y="1092"/>
                </a:cubicBezTo>
                <a:cubicBezTo>
                  <a:pt x="834" y="1078"/>
                  <a:pt x="834" y="1078"/>
                  <a:pt x="834" y="1078"/>
                </a:cubicBezTo>
                <a:cubicBezTo>
                  <a:pt x="834" y="1066"/>
                  <a:pt x="834" y="1066"/>
                  <a:pt x="834" y="1066"/>
                </a:cubicBezTo>
                <a:cubicBezTo>
                  <a:pt x="839" y="1069"/>
                  <a:pt x="839" y="1069"/>
                  <a:pt x="839" y="1069"/>
                </a:cubicBezTo>
                <a:cubicBezTo>
                  <a:pt x="843" y="1050"/>
                  <a:pt x="843" y="1050"/>
                  <a:pt x="843" y="1050"/>
                </a:cubicBezTo>
                <a:cubicBezTo>
                  <a:pt x="847" y="1047"/>
                  <a:pt x="847" y="1047"/>
                  <a:pt x="847" y="1047"/>
                </a:cubicBezTo>
                <a:cubicBezTo>
                  <a:pt x="853" y="1048"/>
                  <a:pt x="853" y="1048"/>
                  <a:pt x="853" y="1048"/>
                </a:cubicBezTo>
                <a:cubicBezTo>
                  <a:pt x="851" y="1044"/>
                  <a:pt x="851" y="1044"/>
                  <a:pt x="851" y="1044"/>
                </a:cubicBezTo>
                <a:cubicBezTo>
                  <a:pt x="843" y="1043"/>
                  <a:pt x="843" y="1043"/>
                  <a:pt x="843" y="1043"/>
                </a:cubicBezTo>
                <a:cubicBezTo>
                  <a:pt x="835" y="1029"/>
                  <a:pt x="835" y="1029"/>
                  <a:pt x="835" y="1029"/>
                </a:cubicBezTo>
                <a:cubicBezTo>
                  <a:pt x="829" y="1023"/>
                  <a:pt x="829" y="1023"/>
                  <a:pt x="829" y="1023"/>
                </a:cubicBezTo>
                <a:cubicBezTo>
                  <a:pt x="827" y="1021"/>
                  <a:pt x="827" y="1021"/>
                  <a:pt x="827" y="1021"/>
                </a:cubicBezTo>
                <a:cubicBezTo>
                  <a:pt x="818" y="1002"/>
                  <a:pt x="818" y="1002"/>
                  <a:pt x="818" y="1002"/>
                </a:cubicBezTo>
                <a:cubicBezTo>
                  <a:pt x="818" y="988"/>
                  <a:pt x="818" y="988"/>
                  <a:pt x="818" y="988"/>
                </a:cubicBezTo>
                <a:cubicBezTo>
                  <a:pt x="817" y="992"/>
                  <a:pt x="817" y="992"/>
                  <a:pt x="817" y="992"/>
                </a:cubicBezTo>
                <a:cubicBezTo>
                  <a:pt x="813" y="983"/>
                  <a:pt x="813" y="983"/>
                  <a:pt x="813" y="983"/>
                </a:cubicBezTo>
                <a:cubicBezTo>
                  <a:pt x="806" y="976"/>
                  <a:pt x="806" y="976"/>
                  <a:pt x="806" y="976"/>
                </a:cubicBezTo>
                <a:cubicBezTo>
                  <a:pt x="815" y="963"/>
                  <a:pt x="815" y="963"/>
                  <a:pt x="815" y="963"/>
                </a:cubicBezTo>
                <a:cubicBezTo>
                  <a:pt x="816" y="955"/>
                  <a:pt x="816" y="955"/>
                  <a:pt x="816" y="955"/>
                </a:cubicBezTo>
                <a:cubicBezTo>
                  <a:pt x="818" y="956"/>
                  <a:pt x="818" y="956"/>
                  <a:pt x="818" y="956"/>
                </a:cubicBezTo>
                <a:cubicBezTo>
                  <a:pt x="819" y="948"/>
                  <a:pt x="819" y="948"/>
                  <a:pt x="819" y="948"/>
                </a:cubicBezTo>
                <a:cubicBezTo>
                  <a:pt x="817" y="944"/>
                  <a:pt x="817" y="944"/>
                  <a:pt x="817" y="944"/>
                </a:cubicBezTo>
                <a:cubicBezTo>
                  <a:pt x="822" y="945"/>
                  <a:pt x="822" y="945"/>
                  <a:pt x="822" y="945"/>
                </a:cubicBezTo>
                <a:cubicBezTo>
                  <a:pt x="825" y="953"/>
                  <a:pt x="825" y="953"/>
                  <a:pt x="825" y="953"/>
                </a:cubicBezTo>
                <a:cubicBezTo>
                  <a:pt x="831" y="946"/>
                  <a:pt x="831" y="946"/>
                  <a:pt x="831" y="946"/>
                </a:cubicBezTo>
                <a:cubicBezTo>
                  <a:pt x="837" y="944"/>
                  <a:pt x="837" y="944"/>
                  <a:pt x="837" y="944"/>
                </a:cubicBezTo>
                <a:cubicBezTo>
                  <a:pt x="831" y="940"/>
                  <a:pt x="831" y="940"/>
                  <a:pt x="831" y="940"/>
                </a:cubicBezTo>
                <a:cubicBezTo>
                  <a:pt x="853" y="936"/>
                  <a:pt x="853" y="936"/>
                  <a:pt x="853" y="936"/>
                </a:cubicBezTo>
                <a:cubicBezTo>
                  <a:pt x="861" y="928"/>
                  <a:pt x="861" y="928"/>
                  <a:pt x="861" y="928"/>
                </a:cubicBezTo>
                <a:cubicBezTo>
                  <a:pt x="872" y="932"/>
                  <a:pt x="872" y="932"/>
                  <a:pt x="872" y="932"/>
                </a:cubicBezTo>
                <a:cubicBezTo>
                  <a:pt x="882" y="929"/>
                  <a:pt x="882" y="929"/>
                  <a:pt x="882" y="929"/>
                </a:cubicBezTo>
                <a:cubicBezTo>
                  <a:pt x="889" y="935"/>
                  <a:pt x="889" y="935"/>
                  <a:pt x="889" y="935"/>
                </a:cubicBezTo>
                <a:cubicBezTo>
                  <a:pt x="899" y="951"/>
                  <a:pt x="899" y="951"/>
                  <a:pt x="899" y="951"/>
                </a:cubicBezTo>
                <a:cubicBezTo>
                  <a:pt x="908" y="958"/>
                  <a:pt x="908" y="958"/>
                  <a:pt x="908" y="958"/>
                </a:cubicBezTo>
                <a:cubicBezTo>
                  <a:pt x="909" y="962"/>
                  <a:pt x="909" y="962"/>
                  <a:pt x="909" y="962"/>
                </a:cubicBezTo>
                <a:cubicBezTo>
                  <a:pt x="907" y="962"/>
                  <a:pt x="907" y="962"/>
                  <a:pt x="907" y="962"/>
                </a:cubicBezTo>
                <a:lnTo>
                  <a:pt x="908" y="967"/>
                </a:lnTo>
                <a:close/>
                <a:moveTo>
                  <a:pt x="393" y="1085"/>
                </a:moveTo>
                <a:cubicBezTo>
                  <a:pt x="386" y="1082"/>
                  <a:pt x="386" y="1082"/>
                  <a:pt x="386" y="1082"/>
                </a:cubicBezTo>
                <a:cubicBezTo>
                  <a:pt x="379" y="1082"/>
                  <a:pt x="379" y="1082"/>
                  <a:pt x="379" y="1082"/>
                </a:cubicBezTo>
                <a:cubicBezTo>
                  <a:pt x="378" y="1086"/>
                  <a:pt x="378" y="1086"/>
                  <a:pt x="378" y="1086"/>
                </a:cubicBezTo>
                <a:cubicBezTo>
                  <a:pt x="379" y="1091"/>
                  <a:pt x="379" y="1091"/>
                  <a:pt x="379" y="1091"/>
                </a:cubicBezTo>
                <a:cubicBezTo>
                  <a:pt x="400" y="1101"/>
                  <a:pt x="400" y="1101"/>
                  <a:pt x="400" y="1101"/>
                </a:cubicBezTo>
                <a:cubicBezTo>
                  <a:pt x="405" y="1105"/>
                  <a:pt x="405" y="1105"/>
                  <a:pt x="405" y="1105"/>
                </a:cubicBezTo>
                <a:cubicBezTo>
                  <a:pt x="410" y="1105"/>
                  <a:pt x="410" y="1105"/>
                  <a:pt x="410" y="1105"/>
                </a:cubicBezTo>
                <a:cubicBezTo>
                  <a:pt x="412" y="1101"/>
                  <a:pt x="412" y="1101"/>
                  <a:pt x="412" y="1101"/>
                </a:cubicBezTo>
                <a:cubicBezTo>
                  <a:pt x="410" y="1094"/>
                  <a:pt x="410" y="1094"/>
                  <a:pt x="410" y="1094"/>
                </a:cubicBezTo>
                <a:cubicBezTo>
                  <a:pt x="417" y="1081"/>
                  <a:pt x="417" y="1081"/>
                  <a:pt x="417" y="1081"/>
                </a:cubicBezTo>
                <a:lnTo>
                  <a:pt x="393" y="1085"/>
                </a:lnTo>
                <a:close/>
                <a:moveTo>
                  <a:pt x="716" y="1680"/>
                </a:moveTo>
                <a:cubicBezTo>
                  <a:pt x="719" y="1682"/>
                  <a:pt x="719" y="1682"/>
                  <a:pt x="719" y="1682"/>
                </a:cubicBezTo>
                <a:cubicBezTo>
                  <a:pt x="716" y="1674"/>
                  <a:pt x="716" y="1674"/>
                  <a:pt x="716" y="1674"/>
                </a:cubicBezTo>
                <a:lnTo>
                  <a:pt x="716" y="1680"/>
                </a:lnTo>
                <a:close/>
                <a:moveTo>
                  <a:pt x="470" y="1058"/>
                </a:moveTo>
                <a:cubicBezTo>
                  <a:pt x="468" y="1058"/>
                  <a:pt x="468" y="1058"/>
                  <a:pt x="468" y="1058"/>
                </a:cubicBezTo>
                <a:cubicBezTo>
                  <a:pt x="473" y="1063"/>
                  <a:pt x="473" y="1063"/>
                  <a:pt x="473" y="1063"/>
                </a:cubicBezTo>
                <a:lnTo>
                  <a:pt x="470" y="1058"/>
                </a:lnTo>
                <a:close/>
                <a:moveTo>
                  <a:pt x="515" y="1094"/>
                </a:moveTo>
                <a:cubicBezTo>
                  <a:pt x="511" y="1086"/>
                  <a:pt x="511" y="1086"/>
                  <a:pt x="511" y="1086"/>
                </a:cubicBezTo>
                <a:cubicBezTo>
                  <a:pt x="497" y="1081"/>
                  <a:pt x="497" y="1081"/>
                  <a:pt x="497" y="1081"/>
                </a:cubicBezTo>
                <a:cubicBezTo>
                  <a:pt x="489" y="1082"/>
                  <a:pt x="489" y="1082"/>
                  <a:pt x="489" y="1082"/>
                </a:cubicBezTo>
                <a:cubicBezTo>
                  <a:pt x="486" y="1089"/>
                  <a:pt x="486" y="1089"/>
                  <a:pt x="486" y="1089"/>
                </a:cubicBezTo>
                <a:cubicBezTo>
                  <a:pt x="493" y="1097"/>
                  <a:pt x="493" y="1097"/>
                  <a:pt x="493" y="1097"/>
                </a:cubicBezTo>
                <a:cubicBezTo>
                  <a:pt x="493" y="1103"/>
                  <a:pt x="493" y="1103"/>
                  <a:pt x="493" y="1103"/>
                </a:cubicBezTo>
                <a:cubicBezTo>
                  <a:pt x="495" y="1105"/>
                  <a:pt x="495" y="1105"/>
                  <a:pt x="495" y="1105"/>
                </a:cubicBezTo>
                <a:cubicBezTo>
                  <a:pt x="497" y="1101"/>
                  <a:pt x="497" y="1101"/>
                  <a:pt x="497" y="1101"/>
                </a:cubicBezTo>
                <a:cubicBezTo>
                  <a:pt x="501" y="1110"/>
                  <a:pt x="501" y="1110"/>
                  <a:pt x="501" y="1110"/>
                </a:cubicBezTo>
                <a:cubicBezTo>
                  <a:pt x="505" y="1105"/>
                  <a:pt x="505" y="1105"/>
                  <a:pt x="505" y="1105"/>
                </a:cubicBezTo>
                <a:cubicBezTo>
                  <a:pt x="511" y="1110"/>
                  <a:pt x="511" y="1110"/>
                  <a:pt x="511" y="1110"/>
                </a:cubicBezTo>
                <a:cubicBezTo>
                  <a:pt x="506" y="1092"/>
                  <a:pt x="506" y="1092"/>
                  <a:pt x="506" y="1092"/>
                </a:cubicBezTo>
                <a:cubicBezTo>
                  <a:pt x="511" y="1097"/>
                  <a:pt x="511" y="1097"/>
                  <a:pt x="511" y="1097"/>
                </a:cubicBezTo>
                <a:lnTo>
                  <a:pt x="515" y="1094"/>
                </a:lnTo>
                <a:close/>
                <a:moveTo>
                  <a:pt x="515" y="1069"/>
                </a:moveTo>
                <a:cubicBezTo>
                  <a:pt x="510" y="1072"/>
                  <a:pt x="510" y="1072"/>
                  <a:pt x="510" y="1072"/>
                </a:cubicBezTo>
                <a:cubicBezTo>
                  <a:pt x="525" y="1082"/>
                  <a:pt x="525" y="1082"/>
                  <a:pt x="525" y="1082"/>
                </a:cubicBezTo>
                <a:cubicBezTo>
                  <a:pt x="528" y="1086"/>
                  <a:pt x="528" y="1086"/>
                  <a:pt x="528" y="1086"/>
                </a:cubicBezTo>
                <a:cubicBezTo>
                  <a:pt x="530" y="1086"/>
                  <a:pt x="530" y="1086"/>
                  <a:pt x="530" y="1086"/>
                </a:cubicBezTo>
                <a:cubicBezTo>
                  <a:pt x="530" y="1084"/>
                  <a:pt x="530" y="1084"/>
                  <a:pt x="530" y="1084"/>
                </a:cubicBezTo>
                <a:cubicBezTo>
                  <a:pt x="525" y="1075"/>
                  <a:pt x="525" y="1075"/>
                  <a:pt x="525" y="1075"/>
                </a:cubicBezTo>
                <a:lnTo>
                  <a:pt x="515" y="1069"/>
                </a:lnTo>
                <a:close/>
                <a:moveTo>
                  <a:pt x="477" y="1082"/>
                </a:moveTo>
                <a:cubicBezTo>
                  <a:pt x="481" y="1085"/>
                  <a:pt x="481" y="1085"/>
                  <a:pt x="481" y="1085"/>
                </a:cubicBezTo>
                <a:cubicBezTo>
                  <a:pt x="480" y="1079"/>
                  <a:pt x="480" y="1079"/>
                  <a:pt x="480" y="1079"/>
                </a:cubicBezTo>
                <a:lnTo>
                  <a:pt x="477" y="1082"/>
                </a:lnTo>
                <a:close/>
                <a:moveTo>
                  <a:pt x="324" y="1038"/>
                </a:moveTo>
                <a:cubicBezTo>
                  <a:pt x="327" y="1054"/>
                  <a:pt x="327" y="1054"/>
                  <a:pt x="327" y="1054"/>
                </a:cubicBezTo>
                <a:cubicBezTo>
                  <a:pt x="327" y="1065"/>
                  <a:pt x="327" y="1065"/>
                  <a:pt x="327" y="1065"/>
                </a:cubicBezTo>
                <a:cubicBezTo>
                  <a:pt x="331" y="1071"/>
                  <a:pt x="331" y="1071"/>
                  <a:pt x="331" y="1071"/>
                </a:cubicBezTo>
                <a:cubicBezTo>
                  <a:pt x="336" y="1066"/>
                  <a:pt x="336" y="1066"/>
                  <a:pt x="336" y="1066"/>
                </a:cubicBezTo>
                <a:cubicBezTo>
                  <a:pt x="340" y="1066"/>
                  <a:pt x="340" y="1066"/>
                  <a:pt x="340" y="1066"/>
                </a:cubicBezTo>
                <a:cubicBezTo>
                  <a:pt x="341" y="1063"/>
                  <a:pt x="341" y="1063"/>
                  <a:pt x="341" y="1063"/>
                </a:cubicBezTo>
                <a:cubicBezTo>
                  <a:pt x="341" y="1041"/>
                  <a:pt x="341" y="1041"/>
                  <a:pt x="341" y="1041"/>
                </a:cubicBezTo>
                <a:cubicBezTo>
                  <a:pt x="340" y="1034"/>
                  <a:pt x="340" y="1034"/>
                  <a:pt x="340" y="1034"/>
                </a:cubicBezTo>
                <a:cubicBezTo>
                  <a:pt x="335" y="1031"/>
                  <a:pt x="335" y="1031"/>
                  <a:pt x="335" y="1031"/>
                </a:cubicBezTo>
                <a:cubicBezTo>
                  <a:pt x="328" y="1039"/>
                  <a:pt x="328" y="1039"/>
                  <a:pt x="328" y="1039"/>
                </a:cubicBezTo>
                <a:lnTo>
                  <a:pt x="324" y="1038"/>
                </a:lnTo>
                <a:close/>
                <a:moveTo>
                  <a:pt x="357" y="1154"/>
                </a:moveTo>
                <a:cubicBezTo>
                  <a:pt x="356" y="1151"/>
                  <a:pt x="356" y="1151"/>
                  <a:pt x="356" y="1151"/>
                </a:cubicBezTo>
                <a:cubicBezTo>
                  <a:pt x="354" y="1154"/>
                  <a:pt x="354" y="1154"/>
                  <a:pt x="354" y="1154"/>
                </a:cubicBezTo>
                <a:lnTo>
                  <a:pt x="357" y="1154"/>
                </a:lnTo>
                <a:close/>
                <a:moveTo>
                  <a:pt x="333" y="1556"/>
                </a:moveTo>
                <a:cubicBezTo>
                  <a:pt x="329" y="1554"/>
                  <a:pt x="329" y="1554"/>
                  <a:pt x="329" y="1554"/>
                </a:cubicBezTo>
                <a:cubicBezTo>
                  <a:pt x="327" y="1560"/>
                  <a:pt x="327" y="1560"/>
                  <a:pt x="327" y="1560"/>
                </a:cubicBezTo>
                <a:cubicBezTo>
                  <a:pt x="331" y="1560"/>
                  <a:pt x="331" y="1560"/>
                  <a:pt x="331" y="1560"/>
                </a:cubicBezTo>
                <a:lnTo>
                  <a:pt x="333" y="1556"/>
                </a:lnTo>
                <a:close/>
                <a:moveTo>
                  <a:pt x="340" y="1016"/>
                </a:moveTo>
                <a:cubicBezTo>
                  <a:pt x="338" y="1002"/>
                  <a:pt x="338" y="1002"/>
                  <a:pt x="338" y="1002"/>
                </a:cubicBezTo>
                <a:cubicBezTo>
                  <a:pt x="337" y="1007"/>
                  <a:pt x="337" y="1007"/>
                  <a:pt x="337" y="1007"/>
                </a:cubicBezTo>
                <a:cubicBezTo>
                  <a:pt x="330" y="1010"/>
                  <a:pt x="330" y="1010"/>
                  <a:pt x="330" y="1010"/>
                </a:cubicBezTo>
                <a:cubicBezTo>
                  <a:pt x="328" y="1012"/>
                  <a:pt x="328" y="1012"/>
                  <a:pt x="328" y="1012"/>
                </a:cubicBezTo>
                <a:cubicBezTo>
                  <a:pt x="330" y="1024"/>
                  <a:pt x="330" y="1024"/>
                  <a:pt x="330" y="1024"/>
                </a:cubicBezTo>
                <a:cubicBezTo>
                  <a:pt x="336" y="1031"/>
                  <a:pt x="336" y="1031"/>
                  <a:pt x="336" y="1031"/>
                </a:cubicBezTo>
                <a:lnTo>
                  <a:pt x="340" y="1016"/>
                </a:lnTo>
                <a:close/>
              </a:path>
            </a:pathLst>
          </a:custGeom>
          <a:solidFill>
            <a:srgbClr val="5F2785"/>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7" name="Group 26"/>
          <p:cNvGrpSpPr/>
          <p:nvPr/>
        </p:nvGrpSpPr>
        <p:grpSpPr>
          <a:xfrm>
            <a:off x="2398477" y="1756386"/>
            <a:ext cx="484188" cy="696825"/>
            <a:chOff x="-839788" y="1289050"/>
            <a:chExt cx="484188" cy="696825"/>
          </a:xfrm>
        </p:grpSpPr>
        <p:sp>
          <p:nvSpPr>
            <p:cNvPr id="18" name="Freeform 13"/>
            <p:cNvSpPr>
              <a:spLocks/>
            </p:cNvSpPr>
            <p:nvPr/>
          </p:nvSpPr>
          <p:spPr bwMode="auto">
            <a:xfrm>
              <a:off x="-644525" y="1630363"/>
              <a:ext cx="100013" cy="355512"/>
            </a:xfrm>
            <a:custGeom>
              <a:avLst/>
              <a:gdLst>
                <a:gd name="T0" fmla="*/ 15 w 26"/>
                <a:gd name="T1" fmla="*/ 0 h 115"/>
                <a:gd name="T2" fmla="*/ 10 w 26"/>
                <a:gd name="T3" fmla="*/ 0 h 115"/>
                <a:gd name="T4" fmla="*/ 9 w 26"/>
                <a:gd name="T5" fmla="*/ 2 h 115"/>
                <a:gd name="T6" fmla="*/ 6 w 26"/>
                <a:gd name="T7" fmla="*/ 3 h 115"/>
                <a:gd name="T8" fmla="*/ 6 w 26"/>
                <a:gd name="T9" fmla="*/ 4 h 115"/>
                <a:gd name="T10" fmla="*/ 2 w 26"/>
                <a:gd name="T11" fmla="*/ 83 h 115"/>
                <a:gd name="T12" fmla="*/ 0 w 26"/>
                <a:gd name="T13" fmla="*/ 86 h 115"/>
                <a:gd name="T14" fmla="*/ 0 w 26"/>
                <a:gd name="T15" fmla="*/ 112 h 115"/>
                <a:gd name="T16" fmla="*/ 3 w 26"/>
                <a:gd name="T17" fmla="*/ 115 h 115"/>
                <a:gd name="T18" fmla="*/ 22 w 26"/>
                <a:gd name="T19" fmla="*/ 115 h 115"/>
                <a:gd name="T20" fmla="*/ 26 w 26"/>
                <a:gd name="T21" fmla="*/ 112 h 115"/>
                <a:gd name="T22" fmla="*/ 26 w 26"/>
                <a:gd name="T23" fmla="*/ 86 h 115"/>
                <a:gd name="T24" fmla="*/ 24 w 26"/>
                <a:gd name="T25" fmla="*/ 83 h 115"/>
                <a:gd name="T26" fmla="*/ 19 w 26"/>
                <a:gd name="T27" fmla="*/ 4 h 115"/>
                <a:gd name="T28" fmla="*/ 19 w 26"/>
                <a:gd name="T29" fmla="*/ 4 h 115"/>
                <a:gd name="T30" fmla="*/ 17 w 26"/>
                <a:gd name="T31" fmla="*/ 2 h 115"/>
                <a:gd name="T32" fmla="*/ 15 w 26"/>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15">
                  <a:moveTo>
                    <a:pt x="15" y="0"/>
                  </a:moveTo>
                  <a:cubicBezTo>
                    <a:pt x="14" y="0"/>
                    <a:pt x="12" y="0"/>
                    <a:pt x="10" y="0"/>
                  </a:cubicBezTo>
                  <a:cubicBezTo>
                    <a:pt x="10" y="1"/>
                    <a:pt x="9" y="2"/>
                    <a:pt x="9" y="2"/>
                  </a:cubicBezTo>
                  <a:cubicBezTo>
                    <a:pt x="8" y="2"/>
                    <a:pt x="7" y="3"/>
                    <a:pt x="6" y="3"/>
                  </a:cubicBezTo>
                  <a:cubicBezTo>
                    <a:pt x="6" y="3"/>
                    <a:pt x="6" y="4"/>
                    <a:pt x="6" y="4"/>
                  </a:cubicBezTo>
                  <a:cubicBezTo>
                    <a:pt x="5" y="30"/>
                    <a:pt x="3" y="57"/>
                    <a:pt x="2" y="83"/>
                  </a:cubicBezTo>
                  <a:cubicBezTo>
                    <a:pt x="1" y="84"/>
                    <a:pt x="0" y="85"/>
                    <a:pt x="0" y="86"/>
                  </a:cubicBezTo>
                  <a:cubicBezTo>
                    <a:pt x="0" y="112"/>
                    <a:pt x="0" y="112"/>
                    <a:pt x="0" y="112"/>
                  </a:cubicBezTo>
                  <a:cubicBezTo>
                    <a:pt x="0" y="113"/>
                    <a:pt x="1" y="115"/>
                    <a:pt x="3" y="115"/>
                  </a:cubicBezTo>
                  <a:cubicBezTo>
                    <a:pt x="22" y="115"/>
                    <a:pt x="22" y="115"/>
                    <a:pt x="22" y="115"/>
                  </a:cubicBezTo>
                  <a:cubicBezTo>
                    <a:pt x="24" y="115"/>
                    <a:pt x="26" y="113"/>
                    <a:pt x="26" y="112"/>
                  </a:cubicBezTo>
                  <a:cubicBezTo>
                    <a:pt x="26" y="86"/>
                    <a:pt x="26" y="86"/>
                    <a:pt x="26" y="86"/>
                  </a:cubicBezTo>
                  <a:cubicBezTo>
                    <a:pt x="26" y="85"/>
                    <a:pt x="25" y="84"/>
                    <a:pt x="24" y="83"/>
                  </a:cubicBezTo>
                  <a:cubicBezTo>
                    <a:pt x="22" y="57"/>
                    <a:pt x="21" y="30"/>
                    <a:pt x="19" y="4"/>
                  </a:cubicBezTo>
                  <a:cubicBezTo>
                    <a:pt x="19" y="4"/>
                    <a:pt x="19" y="4"/>
                    <a:pt x="19" y="4"/>
                  </a:cubicBezTo>
                  <a:cubicBezTo>
                    <a:pt x="18" y="3"/>
                    <a:pt x="18" y="3"/>
                    <a:pt x="17" y="2"/>
                  </a:cubicBezTo>
                  <a:cubicBezTo>
                    <a:pt x="16" y="2"/>
                    <a:pt x="16" y="1"/>
                    <a:pt x="1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631825" y="1289050"/>
              <a:ext cx="76200" cy="231775"/>
            </a:xfrm>
            <a:custGeom>
              <a:avLst/>
              <a:gdLst>
                <a:gd name="T0" fmla="*/ 20 w 20"/>
                <a:gd name="T1" fmla="*/ 61 h 61"/>
                <a:gd name="T2" fmla="*/ 20 w 20"/>
                <a:gd name="T3" fmla="*/ 60 h 61"/>
                <a:gd name="T4" fmla="*/ 15 w 20"/>
                <a:gd name="T5" fmla="*/ 4 h 61"/>
                <a:gd name="T6" fmla="*/ 10 w 20"/>
                <a:gd name="T7" fmla="*/ 0 h 61"/>
                <a:gd name="T8" fmla="*/ 5 w 20"/>
                <a:gd name="T9" fmla="*/ 4 h 61"/>
                <a:gd name="T10" fmla="*/ 0 w 20"/>
                <a:gd name="T11" fmla="*/ 60 h 61"/>
                <a:gd name="T12" fmla="*/ 0 w 20"/>
                <a:gd name="T13" fmla="*/ 61 h 61"/>
                <a:gd name="T14" fmla="*/ 1 w 20"/>
                <a:gd name="T15" fmla="*/ 61 h 61"/>
                <a:gd name="T16" fmla="*/ 18 w 20"/>
                <a:gd name="T17" fmla="*/ 60 h 61"/>
                <a:gd name="T18" fmla="*/ 20 w 20"/>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1">
                  <a:moveTo>
                    <a:pt x="20" y="61"/>
                  </a:moveTo>
                  <a:cubicBezTo>
                    <a:pt x="20" y="61"/>
                    <a:pt x="20" y="60"/>
                    <a:pt x="20" y="60"/>
                  </a:cubicBezTo>
                  <a:cubicBezTo>
                    <a:pt x="18" y="41"/>
                    <a:pt x="16" y="23"/>
                    <a:pt x="15" y="4"/>
                  </a:cubicBezTo>
                  <a:cubicBezTo>
                    <a:pt x="14" y="2"/>
                    <a:pt x="12" y="0"/>
                    <a:pt x="10" y="0"/>
                  </a:cubicBezTo>
                  <a:cubicBezTo>
                    <a:pt x="8" y="0"/>
                    <a:pt x="5" y="2"/>
                    <a:pt x="5" y="4"/>
                  </a:cubicBezTo>
                  <a:cubicBezTo>
                    <a:pt x="3" y="23"/>
                    <a:pt x="2" y="41"/>
                    <a:pt x="0" y="60"/>
                  </a:cubicBezTo>
                  <a:cubicBezTo>
                    <a:pt x="0" y="60"/>
                    <a:pt x="0" y="61"/>
                    <a:pt x="0" y="61"/>
                  </a:cubicBezTo>
                  <a:cubicBezTo>
                    <a:pt x="0" y="61"/>
                    <a:pt x="0" y="61"/>
                    <a:pt x="1" y="61"/>
                  </a:cubicBezTo>
                  <a:cubicBezTo>
                    <a:pt x="5" y="56"/>
                    <a:pt x="13" y="55"/>
                    <a:pt x="18" y="60"/>
                  </a:cubicBezTo>
                  <a:cubicBezTo>
                    <a:pt x="19" y="60"/>
                    <a:pt x="19" y="61"/>
                    <a:pt x="20" y="6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p:nvSpPr>
          <p:spPr bwMode="auto">
            <a:xfrm>
              <a:off x="-577850" y="1550988"/>
              <a:ext cx="222250" cy="168275"/>
            </a:xfrm>
            <a:custGeom>
              <a:avLst/>
              <a:gdLst>
                <a:gd name="T0" fmla="*/ 56 w 58"/>
                <a:gd name="T1" fmla="*/ 35 h 44"/>
                <a:gd name="T2" fmla="*/ 12 w 58"/>
                <a:gd name="T3" fmla="*/ 0 h 44"/>
                <a:gd name="T4" fmla="*/ 9 w 58"/>
                <a:gd name="T5" fmla="*/ 0 h 44"/>
                <a:gd name="T6" fmla="*/ 7 w 58"/>
                <a:gd name="T7" fmla="*/ 11 h 44"/>
                <a:gd name="T8" fmla="*/ 2 w 58"/>
                <a:gd name="T9" fmla="*/ 14 h 44"/>
                <a:gd name="T10" fmla="*/ 0 w 58"/>
                <a:gd name="T11" fmla="*/ 15 h 44"/>
                <a:gd name="T12" fmla="*/ 1 w 58"/>
                <a:gd name="T13" fmla="*/ 17 h 44"/>
                <a:gd name="T14" fmla="*/ 4 w 58"/>
                <a:gd name="T15" fmla="*/ 19 h 44"/>
                <a:gd name="T16" fmla="*/ 51 w 58"/>
                <a:gd name="T17" fmla="*/ 43 h 44"/>
                <a:gd name="T18" fmla="*/ 57 w 58"/>
                <a:gd name="T19" fmla="*/ 41 h 44"/>
                <a:gd name="T20" fmla="*/ 56 w 58"/>
                <a:gd name="T2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4">
                  <a:moveTo>
                    <a:pt x="56" y="35"/>
                  </a:moveTo>
                  <a:cubicBezTo>
                    <a:pt x="41" y="23"/>
                    <a:pt x="27" y="12"/>
                    <a:pt x="12" y="0"/>
                  </a:cubicBezTo>
                  <a:cubicBezTo>
                    <a:pt x="11" y="0"/>
                    <a:pt x="10" y="0"/>
                    <a:pt x="9" y="0"/>
                  </a:cubicBezTo>
                  <a:cubicBezTo>
                    <a:pt x="10" y="4"/>
                    <a:pt x="9" y="8"/>
                    <a:pt x="7" y="11"/>
                  </a:cubicBezTo>
                  <a:cubicBezTo>
                    <a:pt x="5" y="12"/>
                    <a:pt x="4" y="13"/>
                    <a:pt x="2" y="14"/>
                  </a:cubicBezTo>
                  <a:cubicBezTo>
                    <a:pt x="1" y="14"/>
                    <a:pt x="1" y="15"/>
                    <a:pt x="0" y="15"/>
                  </a:cubicBezTo>
                  <a:cubicBezTo>
                    <a:pt x="0" y="16"/>
                    <a:pt x="0" y="17"/>
                    <a:pt x="1" y="17"/>
                  </a:cubicBezTo>
                  <a:cubicBezTo>
                    <a:pt x="2" y="18"/>
                    <a:pt x="3" y="18"/>
                    <a:pt x="4" y="19"/>
                  </a:cubicBezTo>
                  <a:cubicBezTo>
                    <a:pt x="20" y="27"/>
                    <a:pt x="35" y="35"/>
                    <a:pt x="51" y="43"/>
                  </a:cubicBezTo>
                  <a:cubicBezTo>
                    <a:pt x="53" y="44"/>
                    <a:pt x="56" y="43"/>
                    <a:pt x="57" y="41"/>
                  </a:cubicBezTo>
                  <a:cubicBezTo>
                    <a:pt x="58" y="39"/>
                    <a:pt x="58" y="36"/>
                    <a:pt x="56" y="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p:cNvSpPr>
            <p:nvPr/>
          </p:nvSpPr>
          <p:spPr bwMode="auto">
            <a:xfrm>
              <a:off x="-839788" y="1550988"/>
              <a:ext cx="227013" cy="171450"/>
            </a:xfrm>
            <a:custGeom>
              <a:avLst/>
              <a:gdLst>
                <a:gd name="T0" fmla="*/ 53 w 59"/>
                <a:gd name="T1" fmla="*/ 13 h 45"/>
                <a:gd name="T2" fmla="*/ 49 w 59"/>
                <a:gd name="T3" fmla="*/ 1 h 45"/>
                <a:gd name="T4" fmla="*/ 46 w 59"/>
                <a:gd name="T5" fmla="*/ 1 h 45"/>
                <a:gd name="T6" fmla="*/ 2 w 59"/>
                <a:gd name="T7" fmla="*/ 36 h 45"/>
                <a:gd name="T8" fmla="*/ 1 w 59"/>
                <a:gd name="T9" fmla="*/ 42 h 45"/>
                <a:gd name="T10" fmla="*/ 7 w 59"/>
                <a:gd name="T11" fmla="*/ 44 h 45"/>
                <a:gd name="T12" fmla="*/ 55 w 59"/>
                <a:gd name="T13" fmla="*/ 19 h 45"/>
                <a:gd name="T14" fmla="*/ 57 w 59"/>
                <a:gd name="T15" fmla="*/ 18 h 45"/>
                <a:gd name="T16" fmla="*/ 59 w 59"/>
                <a:gd name="T17" fmla="*/ 15 h 45"/>
                <a:gd name="T18" fmla="*/ 57 w 59"/>
                <a:gd name="T19" fmla="*/ 15 h 45"/>
                <a:gd name="T20" fmla="*/ 53 w 59"/>
                <a:gd name="T21"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5">
                  <a:moveTo>
                    <a:pt x="53" y="13"/>
                  </a:moveTo>
                  <a:cubicBezTo>
                    <a:pt x="50" y="10"/>
                    <a:pt x="48" y="5"/>
                    <a:pt x="49" y="1"/>
                  </a:cubicBezTo>
                  <a:cubicBezTo>
                    <a:pt x="48" y="0"/>
                    <a:pt x="47" y="0"/>
                    <a:pt x="46" y="1"/>
                  </a:cubicBezTo>
                  <a:cubicBezTo>
                    <a:pt x="32" y="12"/>
                    <a:pt x="17" y="24"/>
                    <a:pt x="2" y="36"/>
                  </a:cubicBezTo>
                  <a:cubicBezTo>
                    <a:pt x="0" y="37"/>
                    <a:pt x="0" y="40"/>
                    <a:pt x="1" y="42"/>
                  </a:cubicBezTo>
                  <a:cubicBezTo>
                    <a:pt x="2" y="44"/>
                    <a:pt x="5" y="45"/>
                    <a:pt x="7" y="44"/>
                  </a:cubicBezTo>
                  <a:cubicBezTo>
                    <a:pt x="23" y="36"/>
                    <a:pt x="39" y="27"/>
                    <a:pt x="55" y="19"/>
                  </a:cubicBezTo>
                  <a:cubicBezTo>
                    <a:pt x="56" y="19"/>
                    <a:pt x="57" y="18"/>
                    <a:pt x="57" y="18"/>
                  </a:cubicBezTo>
                  <a:cubicBezTo>
                    <a:pt x="58" y="17"/>
                    <a:pt x="59" y="17"/>
                    <a:pt x="59" y="15"/>
                  </a:cubicBezTo>
                  <a:cubicBezTo>
                    <a:pt x="58" y="15"/>
                    <a:pt x="58" y="15"/>
                    <a:pt x="57" y="15"/>
                  </a:cubicBezTo>
                  <a:cubicBezTo>
                    <a:pt x="56" y="14"/>
                    <a:pt x="54" y="14"/>
                    <a:pt x="5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631825" y="1524000"/>
              <a:ext cx="68263" cy="68263"/>
            </a:xfrm>
            <a:custGeom>
              <a:avLst/>
              <a:gdLst>
                <a:gd name="T0" fmla="*/ 18 w 18"/>
                <a:gd name="T1" fmla="*/ 8 h 18"/>
                <a:gd name="T2" fmla="*/ 16 w 18"/>
                <a:gd name="T3" fmla="*/ 4 h 18"/>
                <a:gd name="T4" fmla="*/ 15 w 18"/>
                <a:gd name="T5" fmla="*/ 3 h 18"/>
                <a:gd name="T6" fmla="*/ 3 w 18"/>
                <a:gd name="T7" fmla="*/ 4 h 18"/>
                <a:gd name="T8" fmla="*/ 3 w 18"/>
                <a:gd name="T9" fmla="*/ 4 h 18"/>
                <a:gd name="T10" fmla="*/ 1 w 18"/>
                <a:gd name="T11" fmla="*/ 8 h 18"/>
                <a:gd name="T12" fmla="*/ 4 w 18"/>
                <a:gd name="T13" fmla="*/ 16 h 18"/>
                <a:gd name="T14" fmla="*/ 6 w 18"/>
                <a:gd name="T15" fmla="*/ 18 h 18"/>
                <a:gd name="T16" fmla="*/ 7 w 18"/>
                <a:gd name="T17" fmla="*/ 18 h 18"/>
                <a:gd name="T18" fmla="*/ 11 w 18"/>
                <a:gd name="T19" fmla="*/ 18 h 18"/>
                <a:gd name="T20" fmla="*/ 13 w 18"/>
                <a:gd name="T21" fmla="*/ 18 h 18"/>
                <a:gd name="T22" fmla="*/ 16 w 18"/>
                <a:gd name="T23" fmla="*/ 15 h 18"/>
                <a:gd name="T24" fmla="*/ 18 w 18"/>
                <a:gd name="T25"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8" y="8"/>
                  </a:moveTo>
                  <a:cubicBezTo>
                    <a:pt x="18" y="7"/>
                    <a:pt x="17" y="5"/>
                    <a:pt x="16" y="4"/>
                  </a:cubicBezTo>
                  <a:cubicBezTo>
                    <a:pt x="16" y="4"/>
                    <a:pt x="16" y="4"/>
                    <a:pt x="15" y="3"/>
                  </a:cubicBezTo>
                  <a:cubicBezTo>
                    <a:pt x="12" y="0"/>
                    <a:pt x="6" y="0"/>
                    <a:pt x="3" y="4"/>
                  </a:cubicBezTo>
                  <a:cubicBezTo>
                    <a:pt x="3" y="4"/>
                    <a:pt x="3" y="4"/>
                    <a:pt x="3" y="4"/>
                  </a:cubicBezTo>
                  <a:cubicBezTo>
                    <a:pt x="2" y="5"/>
                    <a:pt x="1" y="7"/>
                    <a:pt x="1" y="8"/>
                  </a:cubicBezTo>
                  <a:cubicBezTo>
                    <a:pt x="0" y="11"/>
                    <a:pt x="1" y="14"/>
                    <a:pt x="4" y="16"/>
                  </a:cubicBezTo>
                  <a:cubicBezTo>
                    <a:pt x="5" y="17"/>
                    <a:pt x="5" y="17"/>
                    <a:pt x="6" y="18"/>
                  </a:cubicBezTo>
                  <a:cubicBezTo>
                    <a:pt x="7" y="18"/>
                    <a:pt x="7" y="18"/>
                    <a:pt x="7" y="18"/>
                  </a:cubicBezTo>
                  <a:cubicBezTo>
                    <a:pt x="9" y="18"/>
                    <a:pt x="10" y="18"/>
                    <a:pt x="11" y="18"/>
                  </a:cubicBezTo>
                  <a:cubicBezTo>
                    <a:pt x="12" y="18"/>
                    <a:pt x="12" y="18"/>
                    <a:pt x="13" y="18"/>
                  </a:cubicBezTo>
                  <a:cubicBezTo>
                    <a:pt x="14" y="17"/>
                    <a:pt x="15" y="16"/>
                    <a:pt x="16" y="15"/>
                  </a:cubicBezTo>
                  <a:cubicBezTo>
                    <a:pt x="18" y="13"/>
                    <a:pt x="18" y="10"/>
                    <a:pt x="1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204" name="Straight Connector 203"/>
          <p:cNvCxnSpPr/>
          <p:nvPr/>
        </p:nvCxnSpPr>
        <p:spPr>
          <a:xfrm>
            <a:off x="8783052" y="1480141"/>
            <a:ext cx="0" cy="17236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406105" y="1460992"/>
            <a:ext cx="0" cy="17236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652211" y="1509382"/>
            <a:ext cx="0" cy="17236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898317" y="1480141"/>
            <a:ext cx="0" cy="17236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rot="5400000">
            <a:off x="2461637" y="3354416"/>
            <a:ext cx="281405" cy="281405"/>
            <a:chOff x="5204410" y="4647246"/>
            <a:chExt cx="281405" cy="281405"/>
          </a:xfrm>
        </p:grpSpPr>
        <p:sp>
          <p:nvSpPr>
            <p:cNvPr id="211" name="Oval 210"/>
            <p:cNvSpPr/>
            <p:nvPr/>
          </p:nvSpPr>
          <p:spPr>
            <a:xfrm>
              <a:off x="5204410" y="4647246"/>
              <a:ext cx="281405" cy="281405"/>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42000"/>
                </a:prstClr>
              </a:innerShdw>
            </a:effectLst>
          </p:spPr>
          <p:txBody>
            <a:bodyPr vert="horz" wrap="none" lIns="91440" tIns="45720" rIns="91440" bIns="45720" numCol="1" rtlCol="0" anchor="t" anchorCtr="0" compatLnSpc="1">
              <a:prstTxWarp prst="textNoShape">
                <a:avLst/>
              </a:prstTxWarp>
            </a:bodyPr>
            <a:lstStyle/>
            <a:p>
              <a:pPr marL="0" indent="0" defTabSz="914400">
                <a:buClrTx/>
                <a:buFontTx/>
                <a:buNone/>
              </a:pPr>
              <a:endParaRPr lang="en-US" dirty="0">
                <a:solidFill>
                  <a:schemeClr val="tx1"/>
                </a:solidFill>
              </a:endParaRPr>
            </a:p>
          </p:txBody>
        </p:sp>
        <p:sp>
          <p:nvSpPr>
            <p:cNvPr id="212" name="Chevron 211"/>
            <p:cNvSpPr/>
            <p:nvPr/>
          </p:nvSpPr>
          <p:spPr>
            <a:xfrm>
              <a:off x="5285011" y="4715249"/>
              <a:ext cx="144016" cy="144016"/>
            </a:xfrm>
            <a:prstGeom prst="chevron">
              <a:avLst>
                <a:gd name="adj" fmla="val 41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buNone/>
              </a:pPr>
              <a:endParaRPr lang="en-US" dirty="0" smtClean="0">
                <a:solidFill>
                  <a:schemeClr val="tx1"/>
                </a:solidFill>
              </a:endParaRPr>
            </a:p>
          </p:txBody>
        </p:sp>
      </p:grpSp>
      <p:grpSp>
        <p:nvGrpSpPr>
          <p:cNvPr id="213" name="Group 212"/>
          <p:cNvGrpSpPr/>
          <p:nvPr/>
        </p:nvGrpSpPr>
        <p:grpSpPr>
          <a:xfrm rot="5400000">
            <a:off x="7973332" y="3354416"/>
            <a:ext cx="281405" cy="281405"/>
            <a:chOff x="5204410" y="4647246"/>
            <a:chExt cx="281405" cy="281405"/>
          </a:xfrm>
        </p:grpSpPr>
        <p:sp>
          <p:nvSpPr>
            <p:cNvPr id="214" name="Oval 213"/>
            <p:cNvSpPr/>
            <p:nvPr/>
          </p:nvSpPr>
          <p:spPr>
            <a:xfrm>
              <a:off x="5204410" y="4647246"/>
              <a:ext cx="281405" cy="281405"/>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42000"/>
                </a:prstClr>
              </a:innerShdw>
            </a:effectLst>
          </p:spPr>
          <p:txBody>
            <a:bodyPr vert="horz" wrap="none" lIns="91440" tIns="45720" rIns="91440" bIns="45720" numCol="1" rtlCol="0" anchor="t" anchorCtr="0" compatLnSpc="1">
              <a:prstTxWarp prst="textNoShape">
                <a:avLst/>
              </a:prstTxWarp>
            </a:bodyPr>
            <a:lstStyle/>
            <a:p>
              <a:pPr marL="0" indent="0" defTabSz="914400">
                <a:buClrTx/>
                <a:buFontTx/>
                <a:buNone/>
              </a:pPr>
              <a:endParaRPr lang="en-US" dirty="0">
                <a:solidFill>
                  <a:schemeClr val="tx1"/>
                </a:solidFill>
              </a:endParaRPr>
            </a:p>
          </p:txBody>
        </p:sp>
        <p:sp>
          <p:nvSpPr>
            <p:cNvPr id="215" name="Chevron 214"/>
            <p:cNvSpPr/>
            <p:nvPr/>
          </p:nvSpPr>
          <p:spPr>
            <a:xfrm>
              <a:off x="5285011" y="4715249"/>
              <a:ext cx="144016" cy="144016"/>
            </a:xfrm>
            <a:prstGeom prst="chevron">
              <a:avLst>
                <a:gd name="adj" fmla="val 41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buNone/>
              </a:pPr>
              <a:endParaRPr lang="en-US" dirty="0" smtClean="0">
                <a:solidFill>
                  <a:schemeClr val="tx1"/>
                </a:solidFill>
              </a:endParaRPr>
            </a:p>
          </p:txBody>
        </p:sp>
      </p:grpSp>
      <p:grpSp>
        <p:nvGrpSpPr>
          <p:cNvPr id="217" name="Group 216"/>
          <p:cNvGrpSpPr/>
          <p:nvPr/>
        </p:nvGrpSpPr>
        <p:grpSpPr>
          <a:xfrm>
            <a:off x="5182163" y="1916785"/>
            <a:ext cx="379767" cy="494900"/>
            <a:chOff x="11088688" y="1643063"/>
            <a:chExt cx="350838" cy="457201"/>
          </a:xfrm>
        </p:grpSpPr>
        <p:sp>
          <p:nvSpPr>
            <p:cNvPr id="71" name="Freeform 21"/>
            <p:cNvSpPr>
              <a:spLocks/>
            </p:cNvSpPr>
            <p:nvPr/>
          </p:nvSpPr>
          <p:spPr bwMode="auto">
            <a:xfrm>
              <a:off x="11088688" y="1643063"/>
              <a:ext cx="284163" cy="452438"/>
            </a:xfrm>
            <a:custGeom>
              <a:avLst/>
              <a:gdLst>
                <a:gd name="T0" fmla="*/ 58 w 73"/>
                <a:gd name="T1" fmla="*/ 118 h 118"/>
                <a:gd name="T2" fmla="*/ 49 w 73"/>
                <a:gd name="T3" fmla="*/ 86 h 118"/>
                <a:gd name="T4" fmla="*/ 48 w 73"/>
                <a:gd name="T5" fmla="*/ 92 h 118"/>
                <a:gd name="T6" fmla="*/ 44 w 73"/>
                <a:gd name="T7" fmla="*/ 98 h 118"/>
                <a:gd name="T8" fmla="*/ 38 w 73"/>
                <a:gd name="T9" fmla="*/ 97 h 118"/>
                <a:gd name="T10" fmla="*/ 32 w 73"/>
                <a:gd name="T11" fmla="*/ 72 h 118"/>
                <a:gd name="T12" fmla="*/ 15 w 73"/>
                <a:gd name="T13" fmla="*/ 105 h 118"/>
                <a:gd name="T14" fmla="*/ 16 w 73"/>
                <a:gd name="T15" fmla="*/ 117 h 118"/>
                <a:gd name="T16" fmla="*/ 3 w 73"/>
                <a:gd name="T17" fmla="*/ 77 h 118"/>
                <a:gd name="T18" fmla="*/ 45 w 73"/>
                <a:gd name="T19" fmla="*/ 0 h 118"/>
                <a:gd name="T20" fmla="*/ 68 w 73"/>
                <a:gd name="T21" fmla="*/ 75 h 118"/>
                <a:gd name="T22" fmla="*/ 58 w 73"/>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8">
                  <a:moveTo>
                    <a:pt x="58" y="118"/>
                  </a:moveTo>
                  <a:cubicBezTo>
                    <a:pt x="58" y="110"/>
                    <a:pt x="56" y="95"/>
                    <a:pt x="49" y="86"/>
                  </a:cubicBezTo>
                  <a:cubicBezTo>
                    <a:pt x="49" y="88"/>
                    <a:pt x="48" y="92"/>
                    <a:pt x="48" y="92"/>
                  </a:cubicBezTo>
                  <a:cubicBezTo>
                    <a:pt x="47" y="95"/>
                    <a:pt x="46" y="97"/>
                    <a:pt x="44" y="98"/>
                  </a:cubicBezTo>
                  <a:cubicBezTo>
                    <a:pt x="42" y="99"/>
                    <a:pt x="39" y="98"/>
                    <a:pt x="38" y="97"/>
                  </a:cubicBezTo>
                  <a:cubicBezTo>
                    <a:pt x="34" y="94"/>
                    <a:pt x="31" y="89"/>
                    <a:pt x="32" y="72"/>
                  </a:cubicBezTo>
                  <a:cubicBezTo>
                    <a:pt x="22" y="80"/>
                    <a:pt x="16" y="96"/>
                    <a:pt x="15" y="105"/>
                  </a:cubicBezTo>
                  <a:cubicBezTo>
                    <a:pt x="14" y="108"/>
                    <a:pt x="15" y="114"/>
                    <a:pt x="16" y="117"/>
                  </a:cubicBezTo>
                  <a:cubicBezTo>
                    <a:pt x="0" y="113"/>
                    <a:pt x="1" y="91"/>
                    <a:pt x="3" y="77"/>
                  </a:cubicBezTo>
                  <a:cubicBezTo>
                    <a:pt x="5" y="56"/>
                    <a:pt x="22" y="20"/>
                    <a:pt x="45" y="0"/>
                  </a:cubicBezTo>
                  <a:cubicBezTo>
                    <a:pt x="41" y="55"/>
                    <a:pt x="55" y="47"/>
                    <a:pt x="68" y="75"/>
                  </a:cubicBezTo>
                  <a:cubicBezTo>
                    <a:pt x="73" y="89"/>
                    <a:pt x="70" y="108"/>
                    <a:pt x="5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22"/>
            <p:cNvSpPr>
              <a:spLocks/>
            </p:cNvSpPr>
            <p:nvPr/>
          </p:nvSpPr>
          <p:spPr bwMode="auto">
            <a:xfrm>
              <a:off x="11276013" y="1743076"/>
              <a:ext cx="163513" cy="357188"/>
            </a:xfrm>
            <a:custGeom>
              <a:avLst/>
              <a:gdLst>
                <a:gd name="T0" fmla="*/ 26 w 42"/>
                <a:gd name="T1" fmla="*/ 37 h 93"/>
                <a:gd name="T2" fmla="*/ 7 w 42"/>
                <a:gd name="T3" fmla="*/ 11 h 93"/>
                <a:gd name="T4" fmla="*/ 3 w 42"/>
                <a:gd name="T5" fmla="*/ 0 h 93"/>
                <a:gd name="T6" fmla="*/ 16 w 42"/>
                <a:gd name="T7" fmla="*/ 35 h 93"/>
                <a:gd name="T8" fmla="*/ 12 w 42"/>
                <a:gd name="T9" fmla="*/ 93 h 93"/>
                <a:gd name="T10" fmla="*/ 32 w 42"/>
                <a:gd name="T11" fmla="*/ 46 h 93"/>
                <a:gd name="T12" fmla="*/ 26 w 42"/>
                <a:gd name="T13" fmla="*/ 37 h 93"/>
              </a:gdLst>
              <a:ahLst/>
              <a:cxnLst>
                <a:cxn ang="0">
                  <a:pos x="T0" y="T1"/>
                </a:cxn>
                <a:cxn ang="0">
                  <a:pos x="T2" y="T3"/>
                </a:cxn>
                <a:cxn ang="0">
                  <a:pos x="T4" y="T5"/>
                </a:cxn>
                <a:cxn ang="0">
                  <a:pos x="T6" y="T7"/>
                </a:cxn>
                <a:cxn ang="0">
                  <a:pos x="T8" y="T9"/>
                </a:cxn>
                <a:cxn ang="0">
                  <a:pos x="T10" y="T11"/>
                </a:cxn>
                <a:cxn ang="0">
                  <a:pos x="T12" y="T13"/>
                </a:cxn>
              </a:cxnLst>
              <a:rect l="0" t="0" r="r" b="b"/>
              <a:pathLst>
                <a:path w="42" h="93">
                  <a:moveTo>
                    <a:pt x="26" y="37"/>
                  </a:moveTo>
                  <a:cubicBezTo>
                    <a:pt x="19" y="29"/>
                    <a:pt x="9" y="21"/>
                    <a:pt x="7" y="11"/>
                  </a:cubicBezTo>
                  <a:cubicBezTo>
                    <a:pt x="7" y="11"/>
                    <a:pt x="3" y="0"/>
                    <a:pt x="3" y="0"/>
                  </a:cubicBezTo>
                  <a:cubicBezTo>
                    <a:pt x="0" y="13"/>
                    <a:pt x="2" y="17"/>
                    <a:pt x="16" y="35"/>
                  </a:cubicBezTo>
                  <a:cubicBezTo>
                    <a:pt x="42" y="69"/>
                    <a:pt x="12" y="93"/>
                    <a:pt x="12" y="93"/>
                  </a:cubicBezTo>
                  <a:cubicBezTo>
                    <a:pt x="35" y="82"/>
                    <a:pt x="37" y="61"/>
                    <a:pt x="32" y="46"/>
                  </a:cubicBezTo>
                  <a:cubicBezTo>
                    <a:pt x="30" y="42"/>
                    <a:pt x="28" y="39"/>
                    <a:pt x="26" y="3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225"/>
          <p:cNvGrpSpPr/>
          <p:nvPr/>
        </p:nvGrpSpPr>
        <p:grpSpPr>
          <a:xfrm>
            <a:off x="9204850" y="1930071"/>
            <a:ext cx="494230" cy="483138"/>
            <a:chOff x="10691813" y="2500313"/>
            <a:chExt cx="1060451" cy="1216026"/>
          </a:xfrm>
          <a:solidFill>
            <a:schemeClr val="accent3"/>
          </a:solidFill>
        </p:grpSpPr>
        <p:sp>
          <p:nvSpPr>
            <p:cNvPr id="221" name="Freeform 26"/>
            <p:cNvSpPr>
              <a:spLocks/>
            </p:cNvSpPr>
            <p:nvPr/>
          </p:nvSpPr>
          <p:spPr bwMode="auto">
            <a:xfrm>
              <a:off x="10721976" y="3219451"/>
              <a:ext cx="188913" cy="496888"/>
            </a:xfrm>
            <a:custGeom>
              <a:avLst/>
              <a:gdLst>
                <a:gd name="T0" fmla="*/ 50 w 50"/>
                <a:gd name="T1" fmla="*/ 116 h 131"/>
                <a:gd name="T2" fmla="*/ 35 w 50"/>
                <a:gd name="T3" fmla="*/ 131 h 131"/>
                <a:gd name="T4" fmla="*/ 15 w 50"/>
                <a:gd name="T5" fmla="*/ 131 h 131"/>
                <a:gd name="T6" fmla="*/ 0 w 50"/>
                <a:gd name="T7" fmla="*/ 116 h 131"/>
                <a:gd name="T8" fmla="*/ 0 w 50"/>
                <a:gd name="T9" fmla="*/ 15 h 131"/>
                <a:gd name="T10" fmla="*/ 15 w 50"/>
                <a:gd name="T11" fmla="*/ 0 h 131"/>
                <a:gd name="T12" fmla="*/ 35 w 50"/>
                <a:gd name="T13" fmla="*/ 0 h 131"/>
                <a:gd name="T14" fmla="*/ 50 w 50"/>
                <a:gd name="T15" fmla="*/ 15 h 131"/>
                <a:gd name="T16" fmla="*/ 50 w 50"/>
                <a:gd name="T17" fmla="*/ 1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16"/>
                  </a:moveTo>
                  <a:cubicBezTo>
                    <a:pt x="50" y="124"/>
                    <a:pt x="43" y="131"/>
                    <a:pt x="35" y="131"/>
                  </a:cubicBezTo>
                  <a:cubicBezTo>
                    <a:pt x="15" y="131"/>
                    <a:pt x="15" y="131"/>
                    <a:pt x="15" y="131"/>
                  </a:cubicBezTo>
                  <a:cubicBezTo>
                    <a:pt x="7" y="131"/>
                    <a:pt x="0" y="124"/>
                    <a:pt x="0" y="116"/>
                  </a:cubicBezTo>
                  <a:cubicBezTo>
                    <a:pt x="0" y="15"/>
                    <a:pt x="0" y="15"/>
                    <a:pt x="0" y="15"/>
                  </a:cubicBezTo>
                  <a:cubicBezTo>
                    <a:pt x="0" y="7"/>
                    <a:pt x="7" y="0"/>
                    <a:pt x="15" y="0"/>
                  </a:cubicBezTo>
                  <a:cubicBezTo>
                    <a:pt x="35" y="0"/>
                    <a:pt x="35" y="0"/>
                    <a:pt x="35" y="0"/>
                  </a:cubicBezTo>
                  <a:cubicBezTo>
                    <a:pt x="43" y="0"/>
                    <a:pt x="50" y="7"/>
                    <a:pt x="50" y="15"/>
                  </a:cubicBezTo>
                  <a:lnTo>
                    <a:pt x="5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27"/>
            <p:cNvSpPr>
              <a:spLocks/>
            </p:cNvSpPr>
            <p:nvPr/>
          </p:nvSpPr>
          <p:spPr bwMode="auto">
            <a:xfrm>
              <a:off x="11001376" y="3016251"/>
              <a:ext cx="190500" cy="700088"/>
            </a:xfrm>
            <a:custGeom>
              <a:avLst/>
              <a:gdLst>
                <a:gd name="T0" fmla="*/ 50 w 50"/>
                <a:gd name="T1" fmla="*/ 170 h 185"/>
                <a:gd name="T2" fmla="*/ 35 w 50"/>
                <a:gd name="T3" fmla="*/ 185 h 185"/>
                <a:gd name="T4" fmla="*/ 15 w 50"/>
                <a:gd name="T5" fmla="*/ 185 h 185"/>
                <a:gd name="T6" fmla="*/ 0 w 50"/>
                <a:gd name="T7" fmla="*/ 170 h 185"/>
                <a:gd name="T8" fmla="*/ 0 w 50"/>
                <a:gd name="T9" fmla="*/ 16 h 185"/>
                <a:gd name="T10" fmla="*/ 15 w 50"/>
                <a:gd name="T11" fmla="*/ 0 h 185"/>
                <a:gd name="T12" fmla="*/ 35 w 50"/>
                <a:gd name="T13" fmla="*/ 0 h 185"/>
                <a:gd name="T14" fmla="*/ 50 w 50"/>
                <a:gd name="T15" fmla="*/ 16 h 185"/>
                <a:gd name="T16" fmla="*/ 50 w 50"/>
                <a:gd name="T17" fmla="*/ 17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85">
                  <a:moveTo>
                    <a:pt x="50" y="170"/>
                  </a:moveTo>
                  <a:cubicBezTo>
                    <a:pt x="50" y="178"/>
                    <a:pt x="43" y="185"/>
                    <a:pt x="35" y="185"/>
                  </a:cubicBezTo>
                  <a:cubicBezTo>
                    <a:pt x="15" y="185"/>
                    <a:pt x="15" y="185"/>
                    <a:pt x="15" y="185"/>
                  </a:cubicBezTo>
                  <a:cubicBezTo>
                    <a:pt x="7" y="185"/>
                    <a:pt x="0" y="178"/>
                    <a:pt x="0" y="170"/>
                  </a:cubicBezTo>
                  <a:cubicBezTo>
                    <a:pt x="0" y="16"/>
                    <a:pt x="0" y="16"/>
                    <a:pt x="0" y="16"/>
                  </a:cubicBezTo>
                  <a:cubicBezTo>
                    <a:pt x="0" y="7"/>
                    <a:pt x="7" y="0"/>
                    <a:pt x="15" y="0"/>
                  </a:cubicBezTo>
                  <a:cubicBezTo>
                    <a:pt x="35" y="0"/>
                    <a:pt x="35" y="0"/>
                    <a:pt x="35" y="0"/>
                  </a:cubicBezTo>
                  <a:cubicBezTo>
                    <a:pt x="43" y="0"/>
                    <a:pt x="50" y="7"/>
                    <a:pt x="50" y="16"/>
                  </a:cubicBez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28"/>
            <p:cNvSpPr>
              <a:spLocks/>
            </p:cNvSpPr>
            <p:nvPr/>
          </p:nvSpPr>
          <p:spPr bwMode="auto">
            <a:xfrm>
              <a:off x="11282363" y="3117851"/>
              <a:ext cx="188913" cy="598488"/>
            </a:xfrm>
            <a:custGeom>
              <a:avLst/>
              <a:gdLst>
                <a:gd name="T0" fmla="*/ 50 w 50"/>
                <a:gd name="T1" fmla="*/ 143 h 158"/>
                <a:gd name="T2" fmla="*/ 35 w 50"/>
                <a:gd name="T3" fmla="*/ 158 h 158"/>
                <a:gd name="T4" fmla="*/ 15 w 50"/>
                <a:gd name="T5" fmla="*/ 158 h 158"/>
                <a:gd name="T6" fmla="*/ 0 w 50"/>
                <a:gd name="T7" fmla="*/ 143 h 158"/>
                <a:gd name="T8" fmla="*/ 0 w 50"/>
                <a:gd name="T9" fmla="*/ 15 h 158"/>
                <a:gd name="T10" fmla="*/ 15 w 50"/>
                <a:gd name="T11" fmla="*/ 0 h 158"/>
                <a:gd name="T12" fmla="*/ 35 w 50"/>
                <a:gd name="T13" fmla="*/ 0 h 158"/>
                <a:gd name="T14" fmla="*/ 50 w 50"/>
                <a:gd name="T15" fmla="*/ 15 h 158"/>
                <a:gd name="T16" fmla="*/ 50 w 50"/>
                <a:gd name="T17" fmla="*/ 1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58">
                  <a:moveTo>
                    <a:pt x="50" y="143"/>
                  </a:moveTo>
                  <a:cubicBezTo>
                    <a:pt x="50" y="151"/>
                    <a:pt x="43" y="158"/>
                    <a:pt x="35" y="158"/>
                  </a:cubicBezTo>
                  <a:cubicBezTo>
                    <a:pt x="15" y="158"/>
                    <a:pt x="15" y="158"/>
                    <a:pt x="15" y="158"/>
                  </a:cubicBezTo>
                  <a:cubicBezTo>
                    <a:pt x="7" y="158"/>
                    <a:pt x="0" y="151"/>
                    <a:pt x="0" y="143"/>
                  </a:cubicBezTo>
                  <a:cubicBezTo>
                    <a:pt x="0" y="15"/>
                    <a:pt x="0" y="15"/>
                    <a:pt x="0" y="15"/>
                  </a:cubicBezTo>
                  <a:cubicBezTo>
                    <a:pt x="0" y="7"/>
                    <a:pt x="7" y="0"/>
                    <a:pt x="15" y="0"/>
                  </a:cubicBezTo>
                  <a:cubicBezTo>
                    <a:pt x="35" y="0"/>
                    <a:pt x="35" y="0"/>
                    <a:pt x="35" y="0"/>
                  </a:cubicBezTo>
                  <a:cubicBezTo>
                    <a:pt x="43" y="0"/>
                    <a:pt x="50" y="7"/>
                    <a:pt x="50" y="15"/>
                  </a:cubicBezTo>
                  <a:lnTo>
                    <a:pt x="50"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29"/>
            <p:cNvSpPr>
              <a:spLocks/>
            </p:cNvSpPr>
            <p:nvPr/>
          </p:nvSpPr>
          <p:spPr bwMode="auto">
            <a:xfrm>
              <a:off x="11563351" y="2806701"/>
              <a:ext cx="188913" cy="909638"/>
            </a:xfrm>
            <a:custGeom>
              <a:avLst/>
              <a:gdLst>
                <a:gd name="T0" fmla="*/ 50 w 50"/>
                <a:gd name="T1" fmla="*/ 225 h 240"/>
                <a:gd name="T2" fmla="*/ 35 w 50"/>
                <a:gd name="T3" fmla="*/ 240 h 240"/>
                <a:gd name="T4" fmla="*/ 15 w 50"/>
                <a:gd name="T5" fmla="*/ 240 h 240"/>
                <a:gd name="T6" fmla="*/ 0 w 50"/>
                <a:gd name="T7" fmla="*/ 225 h 240"/>
                <a:gd name="T8" fmla="*/ 0 w 50"/>
                <a:gd name="T9" fmla="*/ 15 h 240"/>
                <a:gd name="T10" fmla="*/ 15 w 50"/>
                <a:gd name="T11" fmla="*/ 0 h 240"/>
                <a:gd name="T12" fmla="*/ 35 w 50"/>
                <a:gd name="T13" fmla="*/ 0 h 240"/>
                <a:gd name="T14" fmla="*/ 50 w 50"/>
                <a:gd name="T15" fmla="*/ 15 h 240"/>
                <a:gd name="T16" fmla="*/ 50 w 50"/>
                <a:gd name="T17" fmla="*/ 22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0">
                  <a:moveTo>
                    <a:pt x="50" y="225"/>
                  </a:moveTo>
                  <a:cubicBezTo>
                    <a:pt x="50" y="233"/>
                    <a:pt x="43" y="240"/>
                    <a:pt x="35" y="240"/>
                  </a:cubicBezTo>
                  <a:cubicBezTo>
                    <a:pt x="15" y="240"/>
                    <a:pt x="15" y="240"/>
                    <a:pt x="15" y="240"/>
                  </a:cubicBezTo>
                  <a:cubicBezTo>
                    <a:pt x="7" y="240"/>
                    <a:pt x="0" y="233"/>
                    <a:pt x="0" y="225"/>
                  </a:cubicBezTo>
                  <a:cubicBezTo>
                    <a:pt x="0" y="15"/>
                    <a:pt x="0" y="15"/>
                    <a:pt x="0" y="15"/>
                  </a:cubicBezTo>
                  <a:cubicBezTo>
                    <a:pt x="0" y="6"/>
                    <a:pt x="7" y="0"/>
                    <a:pt x="15" y="0"/>
                  </a:cubicBezTo>
                  <a:cubicBezTo>
                    <a:pt x="35" y="0"/>
                    <a:pt x="35" y="0"/>
                    <a:pt x="35" y="0"/>
                  </a:cubicBezTo>
                  <a:cubicBezTo>
                    <a:pt x="43" y="0"/>
                    <a:pt x="50" y="6"/>
                    <a:pt x="50" y="15"/>
                  </a:cubicBezTo>
                  <a:lnTo>
                    <a:pt x="50"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30"/>
            <p:cNvSpPr>
              <a:spLocks/>
            </p:cNvSpPr>
            <p:nvPr/>
          </p:nvSpPr>
          <p:spPr bwMode="auto">
            <a:xfrm>
              <a:off x="10691813" y="2500313"/>
              <a:ext cx="1049338" cy="682625"/>
            </a:xfrm>
            <a:custGeom>
              <a:avLst/>
              <a:gdLst>
                <a:gd name="T0" fmla="*/ 277 w 277"/>
                <a:gd name="T1" fmla="*/ 8 h 180"/>
                <a:gd name="T2" fmla="*/ 277 w 277"/>
                <a:gd name="T3" fmla="*/ 8 h 180"/>
                <a:gd name="T4" fmla="*/ 269 w 277"/>
                <a:gd name="T5" fmla="*/ 0 h 180"/>
                <a:gd name="T6" fmla="*/ 263 w 277"/>
                <a:gd name="T7" fmla="*/ 1 h 180"/>
                <a:gd name="T8" fmla="*/ 235 w 277"/>
                <a:gd name="T9" fmla="*/ 16 h 180"/>
                <a:gd name="T10" fmla="*/ 230 w 277"/>
                <a:gd name="T11" fmla="*/ 20 h 180"/>
                <a:gd name="T12" fmla="*/ 232 w 277"/>
                <a:gd name="T13" fmla="*/ 31 h 180"/>
                <a:gd name="T14" fmla="*/ 233 w 277"/>
                <a:gd name="T15" fmla="*/ 31 h 180"/>
                <a:gd name="T16" fmla="*/ 233 w 277"/>
                <a:gd name="T17" fmla="*/ 31 h 180"/>
                <a:gd name="T18" fmla="*/ 239 w 277"/>
                <a:gd name="T19" fmla="*/ 36 h 180"/>
                <a:gd name="T20" fmla="*/ 178 w 277"/>
                <a:gd name="T21" fmla="*/ 126 h 180"/>
                <a:gd name="T22" fmla="*/ 110 w 277"/>
                <a:gd name="T23" fmla="*/ 98 h 180"/>
                <a:gd name="T24" fmla="*/ 102 w 277"/>
                <a:gd name="T25" fmla="*/ 98 h 180"/>
                <a:gd name="T26" fmla="*/ 5 w 277"/>
                <a:gd name="T27" fmla="*/ 163 h 180"/>
                <a:gd name="T28" fmla="*/ 3 w 277"/>
                <a:gd name="T29" fmla="*/ 175 h 180"/>
                <a:gd name="T30" fmla="*/ 15 w 277"/>
                <a:gd name="T31" fmla="*/ 178 h 180"/>
                <a:gd name="T32" fmla="*/ 107 w 277"/>
                <a:gd name="T33" fmla="*/ 115 h 180"/>
                <a:gd name="T34" fmla="*/ 177 w 277"/>
                <a:gd name="T35" fmla="*/ 144 h 180"/>
                <a:gd name="T36" fmla="*/ 188 w 277"/>
                <a:gd name="T37" fmla="*/ 141 h 180"/>
                <a:gd name="T38" fmla="*/ 253 w 277"/>
                <a:gd name="T39" fmla="*/ 45 h 180"/>
                <a:gd name="T40" fmla="*/ 262 w 277"/>
                <a:gd name="T41" fmla="*/ 50 h 180"/>
                <a:gd name="T42" fmla="*/ 262 w 277"/>
                <a:gd name="T43" fmla="*/ 50 h 180"/>
                <a:gd name="T44" fmla="*/ 271 w 277"/>
                <a:gd name="T45" fmla="*/ 50 h 180"/>
                <a:gd name="T46" fmla="*/ 275 w 277"/>
                <a:gd name="T47" fmla="*/ 43 h 180"/>
                <a:gd name="T48" fmla="*/ 275 w 277"/>
                <a:gd name="T49" fmla="*/ 43 h 180"/>
                <a:gd name="T50" fmla="*/ 275 w 277"/>
                <a:gd name="T51" fmla="*/ 43 h 180"/>
                <a:gd name="T52" fmla="*/ 277 w 277"/>
                <a:gd name="T53"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180">
                  <a:moveTo>
                    <a:pt x="277" y="8"/>
                  </a:moveTo>
                  <a:cubicBezTo>
                    <a:pt x="277" y="8"/>
                    <a:pt x="277" y="8"/>
                    <a:pt x="277" y="8"/>
                  </a:cubicBezTo>
                  <a:cubicBezTo>
                    <a:pt x="277" y="4"/>
                    <a:pt x="273" y="0"/>
                    <a:pt x="269" y="0"/>
                  </a:cubicBezTo>
                  <a:cubicBezTo>
                    <a:pt x="267" y="0"/>
                    <a:pt x="265" y="0"/>
                    <a:pt x="263" y="1"/>
                  </a:cubicBezTo>
                  <a:cubicBezTo>
                    <a:pt x="235" y="16"/>
                    <a:pt x="235" y="16"/>
                    <a:pt x="235" y="16"/>
                  </a:cubicBezTo>
                  <a:cubicBezTo>
                    <a:pt x="233" y="17"/>
                    <a:pt x="231" y="18"/>
                    <a:pt x="230" y="20"/>
                  </a:cubicBezTo>
                  <a:cubicBezTo>
                    <a:pt x="227" y="24"/>
                    <a:pt x="229" y="29"/>
                    <a:pt x="232" y="31"/>
                  </a:cubicBezTo>
                  <a:cubicBezTo>
                    <a:pt x="232" y="31"/>
                    <a:pt x="232" y="31"/>
                    <a:pt x="233" y="31"/>
                  </a:cubicBezTo>
                  <a:cubicBezTo>
                    <a:pt x="233" y="31"/>
                    <a:pt x="233" y="31"/>
                    <a:pt x="233" y="31"/>
                  </a:cubicBezTo>
                  <a:cubicBezTo>
                    <a:pt x="239" y="36"/>
                    <a:pt x="239" y="36"/>
                    <a:pt x="239" y="36"/>
                  </a:cubicBezTo>
                  <a:cubicBezTo>
                    <a:pt x="178" y="126"/>
                    <a:pt x="178" y="126"/>
                    <a:pt x="178" y="126"/>
                  </a:cubicBezTo>
                  <a:cubicBezTo>
                    <a:pt x="110" y="98"/>
                    <a:pt x="110" y="98"/>
                    <a:pt x="110" y="98"/>
                  </a:cubicBezTo>
                  <a:cubicBezTo>
                    <a:pt x="107" y="97"/>
                    <a:pt x="104" y="97"/>
                    <a:pt x="102" y="98"/>
                  </a:cubicBezTo>
                  <a:cubicBezTo>
                    <a:pt x="5" y="163"/>
                    <a:pt x="5" y="163"/>
                    <a:pt x="5" y="163"/>
                  </a:cubicBezTo>
                  <a:cubicBezTo>
                    <a:pt x="1" y="166"/>
                    <a:pt x="0" y="171"/>
                    <a:pt x="3" y="175"/>
                  </a:cubicBezTo>
                  <a:cubicBezTo>
                    <a:pt x="5" y="179"/>
                    <a:pt x="11" y="180"/>
                    <a:pt x="15" y="178"/>
                  </a:cubicBezTo>
                  <a:cubicBezTo>
                    <a:pt x="107" y="115"/>
                    <a:pt x="107" y="115"/>
                    <a:pt x="107" y="115"/>
                  </a:cubicBezTo>
                  <a:cubicBezTo>
                    <a:pt x="177" y="144"/>
                    <a:pt x="177" y="144"/>
                    <a:pt x="177" y="144"/>
                  </a:cubicBezTo>
                  <a:cubicBezTo>
                    <a:pt x="181" y="146"/>
                    <a:pt x="185" y="144"/>
                    <a:pt x="188" y="141"/>
                  </a:cubicBezTo>
                  <a:cubicBezTo>
                    <a:pt x="253" y="45"/>
                    <a:pt x="253" y="45"/>
                    <a:pt x="253" y="45"/>
                  </a:cubicBezTo>
                  <a:cubicBezTo>
                    <a:pt x="262" y="50"/>
                    <a:pt x="262" y="50"/>
                    <a:pt x="262" y="50"/>
                  </a:cubicBezTo>
                  <a:cubicBezTo>
                    <a:pt x="262" y="50"/>
                    <a:pt x="262" y="50"/>
                    <a:pt x="262" y="50"/>
                  </a:cubicBezTo>
                  <a:cubicBezTo>
                    <a:pt x="265" y="52"/>
                    <a:pt x="268" y="52"/>
                    <a:pt x="271" y="50"/>
                  </a:cubicBezTo>
                  <a:cubicBezTo>
                    <a:pt x="273" y="48"/>
                    <a:pt x="275" y="46"/>
                    <a:pt x="275" y="43"/>
                  </a:cubicBezTo>
                  <a:cubicBezTo>
                    <a:pt x="275" y="43"/>
                    <a:pt x="275" y="43"/>
                    <a:pt x="275" y="43"/>
                  </a:cubicBezTo>
                  <a:cubicBezTo>
                    <a:pt x="275" y="43"/>
                    <a:pt x="275" y="43"/>
                    <a:pt x="275" y="43"/>
                  </a:cubicBezTo>
                  <a:lnTo>
                    <a:pt x="27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38359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noChangeArrowheads="1"/>
          </p:cNvPicPr>
          <p:nvPr/>
        </p:nvPicPr>
        <p:blipFill>
          <a:blip r:embed="rId2" cstate="screen"/>
          <a:srcRect/>
          <a:stretch>
            <a:fillRect/>
          </a:stretch>
        </p:blipFill>
        <p:spPr bwMode="auto">
          <a:xfrm rot="10800000" flipH="1" flipV="1">
            <a:off x="-50672" y="4023448"/>
            <a:ext cx="6014940" cy="116447"/>
          </a:xfrm>
          <a:prstGeom prst="rect">
            <a:avLst/>
          </a:prstGeom>
          <a:noFill/>
          <a:ln w="9525" algn="ctr">
            <a:noFill/>
            <a:miter lim="800000"/>
            <a:headEnd/>
            <a:tailEnd/>
          </a:ln>
        </p:spPr>
      </p:pic>
      <p:sp>
        <p:nvSpPr>
          <p:cNvPr id="5" name="Title 5"/>
          <p:cNvSpPr txBox="1">
            <a:spLocks/>
          </p:cNvSpPr>
          <p:nvPr/>
        </p:nvSpPr>
        <p:spPr>
          <a:xfrm>
            <a:off x="520700" y="107950"/>
            <a:ext cx="7913255" cy="828050"/>
          </a:xfrm>
          <a:prstGeom prst="rect">
            <a:avLst/>
          </a:prstGeom>
        </p:spPr>
        <p:txBody>
          <a:bodyPr anchor="ctr"/>
          <a:lstStyle>
            <a:lvl1pPr algn="l" defTabSz="1007943" rtl="0" eaLnBrk="1" latinLnBrk="0" hangingPunct="1">
              <a:lnSpc>
                <a:spcPct val="90000"/>
              </a:lnSpc>
              <a:spcBef>
                <a:spcPct val="0"/>
              </a:spcBef>
              <a:buNone/>
              <a:defRPr sz="2400" b="1" kern="1200" cap="all" baseline="0">
                <a:solidFill>
                  <a:schemeClr val="bg1"/>
                </a:solidFill>
                <a:latin typeface="+mj-lt"/>
                <a:ea typeface="+mj-ea"/>
                <a:cs typeface="+mj-cs"/>
              </a:defRPr>
            </a:lvl1pPr>
          </a:lstStyle>
          <a:p>
            <a:pPr marL="0" indent="0">
              <a:buClrTx/>
              <a:buFontTx/>
            </a:pPr>
            <a:r>
              <a:rPr lang="en-GB" cap="none" dirty="0" smtClean="0"/>
              <a:t>THE RIGHT TOOLS AND </a:t>
            </a:r>
          </a:p>
          <a:p>
            <a:pPr marL="0" indent="0">
              <a:buClrTx/>
              <a:buFontTx/>
            </a:pPr>
            <a:r>
              <a:rPr lang="en-GB" cap="none" dirty="0" smtClean="0"/>
              <a:t>ANALYSIS TO FIT YOUR ROLE</a:t>
            </a:r>
            <a:endParaRPr lang="en-GB" cap="none" dirty="0"/>
          </a:p>
        </p:txBody>
      </p:sp>
      <p:sp>
        <p:nvSpPr>
          <p:cNvPr id="10" name="Rectangle 9"/>
          <p:cNvSpPr/>
          <p:nvPr/>
        </p:nvSpPr>
        <p:spPr>
          <a:xfrm>
            <a:off x="-119332" y="2915741"/>
            <a:ext cx="1288774" cy="618353"/>
          </a:xfrm>
          <a:prstGeom prst="rect">
            <a:avLst/>
          </a:prstGeom>
        </p:spPr>
        <p:txBody>
          <a:bodyPr wrap="square" anchor="t">
            <a:noAutofit/>
          </a:bodyPr>
          <a:lstStyle/>
          <a:p>
            <a:pPr marL="0" indent="0" algn="r" defTabSz="457200">
              <a:spcBef>
                <a:spcPts val="0"/>
              </a:spcBef>
              <a:buClrTx/>
              <a:buNone/>
              <a:defRPr/>
            </a:pPr>
            <a:r>
              <a:rPr lang="en-GB" sz="1200" b="1" dirty="0" smtClean="0">
                <a:solidFill>
                  <a:schemeClr val="tx1">
                    <a:lumMod val="75000"/>
                    <a:lumOff val="25000"/>
                  </a:schemeClr>
                </a:solidFill>
              </a:rPr>
              <a:t>Strategy &amp; Business Development Executive</a:t>
            </a:r>
            <a:endParaRPr lang="en-GB" sz="1200" b="1" dirty="0">
              <a:solidFill>
                <a:schemeClr val="tx1">
                  <a:lumMod val="75000"/>
                  <a:lumOff val="25000"/>
                </a:schemeClr>
              </a:solidFill>
            </a:endParaRPr>
          </a:p>
        </p:txBody>
      </p:sp>
      <p:sp>
        <p:nvSpPr>
          <p:cNvPr id="11" name="Rectangle 10"/>
          <p:cNvSpPr/>
          <p:nvPr/>
        </p:nvSpPr>
        <p:spPr>
          <a:xfrm>
            <a:off x="-5841" y="4606075"/>
            <a:ext cx="1175283" cy="646331"/>
          </a:xfrm>
          <a:prstGeom prst="rect">
            <a:avLst/>
          </a:prstGeom>
        </p:spPr>
        <p:txBody>
          <a:bodyPr wrap="square" anchor="t">
            <a:spAutoFit/>
          </a:bodyPr>
          <a:lstStyle/>
          <a:p>
            <a:pPr marL="0" indent="0" algn="r" defTabSz="457200">
              <a:spcBef>
                <a:spcPts val="0"/>
              </a:spcBef>
              <a:buClrTx/>
              <a:buNone/>
              <a:defRPr/>
            </a:pPr>
            <a:r>
              <a:rPr lang="en-GB" sz="1200" b="1" dirty="0" smtClean="0">
                <a:solidFill>
                  <a:schemeClr val="tx1">
                    <a:lumMod val="75000"/>
                    <a:lumOff val="25000"/>
                  </a:schemeClr>
                </a:solidFill>
              </a:rPr>
              <a:t>Trader &amp; </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Trading Strategist</a:t>
            </a:r>
            <a:endParaRPr lang="en-GB" sz="1200" b="1" dirty="0">
              <a:solidFill>
                <a:schemeClr val="tx1">
                  <a:lumMod val="75000"/>
                  <a:lumOff val="25000"/>
                </a:schemeClr>
              </a:solidFill>
            </a:endParaRPr>
          </a:p>
        </p:txBody>
      </p:sp>
      <p:sp>
        <p:nvSpPr>
          <p:cNvPr id="12" name="Rectangle 11"/>
          <p:cNvSpPr/>
          <p:nvPr/>
        </p:nvSpPr>
        <p:spPr>
          <a:xfrm>
            <a:off x="4697834" y="2968590"/>
            <a:ext cx="1619778" cy="667231"/>
          </a:xfrm>
          <a:prstGeom prst="rect">
            <a:avLst/>
          </a:prstGeom>
        </p:spPr>
        <p:txBody>
          <a:bodyPr wrap="square" anchor="t">
            <a:noAutofit/>
          </a:bodyPr>
          <a:lstStyle/>
          <a:p>
            <a:pPr marL="0" indent="0" defTabSz="457200">
              <a:spcBef>
                <a:spcPts val="0"/>
              </a:spcBef>
              <a:buClrTx/>
              <a:buNone/>
              <a:defRPr/>
            </a:pPr>
            <a:r>
              <a:rPr lang="en-GB" sz="1200" b="1" dirty="0" smtClean="0">
                <a:solidFill>
                  <a:schemeClr val="tx1">
                    <a:lumMod val="75000"/>
                    <a:lumOff val="25000"/>
                  </a:schemeClr>
                </a:solidFill>
              </a:rPr>
              <a:t>Policy </a:t>
            </a:r>
          </a:p>
          <a:p>
            <a:pPr marL="0" indent="0" defTabSz="457200">
              <a:spcBef>
                <a:spcPts val="0"/>
              </a:spcBef>
              <a:buClrTx/>
              <a:buNone/>
              <a:defRPr/>
            </a:pPr>
            <a:r>
              <a:rPr lang="en-GB" sz="1200" b="1" dirty="0" smtClean="0">
                <a:solidFill>
                  <a:schemeClr val="tx1">
                    <a:lumMod val="75000"/>
                    <a:lumOff val="25000"/>
                  </a:schemeClr>
                </a:solidFill>
              </a:rPr>
              <a:t>Analyst &amp; Regulatory Professional</a:t>
            </a:r>
            <a:endParaRPr lang="en-GB" sz="1200" b="1" dirty="0">
              <a:solidFill>
                <a:schemeClr val="tx1">
                  <a:lumMod val="75000"/>
                  <a:lumOff val="25000"/>
                </a:schemeClr>
              </a:solidFill>
            </a:endParaRPr>
          </a:p>
        </p:txBody>
      </p:sp>
      <p:sp>
        <p:nvSpPr>
          <p:cNvPr id="13" name="Rectangle 12"/>
          <p:cNvSpPr/>
          <p:nvPr/>
        </p:nvSpPr>
        <p:spPr>
          <a:xfrm>
            <a:off x="4697834" y="4643933"/>
            <a:ext cx="1331443" cy="646331"/>
          </a:xfrm>
          <a:prstGeom prst="rect">
            <a:avLst/>
          </a:prstGeom>
        </p:spPr>
        <p:txBody>
          <a:bodyPr wrap="square" anchor="t">
            <a:spAutoFit/>
          </a:bodyPr>
          <a:lstStyle/>
          <a:p>
            <a:pPr marL="0" indent="0" defTabSz="457200">
              <a:spcBef>
                <a:spcPts val="0"/>
              </a:spcBef>
              <a:buClrTx/>
              <a:buNone/>
              <a:defRPr/>
            </a:pPr>
            <a:r>
              <a:rPr lang="en-GB" sz="1200" b="1" dirty="0" smtClean="0">
                <a:solidFill>
                  <a:schemeClr val="tx1">
                    <a:lumMod val="75000"/>
                    <a:lumOff val="25000"/>
                  </a:schemeClr>
                </a:solidFill>
              </a:rPr>
              <a:t>Sales &amp;</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Marketing </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Executive</a:t>
            </a:r>
            <a:endParaRPr lang="en-GB" sz="1200" b="1" dirty="0">
              <a:solidFill>
                <a:schemeClr val="tx1">
                  <a:lumMod val="75000"/>
                  <a:lumOff val="25000"/>
                </a:schemeClr>
              </a:solidFill>
            </a:endParaRPr>
          </a:p>
        </p:txBody>
      </p:sp>
      <p:sp>
        <p:nvSpPr>
          <p:cNvPr id="14" name="Rectangle 13"/>
          <p:cNvSpPr/>
          <p:nvPr/>
        </p:nvSpPr>
        <p:spPr>
          <a:xfrm flipH="1">
            <a:off x="2081879" y="1806004"/>
            <a:ext cx="1764394" cy="461665"/>
          </a:xfrm>
          <a:prstGeom prst="rect">
            <a:avLst/>
          </a:prstGeom>
        </p:spPr>
        <p:txBody>
          <a:bodyPr wrap="square" anchor="t">
            <a:spAutoFit/>
          </a:bodyPr>
          <a:lstStyle/>
          <a:p>
            <a:pPr marL="0" indent="0" algn="ctr" defTabSz="457200">
              <a:spcBef>
                <a:spcPts val="0"/>
              </a:spcBef>
              <a:buClrTx/>
              <a:buNone/>
              <a:defRPr/>
            </a:pPr>
            <a:r>
              <a:rPr lang="en-GB" sz="1200" b="1" dirty="0" smtClean="0">
                <a:solidFill>
                  <a:schemeClr val="tx1">
                    <a:lumMod val="75000"/>
                    <a:lumOff val="25000"/>
                  </a:schemeClr>
                </a:solidFill>
              </a:rPr>
              <a:t>Investment &amp; </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Finance Professional</a:t>
            </a:r>
            <a:endParaRPr lang="en-GB" sz="1200" b="1" dirty="0">
              <a:solidFill>
                <a:schemeClr val="tx1">
                  <a:lumMod val="75000"/>
                  <a:lumOff val="25000"/>
                </a:schemeClr>
              </a:solidFill>
            </a:endParaRPr>
          </a:p>
        </p:txBody>
      </p:sp>
      <p:sp>
        <p:nvSpPr>
          <p:cNvPr id="47" name="Rectangle 46"/>
          <p:cNvSpPr/>
          <p:nvPr/>
        </p:nvSpPr>
        <p:spPr>
          <a:xfrm>
            <a:off x="2249562" y="5868069"/>
            <a:ext cx="1425157" cy="319914"/>
          </a:xfrm>
          <a:prstGeom prst="rect">
            <a:avLst/>
          </a:prstGeom>
          <a:noFill/>
          <a:ln>
            <a:noFill/>
          </a:ln>
        </p:spPr>
        <p:txBody>
          <a:bodyPr wrap="square" anchor="t">
            <a:noAutofit/>
          </a:bodyPr>
          <a:lstStyle/>
          <a:p>
            <a:pPr marL="0" indent="0" algn="ctr" defTabSz="457200">
              <a:spcBef>
                <a:spcPts val="0"/>
              </a:spcBef>
              <a:buClrTx/>
              <a:buNone/>
              <a:defRPr/>
            </a:pPr>
            <a:r>
              <a:rPr lang="en-GB" sz="1200" b="1" dirty="0" smtClean="0">
                <a:solidFill>
                  <a:schemeClr val="tx1">
                    <a:lumMod val="75000"/>
                    <a:lumOff val="25000"/>
                  </a:schemeClr>
                </a:solidFill>
              </a:rPr>
              <a:t>Researcher</a:t>
            </a:r>
            <a:endParaRPr lang="en-GB" sz="1200" b="1" dirty="0">
              <a:solidFill>
                <a:schemeClr val="tx1">
                  <a:lumMod val="75000"/>
                  <a:lumOff val="25000"/>
                </a:schemeClr>
              </a:solidFill>
            </a:endParaRPr>
          </a:p>
        </p:txBody>
      </p:sp>
      <p:grpSp>
        <p:nvGrpSpPr>
          <p:cNvPr id="52" name="Group 51"/>
          <p:cNvGrpSpPr/>
          <p:nvPr/>
        </p:nvGrpSpPr>
        <p:grpSpPr>
          <a:xfrm>
            <a:off x="1436674" y="2411684"/>
            <a:ext cx="3041107" cy="3240361"/>
            <a:chOff x="6360459" y="936675"/>
            <a:chExt cx="4746812" cy="5221493"/>
          </a:xfrm>
        </p:grpSpPr>
        <p:sp>
          <p:nvSpPr>
            <p:cNvPr id="53" name="Donut 52"/>
            <p:cNvSpPr/>
            <p:nvPr/>
          </p:nvSpPr>
          <p:spPr>
            <a:xfrm>
              <a:off x="6602433" y="1415988"/>
              <a:ext cx="4262865" cy="4392406"/>
            </a:xfrm>
            <a:prstGeom prst="donut">
              <a:avLst>
                <a:gd name="adj" fmla="val 20212"/>
              </a:avLst>
            </a:prstGeom>
            <a:gradFill flip="none" rotWithShape="1">
              <a:gsLst>
                <a:gs pos="0">
                  <a:srgbClr val="CDCDCD"/>
                </a:gs>
                <a:gs pos="100000">
                  <a:srgbClr val="F0F0F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54" name="Straight Connector 53"/>
            <p:cNvCxnSpPr/>
            <p:nvPr/>
          </p:nvCxnSpPr>
          <p:spPr>
            <a:xfrm>
              <a:off x="6360459" y="3547422"/>
              <a:ext cx="4746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3600000">
              <a:off x="6123119" y="3547422"/>
              <a:ext cx="5221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8000000" flipH="1">
              <a:off x="6123119" y="3547422"/>
              <a:ext cx="5221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286100" y="2987749"/>
            <a:ext cx="819446" cy="809954"/>
            <a:chOff x="4362069" y="1607250"/>
            <a:chExt cx="1249743" cy="1249743"/>
          </a:xfrm>
        </p:grpSpPr>
        <p:sp>
          <p:nvSpPr>
            <p:cNvPr id="46" name="Oval 45"/>
            <p:cNvSpPr/>
            <p:nvPr/>
          </p:nvSpPr>
          <p:spPr>
            <a:xfrm>
              <a:off x="4362069" y="1607250"/>
              <a:ext cx="1249743" cy="1249743"/>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t" anchorCtr="0" compatLnSpc="1">
              <a:prstTxWarp prst="textNoShape">
                <a:avLst/>
              </a:prstTxWarp>
            </a:bodyPr>
            <a:lstStyle/>
            <a:p>
              <a:pPr marL="0" indent="0" defTabSz="914400">
                <a:buClrTx/>
                <a:buFontTx/>
                <a:buNone/>
              </a:pPr>
              <a:endParaRPr lang="en-US" sz="1200" dirty="0">
                <a:solidFill>
                  <a:schemeClr val="tx1"/>
                </a:solidFill>
              </a:endParaRPr>
            </a:p>
          </p:txBody>
        </p:sp>
        <p:sp>
          <p:nvSpPr>
            <p:cNvPr id="17" name="Freeform 15"/>
            <p:cNvSpPr>
              <a:spLocks noEditPoints="1"/>
            </p:cNvSpPr>
            <p:nvPr/>
          </p:nvSpPr>
          <p:spPr bwMode="auto">
            <a:xfrm>
              <a:off x="4682904" y="1752210"/>
              <a:ext cx="595743" cy="886866"/>
            </a:xfrm>
            <a:custGeom>
              <a:avLst/>
              <a:gdLst>
                <a:gd name="T0" fmla="*/ 32 w 128"/>
                <a:gd name="T1" fmla="*/ 176 h 192"/>
                <a:gd name="T2" fmla="*/ 24 w 128"/>
                <a:gd name="T3" fmla="*/ 184 h 192"/>
                <a:gd name="T4" fmla="*/ 24 w 128"/>
                <a:gd name="T5" fmla="*/ 192 h 192"/>
                <a:gd name="T6" fmla="*/ 120 w 128"/>
                <a:gd name="T7" fmla="*/ 192 h 192"/>
                <a:gd name="T8" fmla="*/ 120 w 128"/>
                <a:gd name="T9" fmla="*/ 184 h 192"/>
                <a:gd name="T10" fmla="*/ 112 w 128"/>
                <a:gd name="T11" fmla="*/ 176 h 192"/>
                <a:gd name="T12" fmla="*/ 32 w 128"/>
                <a:gd name="T13" fmla="*/ 176 h 192"/>
                <a:gd name="T14" fmla="*/ 72 w 128"/>
                <a:gd name="T15" fmla="*/ 14 h 192"/>
                <a:gd name="T16" fmla="*/ 52 w 128"/>
                <a:gd name="T17" fmla="*/ 0 h 192"/>
                <a:gd name="T18" fmla="*/ 52 w 128"/>
                <a:gd name="T19" fmla="*/ 19 h 192"/>
                <a:gd name="T20" fmla="*/ 36 w 128"/>
                <a:gd name="T21" fmla="*/ 27 h 192"/>
                <a:gd name="T22" fmla="*/ 28 w 128"/>
                <a:gd name="T23" fmla="*/ 40 h 192"/>
                <a:gd name="T24" fmla="*/ 0 w 128"/>
                <a:gd name="T25" fmla="*/ 69 h 192"/>
                <a:gd name="T26" fmla="*/ 10 w 128"/>
                <a:gd name="T27" fmla="*/ 92 h 192"/>
                <a:gd name="T28" fmla="*/ 40 w 128"/>
                <a:gd name="T29" fmla="*/ 79 h 192"/>
                <a:gd name="T30" fmla="*/ 64 w 128"/>
                <a:gd name="T31" fmla="*/ 82 h 192"/>
                <a:gd name="T32" fmla="*/ 52 w 128"/>
                <a:gd name="T33" fmla="*/ 108 h 192"/>
                <a:gd name="T34" fmla="*/ 24 w 128"/>
                <a:gd name="T35" fmla="*/ 144 h 192"/>
                <a:gd name="T36" fmla="*/ 32 w 128"/>
                <a:gd name="T37" fmla="*/ 152 h 192"/>
                <a:gd name="T38" fmla="*/ 112 w 128"/>
                <a:gd name="T39" fmla="*/ 152 h 192"/>
                <a:gd name="T40" fmla="*/ 112 w 128"/>
                <a:gd name="T41" fmla="*/ 144 h 192"/>
                <a:gd name="T42" fmla="*/ 128 w 128"/>
                <a:gd name="T43" fmla="*/ 132 h 192"/>
                <a:gd name="T44" fmla="*/ 128 w 128"/>
                <a:gd name="T45" fmla="*/ 116 h 192"/>
                <a:gd name="T46" fmla="*/ 72 w 128"/>
                <a:gd name="T47" fmla="*/ 14 h 192"/>
                <a:gd name="T48" fmla="*/ 112 w 128"/>
                <a:gd name="T49" fmla="*/ 160 h 192"/>
                <a:gd name="T50" fmla="*/ 32 w 128"/>
                <a:gd name="T51" fmla="*/ 160 h 192"/>
                <a:gd name="T52" fmla="*/ 32 w 128"/>
                <a:gd name="T53" fmla="*/ 168 h 192"/>
                <a:gd name="T54" fmla="*/ 112 w 128"/>
                <a:gd name="T55" fmla="*/ 168 h 192"/>
                <a:gd name="T56" fmla="*/ 112 w 128"/>
                <a:gd name="T57"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192">
                  <a:moveTo>
                    <a:pt x="32" y="176"/>
                  </a:moveTo>
                  <a:cubicBezTo>
                    <a:pt x="24" y="184"/>
                    <a:pt x="24" y="184"/>
                    <a:pt x="24" y="184"/>
                  </a:cubicBezTo>
                  <a:cubicBezTo>
                    <a:pt x="24" y="192"/>
                    <a:pt x="24" y="192"/>
                    <a:pt x="24" y="192"/>
                  </a:cubicBezTo>
                  <a:cubicBezTo>
                    <a:pt x="120" y="192"/>
                    <a:pt x="120" y="192"/>
                    <a:pt x="120" y="192"/>
                  </a:cubicBezTo>
                  <a:cubicBezTo>
                    <a:pt x="120" y="184"/>
                    <a:pt x="120" y="184"/>
                    <a:pt x="120" y="184"/>
                  </a:cubicBezTo>
                  <a:cubicBezTo>
                    <a:pt x="112" y="176"/>
                    <a:pt x="112" y="176"/>
                    <a:pt x="112" y="176"/>
                  </a:cubicBezTo>
                  <a:lnTo>
                    <a:pt x="32" y="176"/>
                  </a:lnTo>
                  <a:close/>
                  <a:moveTo>
                    <a:pt x="72" y="14"/>
                  </a:moveTo>
                  <a:cubicBezTo>
                    <a:pt x="52" y="0"/>
                    <a:pt x="52" y="0"/>
                    <a:pt x="52" y="0"/>
                  </a:cubicBezTo>
                  <a:cubicBezTo>
                    <a:pt x="52" y="19"/>
                    <a:pt x="52" y="19"/>
                    <a:pt x="52" y="19"/>
                  </a:cubicBezTo>
                  <a:cubicBezTo>
                    <a:pt x="52" y="19"/>
                    <a:pt x="52" y="19"/>
                    <a:pt x="36" y="27"/>
                  </a:cubicBezTo>
                  <a:cubicBezTo>
                    <a:pt x="28" y="31"/>
                    <a:pt x="32" y="36"/>
                    <a:pt x="28" y="40"/>
                  </a:cubicBezTo>
                  <a:cubicBezTo>
                    <a:pt x="8" y="60"/>
                    <a:pt x="0" y="63"/>
                    <a:pt x="0" y="69"/>
                  </a:cubicBezTo>
                  <a:cubicBezTo>
                    <a:pt x="0" y="80"/>
                    <a:pt x="7" y="92"/>
                    <a:pt x="10" y="92"/>
                  </a:cubicBezTo>
                  <a:cubicBezTo>
                    <a:pt x="18" y="92"/>
                    <a:pt x="32" y="79"/>
                    <a:pt x="40" y="79"/>
                  </a:cubicBezTo>
                  <a:cubicBezTo>
                    <a:pt x="57" y="88"/>
                    <a:pt x="64" y="82"/>
                    <a:pt x="64" y="82"/>
                  </a:cubicBezTo>
                  <a:cubicBezTo>
                    <a:pt x="64" y="82"/>
                    <a:pt x="66" y="94"/>
                    <a:pt x="52" y="108"/>
                  </a:cubicBezTo>
                  <a:cubicBezTo>
                    <a:pt x="32" y="128"/>
                    <a:pt x="24" y="132"/>
                    <a:pt x="24" y="144"/>
                  </a:cubicBezTo>
                  <a:cubicBezTo>
                    <a:pt x="32" y="152"/>
                    <a:pt x="32" y="152"/>
                    <a:pt x="32" y="152"/>
                  </a:cubicBezTo>
                  <a:cubicBezTo>
                    <a:pt x="112" y="152"/>
                    <a:pt x="112" y="152"/>
                    <a:pt x="112" y="152"/>
                  </a:cubicBezTo>
                  <a:cubicBezTo>
                    <a:pt x="112" y="144"/>
                    <a:pt x="112" y="144"/>
                    <a:pt x="112" y="144"/>
                  </a:cubicBezTo>
                  <a:cubicBezTo>
                    <a:pt x="128" y="132"/>
                    <a:pt x="128" y="132"/>
                    <a:pt x="128" y="132"/>
                  </a:cubicBezTo>
                  <a:cubicBezTo>
                    <a:pt x="128" y="116"/>
                    <a:pt x="128" y="116"/>
                    <a:pt x="128" y="116"/>
                  </a:cubicBezTo>
                  <a:cubicBezTo>
                    <a:pt x="128" y="72"/>
                    <a:pt x="124" y="39"/>
                    <a:pt x="72" y="14"/>
                  </a:cubicBezTo>
                  <a:close/>
                  <a:moveTo>
                    <a:pt x="112" y="160"/>
                  </a:moveTo>
                  <a:cubicBezTo>
                    <a:pt x="32" y="160"/>
                    <a:pt x="32" y="160"/>
                    <a:pt x="32" y="160"/>
                  </a:cubicBezTo>
                  <a:cubicBezTo>
                    <a:pt x="32" y="168"/>
                    <a:pt x="32" y="168"/>
                    <a:pt x="32" y="168"/>
                  </a:cubicBezTo>
                  <a:cubicBezTo>
                    <a:pt x="112" y="168"/>
                    <a:pt x="112" y="168"/>
                    <a:pt x="112" y="168"/>
                  </a:cubicBezTo>
                  <a:lnTo>
                    <a:pt x="112" y="16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20" name="Group 19"/>
          <p:cNvGrpSpPr/>
          <p:nvPr/>
        </p:nvGrpSpPr>
        <p:grpSpPr>
          <a:xfrm>
            <a:off x="3761730" y="4355901"/>
            <a:ext cx="819446" cy="809954"/>
            <a:chOff x="6471999" y="4585762"/>
            <a:chExt cx="1167040" cy="1167040"/>
          </a:xfrm>
        </p:grpSpPr>
        <p:sp>
          <p:nvSpPr>
            <p:cNvPr id="51" name="Oval 50"/>
            <p:cNvSpPr/>
            <p:nvPr/>
          </p:nvSpPr>
          <p:spPr>
            <a:xfrm>
              <a:off x="6471999" y="4585762"/>
              <a:ext cx="1167040" cy="1167040"/>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t" anchorCtr="0" compatLnSpc="1">
              <a:prstTxWarp prst="textNoShape">
                <a:avLst/>
              </a:prstTxWarp>
            </a:bodyPr>
            <a:lstStyle/>
            <a:p>
              <a:pPr marL="0" indent="0" defTabSz="914400">
                <a:buClrTx/>
                <a:buFontTx/>
                <a:buNone/>
              </a:pPr>
              <a:endParaRPr lang="en-US" sz="1200" dirty="0">
                <a:solidFill>
                  <a:schemeClr val="tx1"/>
                </a:solidFill>
              </a:endParaRPr>
            </a:p>
          </p:txBody>
        </p:sp>
        <p:grpSp>
          <p:nvGrpSpPr>
            <p:cNvPr id="29" name="Group 28"/>
            <p:cNvGrpSpPr/>
            <p:nvPr/>
          </p:nvGrpSpPr>
          <p:grpSpPr>
            <a:xfrm>
              <a:off x="6707382" y="4820535"/>
              <a:ext cx="747964" cy="709158"/>
              <a:chOff x="1354138" y="2339976"/>
              <a:chExt cx="887412" cy="841374"/>
            </a:xfrm>
            <a:solidFill>
              <a:schemeClr val="accent3"/>
            </a:solidFill>
          </p:grpSpPr>
          <p:sp>
            <p:nvSpPr>
              <p:cNvPr id="25" name="Freeform 9"/>
              <p:cNvSpPr>
                <a:spLocks noEditPoints="1"/>
              </p:cNvSpPr>
              <p:nvPr/>
            </p:nvSpPr>
            <p:spPr bwMode="auto">
              <a:xfrm>
                <a:off x="1354138" y="2339976"/>
                <a:ext cx="685800" cy="581025"/>
              </a:xfrm>
              <a:custGeom>
                <a:avLst/>
                <a:gdLst>
                  <a:gd name="T0" fmla="*/ 18 w 769"/>
                  <a:gd name="T1" fmla="*/ 517 h 651"/>
                  <a:gd name="T2" fmla="*/ 18 w 769"/>
                  <a:gd name="T3" fmla="*/ 518 h 651"/>
                  <a:gd name="T4" fmla="*/ 30 w 769"/>
                  <a:gd name="T5" fmla="*/ 550 h 651"/>
                  <a:gd name="T6" fmla="*/ 31 w 769"/>
                  <a:gd name="T7" fmla="*/ 550 h 651"/>
                  <a:gd name="T8" fmla="*/ 31 w 769"/>
                  <a:gd name="T9" fmla="*/ 551 h 651"/>
                  <a:gd name="T10" fmla="*/ 172 w 769"/>
                  <a:gd name="T11" fmla="*/ 651 h 651"/>
                  <a:gd name="T12" fmla="*/ 180 w 769"/>
                  <a:gd name="T13" fmla="*/ 651 h 651"/>
                  <a:gd name="T14" fmla="*/ 250 w 769"/>
                  <a:gd name="T15" fmla="*/ 629 h 651"/>
                  <a:gd name="T16" fmla="*/ 530 w 769"/>
                  <a:gd name="T17" fmla="*/ 543 h 651"/>
                  <a:gd name="T18" fmla="*/ 708 w 769"/>
                  <a:gd name="T19" fmla="*/ 594 h 651"/>
                  <a:gd name="T20" fmla="*/ 727 w 769"/>
                  <a:gd name="T21" fmla="*/ 598 h 651"/>
                  <a:gd name="T22" fmla="*/ 760 w 769"/>
                  <a:gd name="T23" fmla="*/ 581 h 651"/>
                  <a:gd name="T24" fmla="*/ 764 w 769"/>
                  <a:gd name="T25" fmla="*/ 544 h 651"/>
                  <a:gd name="T26" fmla="*/ 697 w 769"/>
                  <a:gd name="T27" fmla="*/ 371 h 651"/>
                  <a:gd name="T28" fmla="*/ 711 w 769"/>
                  <a:gd name="T29" fmla="*/ 354 h 651"/>
                  <a:gd name="T30" fmla="*/ 721 w 769"/>
                  <a:gd name="T31" fmla="*/ 301 h 651"/>
                  <a:gd name="T32" fmla="*/ 697 w 769"/>
                  <a:gd name="T33" fmla="*/ 241 h 651"/>
                  <a:gd name="T34" fmla="*/ 654 w 769"/>
                  <a:gd name="T35" fmla="*/ 208 h 651"/>
                  <a:gd name="T36" fmla="*/ 632 w 769"/>
                  <a:gd name="T37" fmla="*/ 205 h 651"/>
                  <a:gd name="T38" fmla="*/ 561 w 769"/>
                  <a:gd name="T39" fmla="*/ 25 h 651"/>
                  <a:gd name="T40" fmla="*/ 524 w 769"/>
                  <a:gd name="T41" fmla="*/ 0 h 651"/>
                  <a:gd name="T42" fmla="*/ 487 w 769"/>
                  <a:gd name="T43" fmla="*/ 26 h 651"/>
                  <a:gd name="T44" fmla="*/ 126 w 769"/>
                  <a:gd name="T45" fmla="*/ 311 h 651"/>
                  <a:gd name="T46" fmla="*/ 59 w 769"/>
                  <a:gd name="T47" fmla="*/ 342 h 651"/>
                  <a:gd name="T48" fmla="*/ 17 w 769"/>
                  <a:gd name="T49" fmla="*/ 517 h 651"/>
                  <a:gd name="T50" fmla="*/ 18 w 769"/>
                  <a:gd name="T51" fmla="*/ 517 h 651"/>
                  <a:gd name="T52" fmla="*/ 350 w 769"/>
                  <a:gd name="T53" fmla="*/ 305 h 651"/>
                  <a:gd name="T54" fmla="*/ 372 w 769"/>
                  <a:gd name="T55" fmla="*/ 314 h 651"/>
                  <a:gd name="T56" fmla="*/ 363 w 769"/>
                  <a:gd name="T57" fmla="*/ 336 h 651"/>
                  <a:gd name="T58" fmla="*/ 292 w 769"/>
                  <a:gd name="T59" fmla="*/ 366 h 651"/>
                  <a:gd name="T60" fmla="*/ 270 w 769"/>
                  <a:gd name="T61" fmla="*/ 375 h 651"/>
                  <a:gd name="T62" fmla="*/ 248 w 769"/>
                  <a:gd name="T63" fmla="*/ 384 h 651"/>
                  <a:gd name="T64" fmla="*/ 303 w 769"/>
                  <a:gd name="T65" fmla="*/ 524 h 651"/>
                  <a:gd name="T66" fmla="*/ 193 w 769"/>
                  <a:gd name="T67" fmla="*/ 575 h 651"/>
                  <a:gd name="T68" fmla="*/ 172 w 769"/>
                  <a:gd name="T69" fmla="*/ 578 h 651"/>
                  <a:gd name="T70" fmla="*/ 98 w 769"/>
                  <a:gd name="T71" fmla="*/ 522 h 651"/>
                  <a:gd name="T72" fmla="*/ 87 w 769"/>
                  <a:gd name="T73" fmla="*/ 492 h 651"/>
                  <a:gd name="T74" fmla="*/ 83 w 769"/>
                  <a:gd name="T75" fmla="*/ 436 h 651"/>
                  <a:gd name="T76" fmla="*/ 121 w 769"/>
                  <a:gd name="T77" fmla="*/ 389 h 651"/>
                  <a:gd name="T78" fmla="*/ 239 w 769"/>
                  <a:gd name="T79" fmla="*/ 351 h 651"/>
                  <a:gd name="T80" fmla="*/ 268 w 769"/>
                  <a:gd name="T81" fmla="*/ 339 h 651"/>
                  <a:gd name="T82" fmla="*/ 291 w 769"/>
                  <a:gd name="T83" fmla="*/ 329 h 651"/>
                  <a:gd name="T84" fmla="*/ 350 w 769"/>
                  <a:gd name="T85" fmla="*/ 30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651">
                    <a:moveTo>
                      <a:pt x="18" y="517"/>
                    </a:moveTo>
                    <a:cubicBezTo>
                      <a:pt x="18" y="518"/>
                      <a:pt x="18" y="518"/>
                      <a:pt x="18" y="518"/>
                    </a:cubicBezTo>
                    <a:cubicBezTo>
                      <a:pt x="30" y="550"/>
                      <a:pt x="30" y="550"/>
                      <a:pt x="30" y="550"/>
                    </a:cubicBezTo>
                    <a:cubicBezTo>
                      <a:pt x="31" y="550"/>
                      <a:pt x="31" y="550"/>
                      <a:pt x="31" y="550"/>
                    </a:cubicBezTo>
                    <a:cubicBezTo>
                      <a:pt x="31" y="551"/>
                      <a:pt x="31" y="551"/>
                      <a:pt x="31" y="551"/>
                    </a:cubicBezTo>
                    <a:cubicBezTo>
                      <a:pt x="53" y="600"/>
                      <a:pt x="101" y="651"/>
                      <a:pt x="172" y="651"/>
                    </a:cubicBezTo>
                    <a:cubicBezTo>
                      <a:pt x="174" y="651"/>
                      <a:pt x="177" y="651"/>
                      <a:pt x="180" y="651"/>
                    </a:cubicBezTo>
                    <a:cubicBezTo>
                      <a:pt x="207" y="650"/>
                      <a:pt x="232" y="638"/>
                      <a:pt x="250" y="629"/>
                    </a:cubicBezTo>
                    <a:cubicBezTo>
                      <a:pt x="376" y="568"/>
                      <a:pt x="458" y="543"/>
                      <a:pt x="530" y="543"/>
                    </a:cubicBezTo>
                    <a:cubicBezTo>
                      <a:pt x="586" y="543"/>
                      <a:pt x="641" y="558"/>
                      <a:pt x="708" y="594"/>
                    </a:cubicBezTo>
                    <a:cubicBezTo>
                      <a:pt x="714" y="597"/>
                      <a:pt x="721" y="598"/>
                      <a:pt x="727" y="598"/>
                    </a:cubicBezTo>
                    <a:cubicBezTo>
                      <a:pt x="740" y="598"/>
                      <a:pt x="753" y="592"/>
                      <a:pt x="760" y="581"/>
                    </a:cubicBezTo>
                    <a:cubicBezTo>
                      <a:pt x="767" y="570"/>
                      <a:pt x="769" y="556"/>
                      <a:pt x="764" y="544"/>
                    </a:cubicBezTo>
                    <a:cubicBezTo>
                      <a:pt x="697" y="371"/>
                      <a:pt x="697" y="371"/>
                      <a:pt x="697" y="371"/>
                    </a:cubicBezTo>
                    <a:cubicBezTo>
                      <a:pt x="711" y="354"/>
                      <a:pt x="711" y="354"/>
                      <a:pt x="711" y="354"/>
                    </a:cubicBezTo>
                    <a:cubicBezTo>
                      <a:pt x="724" y="340"/>
                      <a:pt x="728" y="319"/>
                      <a:pt x="721" y="301"/>
                    </a:cubicBezTo>
                    <a:cubicBezTo>
                      <a:pt x="697" y="241"/>
                      <a:pt x="697" y="241"/>
                      <a:pt x="697" y="241"/>
                    </a:cubicBezTo>
                    <a:cubicBezTo>
                      <a:pt x="690" y="222"/>
                      <a:pt x="674" y="210"/>
                      <a:pt x="654" y="208"/>
                    </a:cubicBezTo>
                    <a:cubicBezTo>
                      <a:pt x="632" y="205"/>
                      <a:pt x="632" y="205"/>
                      <a:pt x="632" y="205"/>
                    </a:cubicBezTo>
                    <a:cubicBezTo>
                      <a:pt x="561" y="25"/>
                      <a:pt x="561" y="25"/>
                      <a:pt x="561" y="25"/>
                    </a:cubicBezTo>
                    <a:cubicBezTo>
                      <a:pt x="555" y="10"/>
                      <a:pt x="541" y="0"/>
                      <a:pt x="524" y="0"/>
                    </a:cubicBezTo>
                    <a:cubicBezTo>
                      <a:pt x="508" y="0"/>
                      <a:pt x="493" y="10"/>
                      <a:pt x="487" y="26"/>
                    </a:cubicBezTo>
                    <a:cubicBezTo>
                      <a:pt x="432" y="181"/>
                      <a:pt x="354" y="242"/>
                      <a:pt x="126" y="311"/>
                    </a:cubicBezTo>
                    <a:cubicBezTo>
                      <a:pt x="106" y="317"/>
                      <a:pt x="80" y="325"/>
                      <a:pt x="59" y="342"/>
                    </a:cubicBezTo>
                    <a:cubicBezTo>
                      <a:pt x="1" y="390"/>
                      <a:pt x="0" y="464"/>
                      <a:pt x="17" y="517"/>
                    </a:cubicBezTo>
                    <a:lnTo>
                      <a:pt x="18" y="517"/>
                    </a:lnTo>
                    <a:close/>
                    <a:moveTo>
                      <a:pt x="350" y="305"/>
                    </a:moveTo>
                    <a:cubicBezTo>
                      <a:pt x="358" y="301"/>
                      <a:pt x="368" y="305"/>
                      <a:pt x="372" y="314"/>
                    </a:cubicBezTo>
                    <a:cubicBezTo>
                      <a:pt x="375" y="322"/>
                      <a:pt x="371" y="332"/>
                      <a:pt x="363" y="336"/>
                    </a:cubicBezTo>
                    <a:cubicBezTo>
                      <a:pt x="292" y="366"/>
                      <a:pt x="292" y="366"/>
                      <a:pt x="292" y="366"/>
                    </a:cubicBezTo>
                    <a:cubicBezTo>
                      <a:pt x="270" y="375"/>
                      <a:pt x="270" y="375"/>
                      <a:pt x="270" y="375"/>
                    </a:cubicBezTo>
                    <a:cubicBezTo>
                      <a:pt x="248" y="384"/>
                      <a:pt x="248" y="384"/>
                      <a:pt x="248" y="384"/>
                    </a:cubicBezTo>
                    <a:cubicBezTo>
                      <a:pt x="254" y="428"/>
                      <a:pt x="270" y="476"/>
                      <a:pt x="303" y="524"/>
                    </a:cubicBezTo>
                    <a:cubicBezTo>
                      <a:pt x="270" y="538"/>
                      <a:pt x="234" y="554"/>
                      <a:pt x="193" y="575"/>
                    </a:cubicBezTo>
                    <a:cubicBezTo>
                      <a:pt x="186" y="577"/>
                      <a:pt x="179" y="578"/>
                      <a:pt x="172" y="578"/>
                    </a:cubicBezTo>
                    <a:cubicBezTo>
                      <a:pt x="127" y="578"/>
                      <a:pt x="104" y="533"/>
                      <a:pt x="98" y="522"/>
                    </a:cubicBezTo>
                    <a:cubicBezTo>
                      <a:pt x="87" y="492"/>
                      <a:pt x="87" y="492"/>
                      <a:pt x="87" y="492"/>
                    </a:cubicBezTo>
                    <a:cubicBezTo>
                      <a:pt x="81" y="474"/>
                      <a:pt x="80" y="453"/>
                      <a:pt x="83" y="436"/>
                    </a:cubicBezTo>
                    <a:cubicBezTo>
                      <a:pt x="88" y="416"/>
                      <a:pt x="100" y="400"/>
                      <a:pt x="121" y="389"/>
                    </a:cubicBezTo>
                    <a:cubicBezTo>
                      <a:pt x="166" y="376"/>
                      <a:pt x="205" y="364"/>
                      <a:pt x="239" y="351"/>
                    </a:cubicBezTo>
                    <a:cubicBezTo>
                      <a:pt x="268" y="339"/>
                      <a:pt x="268" y="339"/>
                      <a:pt x="268" y="339"/>
                    </a:cubicBezTo>
                    <a:cubicBezTo>
                      <a:pt x="291" y="329"/>
                      <a:pt x="291" y="329"/>
                      <a:pt x="291" y="329"/>
                    </a:cubicBezTo>
                    <a:lnTo>
                      <a:pt x="350" y="30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6" name="Freeform 10"/>
              <p:cNvSpPr>
                <a:spLocks/>
              </p:cNvSpPr>
              <p:nvPr/>
            </p:nvSpPr>
            <p:spPr bwMode="auto">
              <a:xfrm>
                <a:off x="1541463" y="2901950"/>
                <a:ext cx="257175" cy="279400"/>
              </a:xfrm>
              <a:custGeom>
                <a:avLst/>
                <a:gdLst>
                  <a:gd name="T0" fmla="*/ 144 w 288"/>
                  <a:gd name="T1" fmla="*/ 306 h 314"/>
                  <a:gd name="T2" fmla="*/ 205 w 288"/>
                  <a:gd name="T3" fmla="*/ 305 h 314"/>
                  <a:gd name="T4" fmla="*/ 283 w 288"/>
                  <a:gd name="T5" fmla="*/ 224 h 314"/>
                  <a:gd name="T6" fmla="*/ 256 w 288"/>
                  <a:gd name="T7" fmla="*/ 183 h 314"/>
                  <a:gd name="T8" fmla="*/ 132 w 288"/>
                  <a:gd name="T9" fmla="*/ 99 h 314"/>
                  <a:gd name="T10" fmla="*/ 139 w 288"/>
                  <a:gd name="T11" fmla="*/ 79 h 314"/>
                  <a:gd name="T12" fmla="*/ 163 w 288"/>
                  <a:gd name="T13" fmla="*/ 70 h 314"/>
                  <a:gd name="T14" fmla="*/ 182 w 288"/>
                  <a:gd name="T15" fmla="*/ 52 h 314"/>
                  <a:gd name="T16" fmla="*/ 182 w 288"/>
                  <a:gd name="T17" fmla="*/ 25 h 314"/>
                  <a:gd name="T18" fmla="*/ 182 w 288"/>
                  <a:gd name="T19" fmla="*/ 25 h 314"/>
                  <a:gd name="T20" fmla="*/ 141 w 288"/>
                  <a:gd name="T21" fmla="*/ 6 h 314"/>
                  <a:gd name="T22" fmla="*/ 26 w 288"/>
                  <a:gd name="T23" fmla="*/ 51 h 314"/>
                  <a:gd name="T24" fmla="*/ 5 w 288"/>
                  <a:gd name="T25" fmla="*/ 94 h 314"/>
                  <a:gd name="T26" fmla="*/ 144 w 288"/>
                  <a:gd name="T27" fmla="*/ 30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14">
                    <a:moveTo>
                      <a:pt x="144" y="306"/>
                    </a:moveTo>
                    <a:cubicBezTo>
                      <a:pt x="164" y="314"/>
                      <a:pt x="185" y="312"/>
                      <a:pt x="205" y="305"/>
                    </a:cubicBezTo>
                    <a:cubicBezTo>
                      <a:pt x="247" y="288"/>
                      <a:pt x="274" y="265"/>
                      <a:pt x="283" y="224"/>
                    </a:cubicBezTo>
                    <a:cubicBezTo>
                      <a:pt x="288" y="206"/>
                      <a:pt x="274" y="189"/>
                      <a:pt x="256" y="183"/>
                    </a:cubicBezTo>
                    <a:cubicBezTo>
                      <a:pt x="189" y="161"/>
                      <a:pt x="154" y="137"/>
                      <a:pt x="132" y="99"/>
                    </a:cubicBezTo>
                    <a:cubicBezTo>
                      <a:pt x="127" y="92"/>
                      <a:pt x="131" y="82"/>
                      <a:pt x="139" y="79"/>
                    </a:cubicBezTo>
                    <a:cubicBezTo>
                      <a:pt x="163" y="70"/>
                      <a:pt x="163" y="70"/>
                      <a:pt x="163" y="70"/>
                    </a:cubicBezTo>
                    <a:cubicBezTo>
                      <a:pt x="171" y="66"/>
                      <a:pt x="178" y="60"/>
                      <a:pt x="182" y="52"/>
                    </a:cubicBezTo>
                    <a:cubicBezTo>
                      <a:pt x="186" y="43"/>
                      <a:pt x="186" y="34"/>
                      <a:pt x="182" y="25"/>
                    </a:cubicBezTo>
                    <a:cubicBezTo>
                      <a:pt x="182" y="25"/>
                      <a:pt x="182" y="25"/>
                      <a:pt x="182" y="25"/>
                    </a:cubicBezTo>
                    <a:cubicBezTo>
                      <a:pt x="176" y="8"/>
                      <a:pt x="157" y="0"/>
                      <a:pt x="141" y="6"/>
                    </a:cubicBezTo>
                    <a:cubicBezTo>
                      <a:pt x="26" y="51"/>
                      <a:pt x="26" y="51"/>
                      <a:pt x="26" y="51"/>
                    </a:cubicBezTo>
                    <a:cubicBezTo>
                      <a:pt x="9" y="58"/>
                      <a:pt x="0" y="76"/>
                      <a:pt x="5" y="94"/>
                    </a:cubicBezTo>
                    <a:cubicBezTo>
                      <a:pt x="31" y="181"/>
                      <a:pt x="70" y="274"/>
                      <a:pt x="144" y="30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7" name="Freeform 11"/>
              <p:cNvSpPr>
                <a:spLocks/>
              </p:cNvSpPr>
              <p:nvPr/>
            </p:nvSpPr>
            <p:spPr bwMode="auto">
              <a:xfrm>
                <a:off x="2006600" y="2447925"/>
                <a:ext cx="127000" cy="188912"/>
              </a:xfrm>
              <a:custGeom>
                <a:avLst/>
                <a:gdLst>
                  <a:gd name="T0" fmla="*/ 19 w 142"/>
                  <a:gd name="T1" fmla="*/ 63 h 213"/>
                  <a:gd name="T2" fmla="*/ 63 w 142"/>
                  <a:gd name="T3" fmla="*/ 173 h 213"/>
                  <a:gd name="T4" fmla="*/ 85 w 142"/>
                  <a:gd name="T5" fmla="*/ 212 h 213"/>
                  <a:gd name="T6" fmla="*/ 93 w 142"/>
                  <a:gd name="T7" fmla="*/ 213 h 213"/>
                  <a:gd name="T8" fmla="*/ 124 w 142"/>
                  <a:gd name="T9" fmla="*/ 190 h 213"/>
                  <a:gd name="T10" fmla="*/ 53 w 142"/>
                  <a:gd name="T11" fmla="*/ 9 h 213"/>
                  <a:gd name="T12" fmla="*/ 9 w 142"/>
                  <a:gd name="T13" fmla="*/ 19 h 213"/>
                  <a:gd name="T14" fmla="*/ 19 w 142"/>
                  <a:gd name="T15" fmla="*/ 6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213">
                    <a:moveTo>
                      <a:pt x="19" y="63"/>
                    </a:moveTo>
                    <a:cubicBezTo>
                      <a:pt x="53" y="84"/>
                      <a:pt x="73" y="135"/>
                      <a:pt x="63" y="173"/>
                    </a:cubicBezTo>
                    <a:cubicBezTo>
                      <a:pt x="58" y="190"/>
                      <a:pt x="68" y="208"/>
                      <a:pt x="85" y="212"/>
                    </a:cubicBezTo>
                    <a:cubicBezTo>
                      <a:pt x="88" y="213"/>
                      <a:pt x="91" y="213"/>
                      <a:pt x="93" y="213"/>
                    </a:cubicBezTo>
                    <a:cubicBezTo>
                      <a:pt x="107" y="213"/>
                      <a:pt x="120" y="204"/>
                      <a:pt x="124" y="190"/>
                    </a:cubicBezTo>
                    <a:cubicBezTo>
                      <a:pt x="142" y="124"/>
                      <a:pt x="111" y="45"/>
                      <a:pt x="53" y="9"/>
                    </a:cubicBezTo>
                    <a:cubicBezTo>
                      <a:pt x="38" y="0"/>
                      <a:pt x="18" y="4"/>
                      <a:pt x="9" y="19"/>
                    </a:cubicBezTo>
                    <a:cubicBezTo>
                      <a:pt x="0" y="34"/>
                      <a:pt x="4" y="54"/>
                      <a:pt x="19"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8" name="Freeform 12"/>
              <p:cNvSpPr>
                <a:spLocks/>
              </p:cNvSpPr>
              <p:nvPr/>
            </p:nvSpPr>
            <p:spPr bwMode="auto">
              <a:xfrm>
                <a:off x="2047875" y="2341563"/>
                <a:ext cx="193675" cy="328612"/>
              </a:xfrm>
              <a:custGeom>
                <a:avLst/>
                <a:gdLst>
                  <a:gd name="T0" fmla="*/ 19 w 218"/>
                  <a:gd name="T1" fmla="*/ 64 h 368"/>
                  <a:gd name="T2" fmla="*/ 124 w 218"/>
                  <a:gd name="T3" fmla="*/ 328 h 368"/>
                  <a:gd name="T4" fmla="*/ 145 w 218"/>
                  <a:gd name="T5" fmla="*/ 367 h 368"/>
                  <a:gd name="T6" fmla="*/ 154 w 218"/>
                  <a:gd name="T7" fmla="*/ 368 h 368"/>
                  <a:gd name="T8" fmla="*/ 185 w 218"/>
                  <a:gd name="T9" fmla="*/ 345 h 368"/>
                  <a:gd name="T10" fmla="*/ 52 w 218"/>
                  <a:gd name="T11" fmla="*/ 9 h 368"/>
                  <a:gd name="T12" fmla="*/ 9 w 218"/>
                  <a:gd name="T13" fmla="*/ 20 h 368"/>
                  <a:gd name="T14" fmla="*/ 19 w 218"/>
                  <a:gd name="T15" fmla="*/ 64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68">
                    <a:moveTo>
                      <a:pt x="19" y="64"/>
                    </a:moveTo>
                    <a:cubicBezTo>
                      <a:pt x="98" y="111"/>
                      <a:pt x="149" y="239"/>
                      <a:pt x="124" y="328"/>
                    </a:cubicBezTo>
                    <a:cubicBezTo>
                      <a:pt x="119" y="345"/>
                      <a:pt x="129" y="362"/>
                      <a:pt x="145" y="367"/>
                    </a:cubicBezTo>
                    <a:cubicBezTo>
                      <a:pt x="148" y="368"/>
                      <a:pt x="151" y="368"/>
                      <a:pt x="154" y="368"/>
                    </a:cubicBezTo>
                    <a:cubicBezTo>
                      <a:pt x="168" y="368"/>
                      <a:pt x="181" y="359"/>
                      <a:pt x="185" y="345"/>
                    </a:cubicBezTo>
                    <a:cubicBezTo>
                      <a:pt x="218" y="229"/>
                      <a:pt x="156" y="72"/>
                      <a:pt x="52" y="9"/>
                    </a:cubicBezTo>
                    <a:cubicBezTo>
                      <a:pt x="37" y="0"/>
                      <a:pt x="18" y="5"/>
                      <a:pt x="9" y="20"/>
                    </a:cubicBezTo>
                    <a:cubicBezTo>
                      <a:pt x="0" y="35"/>
                      <a:pt x="4" y="54"/>
                      <a:pt x="19" y="6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grpSp>
        <p:nvGrpSpPr>
          <p:cNvPr id="4" name="Group 3"/>
          <p:cNvGrpSpPr/>
          <p:nvPr/>
        </p:nvGrpSpPr>
        <p:grpSpPr>
          <a:xfrm>
            <a:off x="3734372" y="2969883"/>
            <a:ext cx="819446" cy="809954"/>
            <a:chOff x="6080200" y="1607250"/>
            <a:chExt cx="1249743" cy="1249743"/>
          </a:xfrm>
        </p:grpSpPr>
        <p:sp>
          <p:nvSpPr>
            <p:cNvPr id="48" name="Oval 47"/>
            <p:cNvSpPr/>
            <p:nvPr/>
          </p:nvSpPr>
          <p:spPr>
            <a:xfrm>
              <a:off x="6080200" y="1607250"/>
              <a:ext cx="1249743" cy="1249743"/>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t" anchorCtr="0" compatLnSpc="1">
              <a:prstTxWarp prst="textNoShape">
                <a:avLst/>
              </a:prstTxWarp>
            </a:bodyPr>
            <a:lstStyle/>
            <a:p>
              <a:pPr marL="0" indent="0" defTabSz="914400">
                <a:buClrTx/>
                <a:buFontTx/>
                <a:buNone/>
              </a:pPr>
              <a:endParaRPr lang="en-US" sz="1200" dirty="0">
                <a:solidFill>
                  <a:schemeClr val="tx1"/>
                </a:solidFill>
              </a:endParaRPr>
            </a:p>
          </p:txBody>
        </p:sp>
        <p:sp>
          <p:nvSpPr>
            <p:cNvPr id="37" name="Freeform 20"/>
            <p:cNvSpPr>
              <a:spLocks noEditPoints="1"/>
            </p:cNvSpPr>
            <p:nvPr/>
          </p:nvSpPr>
          <p:spPr bwMode="auto">
            <a:xfrm>
              <a:off x="6250862" y="1974261"/>
              <a:ext cx="924985" cy="688262"/>
            </a:xfrm>
            <a:custGeom>
              <a:avLst/>
              <a:gdLst>
                <a:gd name="T0" fmla="*/ 821 w 927"/>
                <a:gd name="T1" fmla="*/ 14 h 689"/>
                <a:gd name="T2" fmla="*/ 529 w 927"/>
                <a:gd name="T3" fmla="*/ 22 h 689"/>
                <a:gd name="T4" fmla="*/ 483 w 927"/>
                <a:gd name="T5" fmla="*/ 11 h 689"/>
                <a:gd name="T6" fmla="*/ 411 w 927"/>
                <a:gd name="T7" fmla="*/ 22 h 689"/>
                <a:gd name="T8" fmla="*/ 411 w 927"/>
                <a:gd name="T9" fmla="*/ 122 h 689"/>
                <a:gd name="T10" fmla="*/ 411 w 927"/>
                <a:gd name="T11" fmla="*/ 278 h 689"/>
                <a:gd name="T12" fmla="*/ 79 w 927"/>
                <a:gd name="T13" fmla="*/ 352 h 689"/>
                <a:gd name="T14" fmla="*/ 333 w 927"/>
                <a:gd name="T15" fmla="*/ 272 h 689"/>
                <a:gd name="T16" fmla="*/ 111 w 927"/>
                <a:gd name="T17" fmla="*/ 92 h 689"/>
                <a:gd name="T18" fmla="*/ 365 w 927"/>
                <a:gd name="T19" fmla="*/ 44 h 689"/>
                <a:gd name="T20" fmla="*/ 51 w 927"/>
                <a:gd name="T21" fmla="*/ 5 h 689"/>
                <a:gd name="T22" fmla="*/ 33 w 927"/>
                <a:gd name="T23" fmla="*/ 252 h 689"/>
                <a:gd name="T24" fmla="*/ 5 w 927"/>
                <a:gd name="T25" fmla="*/ 304 h 689"/>
                <a:gd name="T26" fmla="*/ 23 w 927"/>
                <a:gd name="T27" fmla="*/ 440 h 689"/>
                <a:gd name="T28" fmla="*/ 363 w 927"/>
                <a:gd name="T29" fmla="*/ 394 h 689"/>
                <a:gd name="T30" fmla="*/ 372 w 927"/>
                <a:gd name="T31" fmla="*/ 611 h 689"/>
                <a:gd name="T32" fmla="*/ 413 w 927"/>
                <a:gd name="T33" fmla="*/ 636 h 689"/>
                <a:gd name="T34" fmla="*/ 462 w 927"/>
                <a:gd name="T35" fmla="*/ 493 h 689"/>
                <a:gd name="T36" fmla="*/ 557 w 927"/>
                <a:gd name="T37" fmla="*/ 685 h 689"/>
                <a:gd name="T38" fmla="*/ 603 w 927"/>
                <a:gd name="T39" fmla="*/ 672 h 689"/>
                <a:gd name="T40" fmla="*/ 542 w 927"/>
                <a:gd name="T41" fmla="*/ 533 h 689"/>
                <a:gd name="T42" fmla="*/ 576 w 927"/>
                <a:gd name="T43" fmla="*/ 395 h 689"/>
                <a:gd name="T44" fmla="*/ 896 w 927"/>
                <a:gd name="T45" fmla="*/ 439 h 689"/>
                <a:gd name="T46" fmla="*/ 909 w 927"/>
                <a:gd name="T47" fmla="*/ 74 h 689"/>
                <a:gd name="T48" fmla="*/ 503 w 927"/>
                <a:gd name="T49" fmla="*/ 392 h 689"/>
                <a:gd name="T50" fmla="*/ 470 w 927"/>
                <a:gd name="T51" fmla="*/ 410 h 689"/>
                <a:gd name="T52" fmla="*/ 436 w 927"/>
                <a:gd name="T53" fmla="*/ 392 h 689"/>
                <a:gd name="T54" fmla="*/ 470 w 927"/>
                <a:gd name="T55" fmla="*/ 329 h 689"/>
                <a:gd name="T56" fmla="*/ 503 w 927"/>
                <a:gd name="T57" fmla="*/ 392 h 689"/>
                <a:gd name="T58" fmla="*/ 567 w 927"/>
                <a:gd name="T59" fmla="*/ 319 h 689"/>
                <a:gd name="T60" fmla="*/ 529 w 927"/>
                <a:gd name="T61" fmla="*/ 121 h 689"/>
                <a:gd name="T62" fmla="*/ 835 w 927"/>
                <a:gd name="T63" fmla="*/ 35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7" h="689">
                  <a:moveTo>
                    <a:pt x="896" y="0"/>
                  </a:moveTo>
                  <a:cubicBezTo>
                    <a:pt x="821" y="14"/>
                    <a:pt x="821" y="14"/>
                    <a:pt x="821" y="14"/>
                  </a:cubicBezTo>
                  <a:cubicBezTo>
                    <a:pt x="725" y="32"/>
                    <a:pt x="627" y="42"/>
                    <a:pt x="529" y="46"/>
                  </a:cubicBezTo>
                  <a:cubicBezTo>
                    <a:pt x="529" y="22"/>
                    <a:pt x="529" y="22"/>
                    <a:pt x="529" y="22"/>
                  </a:cubicBezTo>
                  <a:cubicBezTo>
                    <a:pt x="529" y="16"/>
                    <a:pt x="524" y="11"/>
                    <a:pt x="517" y="11"/>
                  </a:cubicBezTo>
                  <a:cubicBezTo>
                    <a:pt x="483" y="11"/>
                    <a:pt x="483" y="11"/>
                    <a:pt x="483" y="11"/>
                  </a:cubicBezTo>
                  <a:cubicBezTo>
                    <a:pt x="423" y="11"/>
                    <a:pt x="423" y="11"/>
                    <a:pt x="423" y="11"/>
                  </a:cubicBezTo>
                  <a:cubicBezTo>
                    <a:pt x="416" y="11"/>
                    <a:pt x="411" y="16"/>
                    <a:pt x="411" y="22"/>
                  </a:cubicBezTo>
                  <a:cubicBezTo>
                    <a:pt x="411" y="46"/>
                    <a:pt x="411" y="46"/>
                    <a:pt x="411" y="46"/>
                  </a:cubicBezTo>
                  <a:cubicBezTo>
                    <a:pt x="411" y="122"/>
                    <a:pt x="411" y="122"/>
                    <a:pt x="411" y="122"/>
                  </a:cubicBezTo>
                  <a:cubicBezTo>
                    <a:pt x="411" y="273"/>
                    <a:pt x="411" y="273"/>
                    <a:pt x="411" y="273"/>
                  </a:cubicBezTo>
                  <a:cubicBezTo>
                    <a:pt x="411" y="278"/>
                    <a:pt x="411" y="278"/>
                    <a:pt x="411" y="278"/>
                  </a:cubicBezTo>
                  <a:cubicBezTo>
                    <a:pt x="395" y="288"/>
                    <a:pt x="382" y="302"/>
                    <a:pt x="373" y="318"/>
                  </a:cubicBezTo>
                  <a:cubicBezTo>
                    <a:pt x="275" y="323"/>
                    <a:pt x="176" y="334"/>
                    <a:pt x="79" y="352"/>
                  </a:cubicBezTo>
                  <a:cubicBezTo>
                    <a:pt x="78" y="348"/>
                    <a:pt x="76" y="332"/>
                    <a:pt x="79" y="318"/>
                  </a:cubicBezTo>
                  <a:cubicBezTo>
                    <a:pt x="163" y="296"/>
                    <a:pt x="248" y="282"/>
                    <a:pt x="333" y="272"/>
                  </a:cubicBezTo>
                  <a:cubicBezTo>
                    <a:pt x="259" y="268"/>
                    <a:pt x="185" y="265"/>
                    <a:pt x="111" y="261"/>
                  </a:cubicBezTo>
                  <a:cubicBezTo>
                    <a:pt x="104" y="227"/>
                    <a:pt x="104" y="126"/>
                    <a:pt x="111" y="92"/>
                  </a:cubicBezTo>
                  <a:cubicBezTo>
                    <a:pt x="195" y="107"/>
                    <a:pt x="280" y="116"/>
                    <a:pt x="365" y="120"/>
                  </a:cubicBezTo>
                  <a:cubicBezTo>
                    <a:pt x="365" y="44"/>
                    <a:pt x="365" y="44"/>
                    <a:pt x="365" y="44"/>
                  </a:cubicBezTo>
                  <a:cubicBezTo>
                    <a:pt x="284" y="40"/>
                    <a:pt x="203" y="31"/>
                    <a:pt x="124" y="18"/>
                  </a:cubicBezTo>
                  <a:cubicBezTo>
                    <a:pt x="51" y="5"/>
                    <a:pt x="51" y="5"/>
                    <a:pt x="51" y="5"/>
                  </a:cubicBezTo>
                  <a:cubicBezTo>
                    <a:pt x="37" y="77"/>
                    <a:pt x="37" y="77"/>
                    <a:pt x="37" y="77"/>
                  </a:cubicBezTo>
                  <a:cubicBezTo>
                    <a:pt x="29" y="114"/>
                    <a:pt x="28" y="200"/>
                    <a:pt x="33" y="252"/>
                  </a:cubicBezTo>
                  <a:cubicBezTo>
                    <a:pt x="13" y="257"/>
                    <a:pt x="13" y="257"/>
                    <a:pt x="13" y="257"/>
                  </a:cubicBezTo>
                  <a:cubicBezTo>
                    <a:pt x="5" y="304"/>
                    <a:pt x="5" y="304"/>
                    <a:pt x="5" y="304"/>
                  </a:cubicBezTo>
                  <a:cubicBezTo>
                    <a:pt x="0" y="329"/>
                    <a:pt x="2" y="356"/>
                    <a:pt x="6" y="370"/>
                  </a:cubicBezTo>
                  <a:cubicBezTo>
                    <a:pt x="23" y="440"/>
                    <a:pt x="23" y="440"/>
                    <a:pt x="23" y="440"/>
                  </a:cubicBezTo>
                  <a:cubicBezTo>
                    <a:pt x="93" y="427"/>
                    <a:pt x="93" y="427"/>
                    <a:pt x="93" y="427"/>
                  </a:cubicBezTo>
                  <a:cubicBezTo>
                    <a:pt x="182" y="410"/>
                    <a:pt x="273" y="399"/>
                    <a:pt x="363" y="394"/>
                  </a:cubicBezTo>
                  <a:cubicBezTo>
                    <a:pt x="369" y="420"/>
                    <a:pt x="384" y="442"/>
                    <a:pt x="404" y="457"/>
                  </a:cubicBezTo>
                  <a:cubicBezTo>
                    <a:pt x="380" y="491"/>
                    <a:pt x="355" y="544"/>
                    <a:pt x="372" y="611"/>
                  </a:cubicBezTo>
                  <a:cubicBezTo>
                    <a:pt x="376" y="627"/>
                    <a:pt x="389" y="637"/>
                    <a:pt x="405" y="637"/>
                  </a:cubicBezTo>
                  <a:cubicBezTo>
                    <a:pt x="408" y="637"/>
                    <a:pt x="410" y="637"/>
                    <a:pt x="413" y="636"/>
                  </a:cubicBezTo>
                  <a:cubicBezTo>
                    <a:pt x="431" y="632"/>
                    <a:pt x="443" y="613"/>
                    <a:pt x="438" y="595"/>
                  </a:cubicBezTo>
                  <a:cubicBezTo>
                    <a:pt x="427" y="550"/>
                    <a:pt x="446" y="514"/>
                    <a:pt x="462" y="493"/>
                  </a:cubicBezTo>
                  <a:cubicBezTo>
                    <a:pt x="468" y="507"/>
                    <a:pt x="471" y="523"/>
                    <a:pt x="475" y="544"/>
                  </a:cubicBezTo>
                  <a:cubicBezTo>
                    <a:pt x="482" y="590"/>
                    <a:pt x="491" y="648"/>
                    <a:pt x="557" y="685"/>
                  </a:cubicBezTo>
                  <a:cubicBezTo>
                    <a:pt x="562" y="688"/>
                    <a:pt x="568" y="689"/>
                    <a:pt x="573" y="689"/>
                  </a:cubicBezTo>
                  <a:cubicBezTo>
                    <a:pt x="585" y="689"/>
                    <a:pt x="597" y="683"/>
                    <a:pt x="603" y="672"/>
                  </a:cubicBezTo>
                  <a:cubicBezTo>
                    <a:pt x="612" y="656"/>
                    <a:pt x="607" y="635"/>
                    <a:pt x="590" y="625"/>
                  </a:cubicBezTo>
                  <a:cubicBezTo>
                    <a:pt x="555" y="606"/>
                    <a:pt x="549" y="579"/>
                    <a:pt x="542" y="533"/>
                  </a:cubicBezTo>
                  <a:cubicBezTo>
                    <a:pt x="539" y="512"/>
                    <a:pt x="535" y="488"/>
                    <a:pt x="525" y="464"/>
                  </a:cubicBezTo>
                  <a:cubicBezTo>
                    <a:pt x="550" y="450"/>
                    <a:pt x="569" y="425"/>
                    <a:pt x="576" y="395"/>
                  </a:cubicBezTo>
                  <a:cubicBezTo>
                    <a:pt x="658" y="400"/>
                    <a:pt x="740" y="410"/>
                    <a:pt x="821" y="425"/>
                  </a:cubicBezTo>
                  <a:cubicBezTo>
                    <a:pt x="896" y="439"/>
                    <a:pt x="896" y="439"/>
                    <a:pt x="896" y="439"/>
                  </a:cubicBezTo>
                  <a:cubicBezTo>
                    <a:pt x="909" y="364"/>
                    <a:pt x="909" y="364"/>
                    <a:pt x="909" y="364"/>
                  </a:cubicBezTo>
                  <a:cubicBezTo>
                    <a:pt x="927" y="271"/>
                    <a:pt x="927" y="168"/>
                    <a:pt x="909" y="74"/>
                  </a:cubicBezTo>
                  <a:lnTo>
                    <a:pt x="896" y="0"/>
                  </a:lnTo>
                  <a:close/>
                  <a:moveTo>
                    <a:pt x="503" y="392"/>
                  </a:moveTo>
                  <a:cubicBezTo>
                    <a:pt x="498" y="400"/>
                    <a:pt x="491" y="406"/>
                    <a:pt x="482" y="408"/>
                  </a:cubicBezTo>
                  <a:cubicBezTo>
                    <a:pt x="478" y="409"/>
                    <a:pt x="474" y="410"/>
                    <a:pt x="470" y="410"/>
                  </a:cubicBezTo>
                  <a:cubicBezTo>
                    <a:pt x="461" y="410"/>
                    <a:pt x="453" y="407"/>
                    <a:pt x="447" y="403"/>
                  </a:cubicBezTo>
                  <a:cubicBezTo>
                    <a:pt x="443" y="400"/>
                    <a:pt x="439" y="396"/>
                    <a:pt x="436" y="392"/>
                  </a:cubicBezTo>
                  <a:cubicBezTo>
                    <a:pt x="432" y="386"/>
                    <a:pt x="429" y="378"/>
                    <a:pt x="429" y="370"/>
                  </a:cubicBezTo>
                  <a:cubicBezTo>
                    <a:pt x="429" y="347"/>
                    <a:pt x="448" y="329"/>
                    <a:pt x="470" y="329"/>
                  </a:cubicBezTo>
                  <a:cubicBezTo>
                    <a:pt x="492" y="329"/>
                    <a:pt x="510" y="347"/>
                    <a:pt x="510" y="370"/>
                  </a:cubicBezTo>
                  <a:cubicBezTo>
                    <a:pt x="510" y="378"/>
                    <a:pt x="508" y="386"/>
                    <a:pt x="503" y="392"/>
                  </a:cubicBezTo>
                  <a:close/>
                  <a:moveTo>
                    <a:pt x="835" y="350"/>
                  </a:moveTo>
                  <a:cubicBezTo>
                    <a:pt x="746" y="334"/>
                    <a:pt x="657" y="324"/>
                    <a:pt x="567" y="319"/>
                  </a:cubicBezTo>
                  <a:cubicBezTo>
                    <a:pt x="558" y="302"/>
                    <a:pt x="545" y="288"/>
                    <a:pt x="529" y="278"/>
                  </a:cubicBezTo>
                  <a:cubicBezTo>
                    <a:pt x="529" y="121"/>
                    <a:pt x="529" y="121"/>
                    <a:pt x="529" y="121"/>
                  </a:cubicBezTo>
                  <a:cubicBezTo>
                    <a:pt x="631" y="118"/>
                    <a:pt x="734" y="107"/>
                    <a:pt x="835" y="88"/>
                  </a:cubicBezTo>
                  <a:cubicBezTo>
                    <a:pt x="851" y="173"/>
                    <a:pt x="851" y="266"/>
                    <a:pt x="835" y="3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7" name="Group 6"/>
          <p:cNvGrpSpPr/>
          <p:nvPr/>
        </p:nvGrpSpPr>
        <p:grpSpPr>
          <a:xfrm>
            <a:off x="2537594" y="5003973"/>
            <a:ext cx="819446" cy="809954"/>
            <a:chOff x="4396927" y="4084592"/>
            <a:chExt cx="1249743" cy="1249743"/>
          </a:xfrm>
        </p:grpSpPr>
        <p:sp>
          <p:nvSpPr>
            <p:cNvPr id="50" name="Oval 49"/>
            <p:cNvSpPr/>
            <p:nvPr/>
          </p:nvSpPr>
          <p:spPr>
            <a:xfrm>
              <a:off x="4396927" y="4084592"/>
              <a:ext cx="1249743" cy="1249743"/>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t" anchorCtr="0" compatLnSpc="1">
              <a:prstTxWarp prst="textNoShape">
                <a:avLst/>
              </a:prstTxWarp>
            </a:bodyPr>
            <a:lstStyle/>
            <a:p>
              <a:pPr marL="0" indent="0" defTabSz="914400">
                <a:buClrTx/>
                <a:buFontTx/>
                <a:buNone/>
              </a:pPr>
              <a:endParaRPr lang="en-US" sz="1200" dirty="0">
                <a:solidFill>
                  <a:schemeClr val="tx1"/>
                </a:solidFill>
              </a:endParaRPr>
            </a:p>
          </p:txBody>
        </p:sp>
        <p:sp>
          <p:nvSpPr>
            <p:cNvPr id="33" name="Freeform 16"/>
            <p:cNvSpPr>
              <a:spLocks noEditPoints="1"/>
            </p:cNvSpPr>
            <p:nvPr/>
          </p:nvSpPr>
          <p:spPr bwMode="auto">
            <a:xfrm>
              <a:off x="4591513" y="4341992"/>
              <a:ext cx="860570" cy="712095"/>
            </a:xfrm>
            <a:custGeom>
              <a:avLst/>
              <a:gdLst>
                <a:gd name="T0" fmla="*/ 152 w 370"/>
                <a:gd name="T1" fmla="*/ 48 h 306"/>
                <a:gd name="T2" fmla="*/ 49 w 370"/>
                <a:gd name="T3" fmla="*/ 72 h 306"/>
                <a:gd name="T4" fmla="*/ 148 w 370"/>
                <a:gd name="T5" fmla="*/ 61 h 306"/>
                <a:gd name="T6" fmla="*/ 159 w 370"/>
                <a:gd name="T7" fmla="*/ 306 h 306"/>
                <a:gd name="T8" fmla="*/ 0 w 370"/>
                <a:gd name="T9" fmla="*/ 291 h 306"/>
                <a:gd name="T10" fmla="*/ 11 w 370"/>
                <a:gd name="T11" fmla="*/ 72 h 306"/>
                <a:gd name="T12" fmla="*/ 104 w 370"/>
                <a:gd name="T13" fmla="*/ 3 h 306"/>
                <a:gd name="T14" fmla="*/ 353 w 370"/>
                <a:gd name="T15" fmla="*/ 30 h 306"/>
                <a:gd name="T16" fmla="*/ 370 w 370"/>
                <a:gd name="T17" fmla="*/ 78 h 306"/>
                <a:gd name="T18" fmla="*/ 356 w 370"/>
                <a:gd name="T19" fmla="*/ 291 h 306"/>
                <a:gd name="T20" fmla="*/ 311 w 370"/>
                <a:gd name="T21" fmla="*/ 263 h 306"/>
                <a:gd name="T22" fmla="*/ 281 w 370"/>
                <a:gd name="T23" fmla="*/ 263 h 306"/>
                <a:gd name="T24" fmla="*/ 281 w 370"/>
                <a:gd name="T25" fmla="*/ 263 h 306"/>
                <a:gd name="T26" fmla="*/ 89 w 370"/>
                <a:gd name="T27" fmla="*/ 263 h 306"/>
                <a:gd name="T28" fmla="*/ 268 w 370"/>
                <a:gd name="T29" fmla="*/ 153 h 306"/>
                <a:gd name="T30" fmla="*/ 318 w 370"/>
                <a:gd name="T31" fmla="*/ 156 h 306"/>
                <a:gd name="T32" fmla="*/ 214 w 370"/>
                <a:gd name="T33" fmla="*/ 151 h 306"/>
                <a:gd name="T34" fmla="*/ 268 w 370"/>
                <a:gd name="T35" fmla="*/ 122 h 306"/>
                <a:gd name="T36" fmla="*/ 318 w 370"/>
                <a:gd name="T37" fmla="*/ 125 h 306"/>
                <a:gd name="T38" fmla="*/ 214 w 370"/>
                <a:gd name="T39" fmla="*/ 120 h 306"/>
                <a:gd name="T40" fmla="*/ 268 w 370"/>
                <a:gd name="T41" fmla="*/ 91 h 306"/>
                <a:gd name="T42" fmla="*/ 318 w 370"/>
                <a:gd name="T43" fmla="*/ 94 h 306"/>
                <a:gd name="T44" fmla="*/ 214 w 370"/>
                <a:gd name="T45" fmla="*/ 89 h 306"/>
                <a:gd name="T46" fmla="*/ 268 w 370"/>
                <a:gd name="T47" fmla="*/ 60 h 306"/>
                <a:gd name="T48" fmla="*/ 318 w 370"/>
                <a:gd name="T49" fmla="*/ 62 h 306"/>
                <a:gd name="T50" fmla="*/ 214 w 370"/>
                <a:gd name="T51" fmla="*/ 57 h 306"/>
                <a:gd name="T52" fmla="*/ 174 w 370"/>
                <a:gd name="T53" fmla="*/ 30 h 306"/>
                <a:gd name="T54" fmla="*/ 33 w 370"/>
                <a:gd name="T55" fmla="*/ 252 h 306"/>
                <a:gd name="T56" fmla="*/ 294 w 370"/>
                <a:gd name="T57" fmla="*/ 242 h 306"/>
                <a:gd name="T58" fmla="*/ 299 w 370"/>
                <a:gd name="T59" fmla="*/ 193 h 306"/>
                <a:gd name="T60" fmla="*/ 265 w 370"/>
                <a:gd name="T61" fmla="*/ 25 h 306"/>
                <a:gd name="T62" fmla="*/ 267 w 370"/>
                <a:gd name="T63" fmla="*/ 239 h 306"/>
                <a:gd name="T64" fmla="*/ 312 w 370"/>
                <a:gd name="T65" fmla="*/ 216 h 306"/>
                <a:gd name="T66" fmla="*/ 148 w 370"/>
                <a:gd name="T67" fmla="*/ 154 h 306"/>
                <a:gd name="T68" fmla="*/ 102 w 370"/>
                <a:gd name="T69" fmla="*/ 140 h 306"/>
                <a:gd name="T70" fmla="*/ 57 w 370"/>
                <a:gd name="T71" fmla="*/ 168 h 306"/>
                <a:gd name="T72" fmla="*/ 148 w 370"/>
                <a:gd name="T73" fmla="*/ 123 h 306"/>
                <a:gd name="T74" fmla="*/ 102 w 370"/>
                <a:gd name="T75" fmla="*/ 109 h 306"/>
                <a:gd name="T76" fmla="*/ 57 w 370"/>
                <a:gd name="T77" fmla="*/ 137 h 306"/>
                <a:gd name="T78" fmla="*/ 148 w 370"/>
                <a:gd name="T79" fmla="*/ 92 h 306"/>
                <a:gd name="T80" fmla="*/ 49 w 370"/>
                <a:gd name="T81" fmla="*/ 104 h 306"/>
                <a:gd name="T82" fmla="*/ 152 w 370"/>
                <a:gd name="T83" fmla="*/ 8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06">
                  <a:moveTo>
                    <a:pt x="148" y="61"/>
                  </a:moveTo>
                  <a:cubicBezTo>
                    <a:pt x="151" y="61"/>
                    <a:pt x="155" y="59"/>
                    <a:pt x="156" y="56"/>
                  </a:cubicBezTo>
                  <a:cubicBezTo>
                    <a:pt x="157" y="52"/>
                    <a:pt x="155" y="49"/>
                    <a:pt x="152" y="48"/>
                  </a:cubicBezTo>
                  <a:cubicBezTo>
                    <a:pt x="136" y="44"/>
                    <a:pt x="119" y="44"/>
                    <a:pt x="102" y="46"/>
                  </a:cubicBezTo>
                  <a:cubicBezTo>
                    <a:pt x="86" y="49"/>
                    <a:pt x="69" y="55"/>
                    <a:pt x="53" y="63"/>
                  </a:cubicBezTo>
                  <a:cubicBezTo>
                    <a:pt x="49" y="65"/>
                    <a:pt x="48" y="69"/>
                    <a:pt x="49" y="72"/>
                  </a:cubicBezTo>
                  <a:cubicBezTo>
                    <a:pt x="50" y="75"/>
                    <a:pt x="54" y="76"/>
                    <a:pt x="57" y="75"/>
                  </a:cubicBezTo>
                  <a:cubicBezTo>
                    <a:pt x="72" y="67"/>
                    <a:pt x="87" y="62"/>
                    <a:pt x="102" y="59"/>
                  </a:cubicBezTo>
                  <a:cubicBezTo>
                    <a:pt x="117" y="57"/>
                    <a:pt x="132" y="57"/>
                    <a:pt x="148" y="61"/>
                  </a:cubicBezTo>
                  <a:close/>
                  <a:moveTo>
                    <a:pt x="210" y="291"/>
                  </a:moveTo>
                  <a:cubicBezTo>
                    <a:pt x="210" y="306"/>
                    <a:pt x="210" y="306"/>
                    <a:pt x="210" y="306"/>
                  </a:cubicBezTo>
                  <a:cubicBezTo>
                    <a:pt x="159" y="306"/>
                    <a:pt x="159" y="306"/>
                    <a:pt x="159" y="306"/>
                  </a:cubicBezTo>
                  <a:cubicBezTo>
                    <a:pt x="159" y="291"/>
                    <a:pt x="159" y="291"/>
                    <a:pt x="159" y="291"/>
                  </a:cubicBezTo>
                  <a:cubicBezTo>
                    <a:pt x="15" y="291"/>
                    <a:pt x="15" y="291"/>
                    <a:pt x="15" y="291"/>
                  </a:cubicBezTo>
                  <a:cubicBezTo>
                    <a:pt x="0" y="291"/>
                    <a:pt x="0" y="291"/>
                    <a:pt x="0" y="291"/>
                  </a:cubicBezTo>
                  <a:cubicBezTo>
                    <a:pt x="0" y="263"/>
                    <a:pt x="0" y="263"/>
                    <a:pt x="0" y="263"/>
                  </a:cubicBezTo>
                  <a:cubicBezTo>
                    <a:pt x="0" y="72"/>
                    <a:pt x="0" y="72"/>
                    <a:pt x="0" y="72"/>
                  </a:cubicBezTo>
                  <a:cubicBezTo>
                    <a:pt x="11" y="72"/>
                    <a:pt x="11" y="72"/>
                    <a:pt x="11" y="72"/>
                  </a:cubicBezTo>
                  <a:cubicBezTo>
                    <a:pt x="11" y="39"/>
                    <a:pt x="11" y="39"/>
                    <a:pt x="11" y="39"/>
                  </a:cubicBezTo>
                  <a:cubicBezTo>
                    <a:pt x="17" y="30"/>
                    <a:pt x="17" y="30"/>
                    <a:pt x="17" y="30"/>
                  </a:cubicBezTo>
                  <a:cubicBezTo>
                    <a:pt x="43" y="16"/>
                    <a:pt x="73" y="6"/>
                    <a:pt x="104" y="3"/>
                  </a:cubicBezTo>
                  <a:cubicBezTo>
                    <a:pt x="131" y="0"/>
                    <a:pt x="159" y="2"/>
                    <a:pt x="185" y="10"/>
                  </a:cubicBezTo>
                  <a:cubicBezTo>
                    <a:pt x="212" y="2"/>
                    <a:pt x="240" y="0"/>
                    <a:pt x="267" y="3"/>
                  </a:cubicBezTo>
                  <a:cubicBezTo>
                    <a:pt x="298" y="6"/>
                    <a:pt x="328" y="16"/>
                    <a:pt x="353" y="30"/>
                  </a:cubicBezTo>
                  <a:cubicBezTo>
                    <a:pt x="359" y="39"/>
                    <a:pt x="359" y="39"/>
                    <a:pt x="359" y="39"/>
                  </a:cubicBezTo>
                  <a:cubicBezTo>
                    <a:pt x="359" y="52"/>
                    <a:pt x="359" y="65"/>
                    <a:pt x="359" y="78"/>
                  </a:cubicBezTo>
                  <a:cubicBezTo>
                    <a:pt x="370" y="78"/>
                    <a:pt x="370" y="78"/>
                    <a:pt x="370" y="78"/>
                  </a:cubicBezTo>
                  <a:cubicBezTo>
                    <a:pt x="370" y="291"/>
                    <a:pt x="370" y="291"/>
                    <a:pt x="370" y="291"/>
                  </a:cubicBezTo>
                  <a:cubicBezTo>
                    <a:pt x="367" y="291"/>
                    <a:pt x="367" y="291"/>
                    <a:pt x="367" y="291"/>
                  </a:cubicBezTo>
                  <a:cubicBezTo>
                    <a:pt x="356" y="291"/>
                    <a:pt x="356" y="291"/>
                    <a:pt x="356" y="291"/>
                  </a:cubicBezTo>
                  <a:cubicBezTo>
                    <a:pt x="210" y="291"/>
                    <a:pt x="210" y="291"/>
                    <a:pt x="210" y="291"/>
                  </a:cubicBezTo>
                  <a:close/>
                  <a:moveTo>
                    <a:pt x="356" y="214"/>
                  </a:moveTo>
                  <a:cubicBezTo>
                    <a:pt x="311" y="263"/>
                    <a:pt x="311" y="263"/>
                    <a:pt x="311" y="263"/>
                  </a:cubicBezTo>
                  <a:cubicBezTo>
                    <a:pt x="356" y="263"/>
                    <a:pt x="356" y="263"/>
                    <a:pt x="356" y="263"/>
                  </a:cubicBezTo>
                  <a:cubicBezTo>
                    <a:pt x="356" y="214"/>
                    <a:pt x="356" y="214"/>
                    <a:pt x="356" y="214"/>
                  </a:cubicBezTo>
                  <a:close/>
                  <a:moveTo>
                    <a:pt x="281" y="263"/>
                  </a:moveTo>
                  <a:cubicBezTo>
                    <a:pt x="276" y="262"/>
                    <a:pt x="270" y="261"/>
                    <a:pt x="265" y="261"/>
                  </a:cubicBezTo>
                  <a:cubicBezTo>
                    <a:pt x="245" y="258"/>
                    <a:pt x="225" y="257"/>
                    <a:pt x="207" y="263"/>
                  </a:cubicBezTo>
                  <a:cubicBezTo>
                    <a:pt x="281" y="263"/>
                    <a:pt x="281" y="263"/>
                    <a:pt x="281" y="263"/>
                  </a:cubicBezTo>
                  <a:close/>
                  <a:moveTo>
                    <a:pt x="164" y="263"/>
                  </a:moveTo>
                  <a:cubicBezTo>
                    <a:pt x="145" y="257"/>
                    <a:pt x="126" y="258"/>
                    <a:pt x="106" y="261"/>
                  </a:cubicBezTo>
                  <a:cubicBezTo>
                    <a:pt x="100" y="261"/>
                    <a:pt x="95" y="262"/>
                    <a:pt x="89" y="263"/>
                  </a:cubicBezTo>
                  <a:cubicBezTo>
                    <a:pt x="164" y="263"/>
                    <a:pt x="164" y="263"/>
                    <a:pt x="164" y="263"/>
                  </a:cubicBezTo>
                  <a:close/>
                  <a:moveTo>
                    <a:pt x="223" y="156"/>
                  </a:moveTo>
                  <a:cubicBezTo>
                    <a:pt x="238" y="152"/>
                    <a:pt x="253" y="151"/>
                    <a:pt x="268" y="153"/>
                  </a:cubicBezTo>
                  <a:cubicBezTo>
                    <a:pt x="283" y="155"/>
                    <a:pt x="298" y="160"/>
                    <a:pt x="313" y="167"/>
                  </a:cubicBezTo>
                  <a:cubicBezTo>
                    <a:pt x="317" y="169"/>
                    <a:pt x="320" y="168"/>
                    <a:pt x="321" y="165"/>
                  </a:cubicBezTo>
                  <a:cubicBezTo>
                    <a:pt x="323" y="161"/>
                    <a:pt x="321" y="158"/>
                    <a:pt x="318" y="156"/>
                  </a:cubicBezTo>
                  <a:cubicBezTo>
                    <a:pt x="301" y="148"/>
                    <a:pt x="285" y="143"/>
                    <a:pt x="268" y="140"/>
                  </a:cubicBezTo>
                  <a:cubicBezTo>
                    <a:pt x="251" y="138"/>
                    <a:pt x="235" y="139"/>
                    <a:pt x="218" y="143"/>
                  </a:cubicBezTo>
                  <a:cubicBezTo>
                    <a:pt x="215" y="144"/>
                    <a:pt x="213" y="148"/>
                    <a:pt x="214" y="151"/>
                  </a:cubicBezTo>
                  <a:cubicBezTo>
                    <a:pt x="216" y="154"/>
                    <a:pt x="219" y="157"/>
                    <a:pt x="223" y="156"/>
                  </a:cubicBezTo>
                  <a:close/>
                  <a:moveTo>
                    <a:pt x="223" y="125"/>
                  </a:moveTo>
                  <a:cubicBezTo>
                    <a:pt x="238" y="121"/>
                    <a:pt x="253" y="120"/>
                    <a:pt x="268" y="122"/>
                  </a:cubicBezTo>
                  <a:cubicBezTo>
                    <a:pt x="283" y="124"/>
                    <a:pt x="298" y="129"/>
                    <a:pt x="313" y="136"/>
                  </a:cubicBezTo>
                  <a:cubicBezTo>
                    <a:pt x="317" y="138"/>
                    <a:pt x="320" y="137"/>
                    <a:pt x="321" y="133"/>
                  </a:cubicBezTo>
                  <a:cubicBezTo>
                    <a:pt x="323" y="130"/>
                    <a:pt x="321" y="126"/>
                    <a:pt x="318" y="125"/>
                  </a:cubicBezTo>
                  <a:cubicBezTo>
                    <a:pt x="301" y="117"/>
                    <a:pt x="285" y="111"/>
                    <a:pt x="268" y="109"/>
                  </a:cubicBezTo>
                  <a:cubicBezTo>
                    <a:pt x="251" y="107"/>
                    <a:pt x="235" y="108"/>
                    <a:pt x="218" y="112"/>
                  </a:cubicBezTo>
                  <a:cubicBezTo>
                    <a:pt x="215" y="113"/>
                    <a:pt x="213" y="116"/>
                    <a:pt x="214" y="120"/>
                  </a:cubicBezTo>
                  <a:cubicBezTo>
                    <a:pt x="216" y="123"/>
                    <a:pt x="219" y="125"/>
                    <a:pt x="223" y="125"/>
                  </a:cubicBezTo>
                  <a:close/>
                  <a:moveTo>
                    <a:pt x="223" y="94"/>
                  </a:moveTo>
                  <a:cubicBezTo>
                    <a:pt x="238" y="90"/>
                    <a:pt x="253" y="89"/>
                    <a:pt x="268" y="91"/>
                  </a:cubicBezTo>
                  <a:cubicBezTo>
                    <a:pt x="283" y="93"/>
                    <a:pt x="298" y="98"/>
                    <a:pt x="313" y="106"/>
                  </a:cubicBezTo>
                  <a:cubicBezTo>
                    <a:pt x="317" y="107"/>
                    <a:pt x="320" y="106"/>
                    <a:pt x="321" y="103"/>
                  </a:cubicBezTo>
                  <a:cubicBezTo>
                    <a:pt x="323" y="100"/>
                    <a:pt x="321" y="96"/>
                    <a:pt x="318" y="94"/>
                  </a:cubicBezTo>
                  <a:cubicBezTo>
                    <a:pt x="301" y="86"/>
                    <a:pt x="285" y="81"/>
                    <a:pt x="268" y="79"/>
                  </a:cubicBezTo>
                  <a:cubicBezTo>
                    <a:pt x="251" y="76"/>
                    <a:pt x="235" y="77"/>
                    <a:pt x="218" y="81"/>
                  </a:cubicBezTo>
                  <a:cubicBezTo>
                    <a:pt x="215" y="82"/>
                    <a:pt x="213" y="86"/>
                    <a:pt x="214" y="89"/>
                  </a:cubicBezTo>
                  <a:cubicBezTo>
                    <a:pt x="216" y="93"/>
                    <a:pt x="219" y="95"/>
                    <a:pt x="223" y="94"/>
                  </a:cubicBezTo>
                  <a:close/>
                  <a:moveTo>
                    <a:pt x="223" y="62"/>
                  </a:moveTo>
                  <a:cubicBezTo>
                    <a:pt x="238" y="58"/>
                    <a:pt x="253" y="58"/>
                    <a:pt x="268" y="60"/>
                  </a:cubicBezTo>
                  <a:cubicBezTo>
                    <a:pt x="283" y="62"/>
                    <a:pt x="298" y="66"/>
                    <a:pt x="313" y="74"/>
                  </a:cubicBezTo>
                  <a:cubicBezTo>
                    <a:pt x="317" y="75"/>
                    <a:pt x="320" y="74"/>
                    <a:pt x="321" y="71"/>
                  </a:cubicBezTo>
                  <a:cubicBezTo>
                    <a:pt x="323" y="68"/>
                    <a:pt x="321" y="64"/>
                    <a:pt x="318" y="62"/>
                  </a:cubicBezTo>
                  <a:cubicBezTo>
                    <a:pt x="301" y="54"/>
                    <a:pt x="285" y="49"/>
                    <a:pt x="268" y="47"/>
                  </a:cubicBezTo>
                  <a:cubicBezTo>
                    <a:pt x="251" y="45"/>
                    <a:pt x="235" y="45"/>
                    <a:pt x="218" y="50"/>
                  </a:cubicBezTo>
                  <a:cubicBezTo>
                    <a:pt x="215" y="50"/>
                    <a:pt x="213" y="54"/>
                    <a:pt x="214" y="57"/>
                  </a:cubicBezTo>
                  <a:cubicBezTo>
                    <a:pt x="216" y="61"/>
                    <a:pt x="219" y="63"/>
                    <a:pt x="223" y="62"/>
                  </a:cubicBezTo>
                  <a:close/>
                  <a:moveTo>
                    <a:pt x="106" y="25"/>
                  </a:moveTo>
                  <a:cubicBezTo>
                    <a:pt x="129" y="22"/>
                    <a:pt x="152" y="24"/>
                    <a:pt x="174" y="30"/>
                  </a:cubicBezTo>
                  <a:cubicBezTo>
                    <a:pt x="174" y="243"/>
                    <a:pt x="174" y="243"/>
                    <a:pt x="174" y="243"/>
                  </a:cubicBezTo>
                  <a:cubicBezTo>
                    <a:pt x="154" y="236"/>
                    <a:pt x="129" y="236"/>
                    <a:pt x="104" y="239"/>
                  </a:cubicBezTo>
                  <a:cubicBezTo>
                    <a:pt x="79" y="241"/>
                    <a:pt x="53" y="247"/>
                    <a:pt x="33" y="252"/>
                  </a:cubicBezTo>
                  <a:cubicBezTo>
                    <a:pt x="33" y="46"/>
                    <a:pt x="33" y="46"/>
                    <a:pt x="33" y="46"/>
                  </a:cubicBezTo>
                  <a:cubicBezTo>
                    <a:pt x="55" y="35"/>
                    <a:pt x="80" y="27"/>
                    <a:pt x="106" y="25"/>
                  </a:cubicBezTo>
                  <a:close/>
                  <a:moveTo>
                    <a:pt x="294" y="242"/>
                  </a:moveTo>
                  <a:cubicBezTo>
                    <a:pt x="288" y="206"/>
                    <a:pt x="288" y="206"/>
                    <a:pt x="288" y="206"/>
                  </a:cubicBezTo>
                  <a:cubicBezTo>
                    <a:pt x="285" y="192"/>
                    <a:pt x="285" y="192"/>
                    <a:pt x="285" y="192"/>
                  </a:cubicBezTo>
                  <a:cubicBezTo>
                    <a:pt x="299" y="193"/>
                    <a:pt x="299" y="193"/>
                    <a:pt x="299" y="193"/>
                  </a:cubicBezTo>
                  <a:cubicBezTo>
                    <a:pt x="337" y="195"/>
                    <a:pt x="337" y="195"/>
                    <a:pt x="337" y="195"/>
                  </a:cubicBezTo>
                  <a:cubicBezTo>
                    <a:pt x="337" y="46"/>
                    <a:pt x="337" y="46"/>
                    <a:pt x="337" y="46"/>
                  </a:cubicBezTo>
                  <a:cubicBezTo>
                    <a:pt x="315" y="35"/>
                    <a:pt x="290" y="27"/>
                    <a:pt x="265" y="25"/>
                  </a:cubicBezTo>
                  <a:cubicBezTo>
                    <a:pt x="242" y="22"/>
                    <a:pt x="219" y="24"/>
                    <a:pt x="196" y="30"/>
                  </a:cubicBezTo>
                  <a:cubicBezTo>
                    <a:pt x="196" y="243"/>
                    <a:pt x="196" y="243"/>
                    <a:pt x="196" y="243"/>
                  </a:cubicBezTo>
                  <a:cubicBezTo>
                    <a:pt x="217" y="236"/>
                    <a:pt x="242" y="236"/>
                    <a:pt x="267" y="239"/>
                  </a:cubicBezTo>
                  <a:cubicBezTo>
                    <a:pt x="276" y="240"/>
                    <a:pt x="285" y="241"/>
                    <a:pt x="294" y="242"/>
                  </a:cubicBezTo>
                  <a:close/>
                  <a:moveTo>
                    <a:pt x="332" y="217"/>
                  </a:moveTo>
                  <a:cubicBezTo>
                    <a:pt x="312" y="216"/>
                    <a:pt x="312" y="216"/>
                    <a:pt x="312" y="216"/>
                  </a:cubicBezTo>
                  <a:cubicBezTo>
                    <a:pt x="315" y="236"/>
                    <a:pt x="315" y="236"/>
                    <a:pt x="315" y="236"/>
                  </a:cubicBezTo>
                  <a:cubicBezTo>
                    <a:pt x="332" y="217"/>
                    <a:pt x="332" y="217"/>
                    <a:pt x="332" y="217"/>
                  </a:cubicBezTo>
                  <a:close/>
                  <a:moveTo>
                    <a:pt x="148" y="154"/>
                  </a:moveTo>
                  <a:cubicBezTo>
                    <a:pt x="151" y="155"/>
                    <a:pt x="155" y="153"/>
                    <a:pt x="156" y="149"/>
                  </a:cubicBezTo>
                  <a:cubicBezTo>
                    <a:pt x="157" y="146"/>
                    <a:pt x="155" y="142"/>
                    <a:pt x="152" y="141"/>
                  </a:cubicBezTo>
                  <a:cubicBezTo>
                    <a:pt x="136" y="138"/>
                    <a:pt x="119" y="137"/>
                    <a:pt x="102" y="140"/>
                  </a:cubicBezTo>
                  <a:cubicBezTo>
                    <a:pt x="86" y="143"/>
                    <a:pt x="69" y="148"/>
                    <a:pt x="53" y="157"/>
                  </a:cubicBezTo>
                  <a:cubicBezTo>
                    <a:pt x="49" y="159"/>
                    <a:pt x="48" y="162"/>
                    <a:pt x="49" y="166"/>
                  </a:cubicBezTo>
                  <a:cubicBezTo>
                    <a:pt x="50" y="169"/>
                    <a:pt x="54" y="170"/>
                    <a:pt x="57" y="168"/>
                  </a:cubicBezTo>
                  <a:cubicBezTo>
                    <a:pt x="72" y="160"/>
                    <a:pt x="87" y="155"/>
                    <a:pt x="102" y="153"/>
                  </a:cubicBezTo>
                  <a:cubicBezTo>
                    <a:pt x="117" y="150"/>
                    <a:pt x="132" y="151"/>
                    <a:pt x="148" y="154"/>
                  </a:cubicBezTo>
                  <a:close/>
                  <a:moveTo>
                    <a:pt x="148" y="123"/>
                  </a:moveTo>
                  <a:cubicBezTo>
                    <a:pt x="151" y="124"/>
                    <a:pt x="155" y="121"/>
                    <a:pt x="156" y="118"/>
                  </a:cubicBezTo>
                  <a:cubicBezTo>
                    <a:pt x="157" y="115"/>
                    <a:pt x="155" y="111"/>
                    <a:pt x="152" y="110"/>
                  </a:cubicBezTo>
                  <a:cubicBezTo>
                    <a:pt x="136" y="107"/>
                    <a:pt x="119" y="106"/>
                    <a:pt x="102" y="109"/>
                  </a:cubicBezTo>
                  <a:cubicBezTo>
                    <a:pt x="86" y="111"/>
                    <a:pt x="69" y="117"/>
                    <a:pt x="53" y="126"/>
                  </a:cubicBezTo>
                  <a:cubicBezTo>
                    <a:pt x="49" y="127"/>
                    <a:pt x="48" y="131"/>
                    <a:pt x="49" y="134"/>
                  </a:cubicBezTo>
                  <a:cubicBezTo>
                    <a:pt x="50" y="138"/>
                    <a:pt x="54" y="139"/>
                    <a:pt x="57" y="137"/>
                  </a:cubicBezTo>
                  <a:cubicBezTo>
                    <a:pt x="72" y="129"/>
                    <a:pt x="87" y="124"/>
                    <a:pt x="102" y="122"/>
                  </a:cubicBezTo>
                  <a:cubicBezTo>
                    <a:pt x="117" y="119"/>
                    <a:pt x="132" y="120"/>
                    <a:pt x="148" y="123"/>
                  </a:cubicBezTo>
                  <a:close/>
                  <a:moveTo>
                    <a:pt x="148" y="92"/>
                  </a:moveTo>
                  <a:cubicBezTo>
                    <a:pt x="132" y="89"/>
                    <a:pt x="117" y="89"/>
                    <a:pt x="102" y="91"/>
                  </a:cubicBezTo>
                  <a:cubicBezTo>
                    <a:pt x="87" y="93"/>
                    <a:pt x="72" y="99"/>
                    <a:pt x="57" y="106"/>
                  </a:cubicBezTo>
                  <a:cubicBezTo>
                    <a:pt x="54" y="108"/>
                    <a:pt x="50" y="107"/>
                    <a:pt x="49" y="104"/>
                  </a:cubicBezTo>
                  <a:cubicBezTo>
                    <a:pt x="48" y="101"/>
                    <a:pt x="49" y="97"/>
                    <a:pt x="53" y="95"/>
                  </a:cubicBezTo>
                  <a:cubicBezTo>
                    <a:pt x="69" y="87"/>
                    <a:pt x="86" y="81"/>
                    <a:pt x="102" y="78"/>
                  </a:cubicBezTo>
                  <a:cubicBezTo>
                    <a:pt x="119" y="76"/>
                    <a:pt x="136" y="76"/>
                    <a:pt x="152" y="80"/>
                  </a:cubicBezTo>
                  <a:cubicBezTo>
                    <a:pt x="155" y="80"/>
                    <a:pt x="157" y="84"/>
                    <a:pt x="156" y="87"/>
                  </a:cubicBezTo>
                  <a:cubicBezTo>
                    <a:pt x="155" y="91"/>
                    <a:pt x="151" y="93"/>
                    <a:pt x="148" y="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9" name="Group 8"/>
          <p:cNvGrpSpPr/>
          <p:nvPr/>
        </p:nvGrpSpPr>
        <p:grpSpPr>
          <a:xfrm>
            <a:off x="2537594" y="2339677"/>
            <a:ext cx="819446" cy="809954"/>
            <a:chOff x="2698473" y="1607250"/>
            <a:chExt cx="1249743" cy="1249743"/>
          </a:xfrm>
        </p:grpSpPr>
        <p:sp>
          <p:nvSpPr>
            <p:cNvPr id="2" name="Oval 1"/>
            <p:cNvSpPr/>
            <p:nvPr/>
          </p:nvSpPr>
          <p:spPr>
            <a:xfrm>
              <a:off x="2698473" y="1607250"/>
              <a:ext cx="1249743" cy="1249743"/>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t" anchorCtr="0" compatLnSpc="1">
              <a:prstTxWarp prst="textNoShape">
                <a:avLst/>
              </a:prstTxWarp>
            </a:bodyPr>
            <a:lstStyle/>
            <a:p>
              <a:pPr marL="0" indent="0" defTabSz="914400">
                <a:buClrTx/>
                <a:buFontTx/>
                <a:buNone/>
              </a:pPr>
              <a:endParaRPr lang="en-US" sz="1200" dirty="0">
                <a:solidFill>
                  <a:schemeClr val="tx1"/>
                </a:solidFill>
              </a:endParaRPr>
            </a:p>
          </p:txBody>
        </p:sp>
        <p:sp>
          <p:nvSpPr>
            <p:cNvPr id="21" name="Freeform 5"/>
            <p:cNvSpPr>
              <a:spLocks noEditPoints="1"/>
            </p:cNvSpPr>
            <p:nvPr/>
          </p:nvSpPr>
          <p:spPr bwMode="auto">
            <a:xfrm>
              <a:off x="2912911" y="1922359"/>
              <a:ext cx="826060" cy="675614"/>
            </a:xfrm>
            <a:custGeom>
              <a:avLst/>
              <a:gdLst>
                <a:gd name="T0" fmla="*/ 477 w 593"/>
                <a:gd name="T1" fmla="*/ 339 h 485"/>
                <a:gd name="T2" fmla="*/ 307 w 593"/>
                <a:gd name="T3" fmla="*/ 453 h 485"/>
                <a:gd name="T4" fmla="*/ 193 w 593"/>
                <a:gd name="T5" fmla="*/ 394 h 485"/>
                <a:gd name="T6" fmla="*/ 49 w 593"/>
                <a:gd name="T7" fmla="*/ 485 h 485"/>
                <a:gd name="T8" fmla="*/ 0 w 593"/>
                <a:gd name="T9" fmla="*/ 408 h 485"/>
                <a:gd name="T10" fmla="*/ 190 w 593"/>
                <a:gd name="T11" fmla="*/ 289 h 485"/>
                <a:gd name="T12" fmla="*/ 301 w 593"/>
                <a:gd name="T13" fmla="*/ 346 h 485"/>
                <a:gd name="T14" fmla="*/ 423 w 593"/>
                <a:gd name="T15" fmla="*/ 262 h 485"/>
                <a:gd name="T16" fmla="*/ 385 w 593"/>
                <a:gd name="T17" fmla="*/ 205 h 485"/>
                <a:gd name="T18" fmla="*/ 593 w 593"/>
                <a:gd name="T19" fmla="*/ 195 h 485"/>
                <a:gd name="T20" fmla="*/ 514 w 593"/>
                <a:gd name="T21" fmla="*/ 394 h 485"/>
                <a:gd name="T22" fmla="*/ 477 w 593"/>
                <a:gd name="T23" fmla="*/ 339 h 485"/>
                <a:gd name="T24" fmla="*/ 477 w 593"/>
                <a:gd name="T25" fmla="*/ 339 h 485"/>
                <a:gd name="T26" fmla="*/ 170 w 593"/>
                <a:gd name="T27" fmla="*/ 265 h 485"/>
                <a:gd name="T28" fmla="*/ 170 w 593"/>
                <a:gd name="T29" fmla="*/ 59 h 485"/>
                <a:gd name="T30" fmla="*/ 37 w 593"/>
                <a:gd name="T31" fmla="*/ 59 h 485"/>
                <a:gd name="T32" fmla="*/ 37 w 593"/>
                <a:gd name="T33" fmla="*/ 347 h 485"/>
                <a:gd name="T34" fmla="*/ 170 w 593"/>
                <a:gd name="T35" fmla="*/ 265 h 485"/>
                <a:gd name="T36" fmla="*/ 170 w 593"/>
                <a:gd name="T37" fmla="*/ 265 h 485"/>
                <a:gd name="T38" fmla="*/ 351 w 593"/>
                <a:gd name="T39" fmla="*/ 273 h 485"/>
                <a:gd name="T40" fmla="*/ 351 w 593"/>
                <a:gd name="T41" fmla="*/ 96 h 485"/>
                <a:gd name="T42" fmla="*/ 218 w 593"/>
                <a:gd name="T43" fmla="*/ 96 h 485"/>
                <a:gd name="T44" fmla="*/ 218 w 593"/>
                <a:gd name="T45" fmla="*/ 268 h 485"/>
                <a:gd name="T46" fmla="*/ 299 w 593"/>
                <a:gd name="T47" fmla="*/ 310 h 485"/>
                <a:gd name="T48" fmla="*/ 351 w 593"/>
                <a:gd name="T49" fmla="*/ 273 h 485"/>
                <a:gd name="T50" fmla="*/ 351 w 593"/>
                <a:gd name="T51" fmla="*/ 273 h 485"/>
                <a:gd name="T52" fmla="*/ 532 w 593"/>
                <a:gd name="T53" fmla="*/ 166 h 485"/>
                <a:gd name="T54" fmla="*/ 532 w 593"/>
                <a:gd name="T55" fmla="*/ 0 h 485"/>
                <a:gd name="T56" fmla="*/ 400 w 593"/>
                <a:gd name="T57" fmla="*/ 0 h 485"/>
                <a:gd name="T58" fmla="*/ 400 w 593"/>
                <a:gd name="T59" fmla="*/ 173 h 485"/>
                <a:gd name="T60" fmla="*/ 532 w 593"/>
                <a:gd name="T61" fmla="*/ 16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3" h="485">
                  <a:moveTo>
                    <a:pt x="477" y="339"/>
                  </a:moveTo>
                  <a:lnTo>
                    <a:pt x="307" y="453"/>
                  </a:lnTo>
                  <a:lnTo>
                    <a:pt x="193" y="394"/>
                  </a:lnTo>
                  <a:lnTo>
                    <a:pt x="49" y="485"/>
                  </a:lnTo>
                  <a:lnTo>
                    <a:pt x="0" y="408"/>
                  </a:lnTo>
                  <a:lnTo>
                    <a:pt x="190" y="289"/>
                  </a:lnTo>
                  <a:lnTo>
                    <a:pt x="301" y="346"/>
                  </a:lnTo>
                  <a:lnTo>
                    <a:pt x="423" y="262"/>
                  </a:lnTo>
                  <a:lnTo>
                    <a:pt x="385" y="205"/>
                  </a:lnTo>
                  <a:lnTo>
                    <a:pt x="593" y="195"/>
                  </a:lnTo>
                  <a:lnTo>
                    <a:pt x="514" y="394"/>
                  </a:lnTo>
                  <a:lnTo>
                    <a:pt x="477" y="339"/>
                  </a:lnTo>
                  <a:lnTo>
                    <a:pt x="477" y="339"/>
                  </a:lnTo>
                  <a:close/>
                  <a:moveTo>
                    <a:pt x="170" y="265"/>
                  </a:moveTo>
                  <a:lnTo>
                    <a:pt x="170" y="59"/>
                  </a:lnTo>
                  <a:lnTo>
                    <a:pt x="37" y="59"/>
                  </a:lnTo>
                  <a:lnTo>
                    <a:pt x="37" y="347"/>
                  </a:lnTo>
                  <a:lnTo>
                    <a:pt x="170" y="265"/>
                  </a:lnTo>
                  <a:lnTo>
                    <a:pt x="170" y="265"/>
                  </a:lnTo>
                  <a:close/>
                  <a:moveTo>
                    <a:pt x="351" y="273"/>
                  </a:moveTo>
                  <a:lnTo>
                    <a:pt x="351" y="96"/>
                  </a:lnTo>
                  <a:lnTo>
                    <a:pt x="218" y="96"/>
                  </a:lnTo>
                  <a:lnTo>
                    <a:pt x="218" y="268"/>
                  </a:lnTo>
                  <a:lnTo>
                    <a:pt x="299" y="310"/>
                  </a:lnTo>
                  <a:lnTo>
                    <a:pt x="351" y="273"/>
                  </a:lnTo>
                  <a:lnTo>
                    <a:pt x="351" y="273"/>
                  </a:lnTo>
                  <a:close/>
                  <a:moveTo>
                    <a:pt x="532" y="166"/>
                  </a:moveTo>
                  <a:lnTo>
                    <a:pt x="532" y="0"/>
                  </a:lnTo>
                  <a:lnTo>
                    <a:pt x="400" y="0"/>
                  </a:lnTo>
                  <a:lnTo>
                    <a:pt x="400" y="173"/>
                  </a:lnTo>
                  <a:lnTo>
                    <a:pt x="532" y="1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15" name="Group 14"/>
          <p:cNvGrpSpPr/>
          <p:nvPr/>
        </p:nvGrpSpPr>
        <p:grpSpPr>
          <a:xfrm>
            <a:off x="1358108" y="4355901"/>
            <a:ext cx="819446" cy="809954"/>
            <a:chOff x="2627771" y="4084592"/>
            <a:chExt cx="1249743" cy="1249743"/>
          </a:xfrm>
        </p:grpSpPr>
        <p:sp>
          <p:nvSpPr>
            <p:cNvPr id="49" name="Oval 48"/>
            <p:cNvSpPr/>
            <p:nvPr/>
          </p:nvSpPr>
          <p:spPr>
            <a:xfrm>
              <a:off x="2627771" y="4084592"/>
              <a:ext cx="1249743" cy="1249743"/>
            </a:xfrm>
            <a:prstGeom prst="ellipse">
              <a:avLst/>
            </a:prstGeom>
            <a:gradFill flip="none" rotWithShape="1">
              <a:gsLst>
                <a:gs pos="0">
                  <a:schemeClr val="bg1"/>
                </a:gs>
                <a:gs pos="100000">
                  <a:schemeClr val="bg1">
                    <a:lumMod val="95000"/>
                  </a:schemeClr>
                </a:gs>
              </a:gsLst>
              <a:path path="circle">
                <a:fillToRect l="50000" t="50000" r="50000" b="50000"/>
              </a:path>
              <a:tileRect/>
            </a:gradFill>
            <a:ln w="9525" cap="flat" cmpd="sng" algn="ctr">
              <a:noFill/>
              <a:prstDash val="dash"/>
              <a:miter lim="800000"/>
              <a:headEnd type="none" w="med" len="med"/>
              <a:tailEnd type="none" w="med" len="med"/>
            </a:ln>
            <a:effectLst>
              <a:innerShdw blurRad="63500">
                <a:prstClr val="black">
                  <a:alpha val="61000"/>
                </a:prstClr>
              </a:innerShdw>
            </a:effectLst>
          </p:spPr>
          <p:txBody>
            <a:bodyPr vert="horz" wrap="none" lIns="91440" tIns="45720" rIns="91440" bIns="45720" numCol="1" rtlCol="0" anchor="t" anchorCtr="0" compatLnSpc="1">
              <a:prstTxWarp prst="textNoShape">
                <a:avLst/>
              </a:prstTxWarp>
            </a:bodyPr>
            <a:lstStyle/>
            <a:p>
              <a:pPr marL="0" indent="0" defTabSz="914400">
                <a:buClrTx/>
                <a:buFontTx/>
                <a:buNone/>
              </a:pPr>
              <a:endParaRPr lang="en-US" sz="1200" dirty="0">
                <a:solidFill>
                  <a:schemeClr val="tx1"/>
                </a:solidFill>
              </a:endParaRPr>
            </a:p>
          </p:txBody>
        </p:sp>
        <p:grpSp>
          <p:nvGrpSpPr>
            <p:cNvPr id="35" name="Group 34"/>
            <p:cNvGrpSpPr/>
            <p:nvPr/>
          </p:nvGrpSpPr>
          <p:grpSpPr>
            <a:xfrm>
              <a:off x="2761182" y="4393969"/>
              <a:ext cx="970418" cy="644573"/>
              <a:chOff x="6405563" y="3587751"/>
              <a:chExt cx="1082675" cy="719137"/>
            </a:xfrm>
            <a:solidFill>
              <a:schemeClr val="accent6"/>
            </a:solidFill>
          </p:grpSpPr>
          <p:sp>
            <p:nvSpPr>
              <p:cNvPr id="30" name="Freeform 9"/>
              <p:cNvSpPr>
                <a:spLocks/>
              </p:cNvSpPr>
              <p:nvPr/>
            </p:nvSpPr>
            <p:spPr bwMode="auto">
              <a:xfrm>
                <a:off x="6405563" y="3587751"/>
                <a:ext cx="534988" cy="407987"/>
              </a:xfrm>
              <a:custGeom>
                <a:avLst/>
                <a:gdLst>
                  <a:gd name="T0" fmla="*/ 58 w 112"/>
                  <a:gd name="T1" fmla="*/ 68 h 85"/>
                  <a:gd name="T2" fmla="*/ 43 w 112"/>
                  <a:gd name="T3" fmla="*/ 54 h 85"/>
                  <a:gd name="T4" fmla="*/ 70 w 112"/>
                  <a:gd name="T5" fmla="*/ 54 h 85"/>
                  <a:gd name="T6" fmla="*/ 95 w 112"/>
                  <a:gd name="T7" fmla="*/ 79 h 85"/>
                  <a:gd name="T8" fmla="*/ 98 w 112"/>
                  <a:gd name="T9" fmla="*/ 85 h 85"/>
                  <a:gd name="T10" fmla="*/ 102 w 112"/>
                  <a:gd name="T11" fmla="*/ 79 h 85"/>
                  <a:gd name="T12" fmla="*/ 110 w 112"/>
                  <a:gd name="T13" fmla="*/ 62 h 85"/>
                  <a:gd name="T14" fmla="*/ 112 w 112"/>
                  <a:gd name="T15" fmla="*/ 60 h 85"/>
                  <a:gd name="T16" fmla="*/ 110 w 112"/>
                  <a:gd name="T17" fmla="*/ 58 h 85"/>
                  <a:gd name="T18" fmla="*/ 70 w 112"/>
                  <a:gd name="T19" fmla="*/ 30 h 85"/>
                  <a:gd name="T20" fmla="*/ 43 w 112"/>
                  <a:gd name="T21" fmla="*/ 30 h 85"/>
                  <a:gd name="T22" fmla="*/ 58 w 112"/>
                  <a:gd name="T23" fmla="*/ 16 h 85"/>
                  <a:gd name="T24" fmla="*/ 42 w 112"/>
                  <a:gd name="T25" fmla="*/ 0 h 85"/>
                  <a:gd name="T26" fmla="*/ 0 w 112"/>
                  <a:gd name="T27" fmla="*/ 42 h 85"/>
                  <a:gd name="T28" fmla="*/ 42 w 112"/>
                  <a:gd name="T29" fmla="*/ 84 h 85"/>
                  <a:gd name="T30" fmla="*/ 58 w 112"/>
                  <a:gd name="T31"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85">
                    <a:moveTo>
                      <a:pt x="58" y="68"/>
                    </a:moveTo>
                    <a:cubicBezTo>
                      <a:pt x="43" y="54"/>
                      <a:pt x="43" y="54"/>
                      <a:pt x="43" y="54"/>
                    </a:cubicBezTo>
                    <a:cubicBezTo>
                      <a:pt x="70" y="54"/>
                      <a:pt x="70" y="54"/>
                      <a:pt x="70" y="54"/>
                    </a:cubicBezTo>
                    <a:cubicBezTo>
                      <a:pt x="80" y="54"/>
                      <a:pt x="88" y="67"/>
                      <a:pt x="95" y="79"/>
                    </a:cubicBezTo>
                    <a:cubicBezTo>
                      <a:pt x="98" y="85"/>
                      <a:pt x="98" y="85"/>
                      <a:pt x="98" y="85"/>
                    </a:cubicBezTo>
                    <a:cubicBezTo>
                      <a:pt x="102" y="79"/>
                      <a:pt x="102" y="79"/>
                      <a:pt x="102" y="79"/>
                    </a:cubicBezTo>
                    <a:cubicBezTo>
                      <a:pt x="104" y="73"/>
                      <a:pt x="107" y="68"/>
                      <a:pt x="110" y="62"/>
                    </a:cubicBezTo>
                    <a:cubicBezTo>
                      <a:pt x="112" y="60"/>
                      <a:pt x="112" y="60"/>
                      <a:pt x="112" y="60"/>
                    </a:cubicBezTo>
                    <a:cubicBezTo>
                      <a:pt x="110" y="58"/>
                      <a:pt x="110" y="58"/>
                      <a:pt x="110" y="58"/>
                    </a:cubicBezTo>
                    <a:cubicBezTo>
                      <a:pt x="103" y="46"/>
                      <a:pt x="90" y="30"/>
                      <a:pt x="70" y="30"/>
                    </a:cubicBezTo>
                    <a:cubicBezTo>
                      <a:pt x="43" y="30"/>
                      <a:pt x="43" y="30"/>
                      <a:pt x="43" y="30"/>
                    </a:cubicBezTo>
                    <a:cubicBezTo>
                      <a:pt x="58" y="16"/>
                      <a:pt x="58" y="16"/>
                      <a:pt x="58" y="16"/>
                    </a:cubicBezTo>
                    <a:cubicBezTo>
                      <a:pt x="42" y="0"/>
                      <a:pt x="42" y="0"/>
                      <a:pt x="42" y="0"/>
                    </a:cubicBezTo>
                    <a:cubicBezTo>
                      <a:pt x="0" y="42"/>
                      <a:pt x="0" y="42"/>
                      <a:pt x="0" y="42"/>
                    </a:cubicBezTo>
                    <a:cubicBezTo>
                      <a:pt x="42" y="84"/>
                      <a:pt x="42" y="84"/>
                      <a:pt x="42" y="84"/>
                    </a:cubicBezTo>
                    <a:lnTo>
                      <a:pt x="58" y="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1" name="Freeform 10"/>
              <p:cNvSpPr>
                <a:spLocks/>
              </p:cNvSpPr>
              <p:nvPr/>
            </p:nvSpPr>
            <p:spPr bwMode="auto">
              <a:xfrm>
                <a:off x="6959600" y="4043363"/>
                <a:ext cx="333375" cy="263525"/>
              </a:xfrm>
              <a:custGeom>
                <a:avLst/>
                <a:gdLst>
                  <a:gd name="T0" fmla="*/ 17 w 70"/>
                  <a:gd name="T1" fmla="*/ 6 h 55"/>
                  <a:gd name="T2" fmla="*/ 14 w 70"/>
                  <a:gd name="T3" fmla="*/ 0 h 55"/>
                  <a:gd name="T4" fmla="*/ 10 w 70"/>
                  <a:gd name="T5" fmla="*/ 6 h 55"/>
                  <a:gd name="T6" fmla="*/ 2 w 70"/>
                  <a:gd name="T7" fmla="*/ 23 h 55"/>
                  <a:gd name="T8" fmla="*/ 0 w 70"/>
                  <a:gd name="T9" fmla="*/ 25 h 55"/>
                  <a:gd name="T10" fmla="*/ 2 w 70"/>
                  <a:gd name="T11" fmla="*/ 27 h 55"/>
                  <a:gd name="T12" fmla="*/ 42 w 70"/>
                  <a:gd name="T13" fmla="*/ 55 h 55"/>
                  <a:gd name="T14" fmla="*/ 70 w 70"/>
                  <a:gd name="T15" fmla="*/ 55 h 55"/>
                  <a:gd name="T16" fmla="*/ 70 w 70"/>
                  <a:gd name="T17" fmla="*/ 31 h 55"/>
                  <a:gd name="T18" fmla="*/ 42 w 70"/>
                  <a:gd name="T19" fmla="*/ 31 h 55"/>
                  <a:gd name="T20" fmla="*/ 17 w 70"/>
                  <a:gd name="T21"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55">
                    <a:moveTo>
                      <a:pt x="17" y="6"/>
                    </a:moveTo>
                    <a:cubicBezTo>
                      <a:pt x="14" y="0"/>
                      <a:pt x="14" y="0"/>
                      <a:pt x="14" y="0"/>
                    </a:cubicBezTo>
                    <a:cubicBezTo>
                      <a:pt x="10" y="6"/>
                      <a:pt x="10" y="6"/>
                      <a:pt x="10" y="6"/>
                    </a:cubicBezTo>
                    <a:cubicBezTo>
                      <a:pt x="8" y="12"/>
                      <a:pt x="5" y="17"/>
                      <a:pt x="2" y="23"/>
                    </a:cubicBezTo>
                    <a:cubicBezTo>
                      <a:pt x="0" y="25"/>
                      <a:pt x="0" y="25"/>
                      <a:pt x="0" y="25"/>
                    </a:cubicBezTo>
                    <a:cubicBezTo>
                      <a:pt x="2" y="27"/>
                      <a:pt x="2" y="27"/>
                      <a:pt x="2" y="27"/>
                    </a:cubicBezTo>
                    <a:cubicBezTo>
                      <a:pt x="9" y="39"/>
                      <a:pt x="22" y="55"/>
                      <a:pt x="42" y="55"/>
                    </a:cubicBezTo>
                    <a:cubicBezTo>
                      <a:pt x="70" y="55"/>
                      <a:pt x="70" y="55"/>
                      <a:pt x="70" y="55"/>
                    </a:cubicBezTo>
                    <a:cubicBezTo>
                      <a:pt x="70" y="31"/>
                      <a:pt x="70" y="31"/>
                      <a:pt x="70" y="31"/>
                    </a:cubicBezTo>
                    <a:cubicBezTo>
                      <a:pt x="42" y="31"/>
                      <a:pt x="42" y="31"/>
                      <a:pt x="42" y="31"/>
                    </a:cubicBezTo>
                    <a:cubicBezTo>
                      <a:pt x="32" y="31"/>
                      <a:pt x="24" y="18"/>
                      <a:pt x="17"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2" name="Freeform 11"/>
              <p:cNvSpPr>
                <a:spLocks/>
              </p:cNvSpPr>
              <p:nvPr/>
            </p:nvSpPr>
            <p:spPr bwMode="auto">
              <a:xfrm>
                <a:off x="6605588" y="3587751"/>
                <a:ext cx="882650" cy="719137"/>
              </a:xfrm>
              <a:custGeom>
                <a:avLst/>
                <a:gdLst>
                  <a:gd name="T0" fmla="*/ 116 w 185"/>
                  <a:gd name="T1" fmla="*/ 54 h 150"/>
                  <a:gd name="T2" fmla="*/ 142 w 185"/>
                  <a:gd name="T3" fmla="*/ 54 h 150"/>
                  <a:gd name="T4" fmla="*/ 128 w 185"/>
                  <a:gd name="T5" fmla="*/ 68 h 150"/>
                  <a:gd name="T6" fmla="*/ 144 w 185"/>
                  <a:gd name="T7" fmla="*/ 84 h 150"/>
                  <a:gd name="T8" fmla="*/ 185 w 185"/>
                  <a:gd name="T9" fmla="*/ 42 h 150"/>
                  <a:gd name="T10" fmla="*/ 144 w 185"/>
                  <a:gd name="T11" fmla="*/ 0 h 150"/>
                  <a:gd name="T12" fmla="*/ 128 w 185"/>
                  <a:gd name="T13" fmla="*/ 16 h 150"/>
                  <a:gd name="T14" fmla="*/ 142 w 185"/>
                  <a:gd name="T15" fmla="*/ 30 h 150"/>
                  <a:gd name="T16" fmla="*/ 116 w 185"/>
                  <a:gd name="T17" fmla="*/ 30 h 150"/>
                  <a:gd name="T18" fmla="*/ 61 w 185"/>
                  <a:gd name="T19" fmla="*/ 85 h 150"/>
                  <a:gd name="T20" fmla="*/ 28 w 185"/>
                  <a:gd name="T21" fmla="*/ 126 h 150"/>
                  <a:gd name="T22" fmla="*/ 0 w 185"/>
                  <a:gd name="T23" fmla="*/ 126 h 150"/>
                  <a:gd name="T24" fmla="*/ 0 w 185"/>
                  <a:gd name="T25" fmla="*/ 150 h 150"/>
                  <a:gd name="T26" fmla="*/ 28 w 185"/>
                  <a:gd name="T27" fmla="*/ 150 h 150"/>
                  <a:gd name="T28" fmla="*/ 82 w 185"/>
                  <a:gd name="T29" fmla="*/ 95 h 150"/>
                  <a:gd name="T30" fmla="*/ 116 w 185"/>
                  <a:gd name="T31"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50">
                    <a:moveTo>
                      <a:pt x="116" y="54"/>
                    </a:moveTo>
                    <a:cubicBezTo>
                      <a:pt x="142" y="54"/>
                      <a:pt x="142" y="54"/>
                      <a:pt x="142" y="54"/>
                    </a:cubicBezTo>
                    <a:cubicBezTo>
                      <a:pt x="128" y="68"/>
                      <a:pt x="128" y="68"/>
                      <a:pt x="128" y="68"/>
                    </a:cubicBezTo>
                    <a:cubicBezTo>
                      <a:pt x="144" y="84"/>
                      <a:pt x="144" y="84"/>
                      <a:pt x="144" y="84"/>
                    </a:cubicBezTo>
                    <a:cubicBezTo>
                      <a:pt x="185" y="42"/>
                      <a:pt x="185" y="42"/>
                      <a:pt x="185" y="42"/>
                    </a:cubicBezTo>
                    <a:cubicBezTo>
                      <a:pt x="144" y="0"/>
                      <a:pt x="144" y="0"/>
                      <a:pt x="144" y="0"/>
                    </a:cubicBezTo>
                    <a:cubicBezTo>
                      <a:pt x="128" y="16"/>
                      <a:pt x="128" y="16"/>
                      <a:pt x="128" y="16"/>
                    </a:cubicBezTo>
                    <a:cubicBezTo>
                      <a:pt x="142" y="30"/>
                      <a:pt x="142" y="30"/>
                      <a:pt x="142" y="30"/>
                    </a:cubicBezTo>
                    <a:cubicBezTo>
                      <a:pt x="116" y="30"/>
                      <a:pt x="116" y="30"/>
                      <a:pt x="116" y="30"/>
                    </a:cubicBezTo>
                    <a:cubicBezTo>
                      <a:pt x="88" y="30"/>
                      <a:pt x="74" y="58"/>
                      <a:pt x="61" y="85"/>
                    </a:cubicBezTo>
                    <a:cubicBezTo>
                      <a:pt x="51" y="104"/>
                      <a:pt x="40" y="126"/>
                      <a:pt x="28" y="126"/>
                    </a:cubicBezTo>
                    <a:cubicBezTo>
                      <a:pt x="0" y="126"/>
                      <a:pt x="0" y="126"/>
                      <a:pt x="0" y="126"/>
                    </a:cubicBezTo>
                    <a:cubicBezTo>
                      <a:pt x="0" y="150"/>
                      <a:pt x="0" y="150"/>
                      <a:pt x="0" y="150"/>
                    </a:cubicBezTo>
                    <a:cubicBezTo>
                      <a:pt x="28" y="150"/>
                      <a:pt x="28" y="150"/>
                      <a:pt x="28" y="150"/>
                    </a:cubicBezTo>
                    <a:cubicBezTo>
                      <a:pt x="55" y="150"/>
                      <a:pt x="69" y="122"/>
                      <a:pt x="82" y="95"/>
                    </a:cubicBezTo>
                    <a:cubicBezTo>
                      <a:pt x="92" y="76"/>
                      <a:pt x="103" y="54"/>
                      <a:pt x="116"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sp>
        <p:nvSpPr>
          <p:cNvPr id="22" name="Oval 21"/>
          <p:cNvSpPr/>
          <p:nvPr/>
        </p:nvSpPr>
        <p:spPr>
          <a:xfrm>
            <a:off x="2223875" y="3347789"/>
            <a:ext cx="1465847" cy="14488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buNone/>
            </a:pPr>
            <a:endParaRPr lang="en-US" sz="1200" dirty="0" smtClean="0"/>
          </a:p>
        </p:txBody>
      </p:sp>
      <p:pic>
        <p:nvPicPr>
          <p:cNvPr id="57" name="Picture 56" descr="BNEF.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21570" y="3923853"/>
            <a:ext cx="1224136" cy="289152"/>
          </a:xfrm>
          <a:prstGeom prst="rect">
            <a:avLst/>
          </a:prstGeom>
          <a:noFill/>
        </p:spPr>
      </p:pic>
      <p:graphicFrame>
        <p:nvGraphicFramePr>
          <p:cNvPr id="42" name="Table 41"/>
          <p:cNvGraphicFramePr>
            <a:graphicFrameLocks noGrp="1"/>
          </p:cNvGraphicFramePr>
          <p:nvPr>
            <p:extLst>
              <p:ext uri="{D42A27DB-BD31-4B8C-83A1-F6EECF244321}">
                <p14:modId xmlns:p14="http://schemas.microsoft.com/office/powerpoint/2010/main" val="167459242"/>
              </p:ext>
            </p:extLst>
          </p:nvPr>
        </p:nvGraphicFramePr>
        <p:xfrm>
          <a:off x="6029276" y="3014101"/>
          <a:ext cx="4501206" cy="2827192"/>
        </p:xfrm>
        <a:graphic>
          <a:graphicData uri="http://schemas.openxmlformats.org/drawingml/2006/table">
            <a:tbl>
              <a:tblPr firstRow="1" bandRow="1">
                <a:tableStyleId>{5C22544A-7EE6-4342-B048-85BDC9FD1C3A}</a:tableStyleId>
              </a:tblPr>
              <a:tblGrid>
                <a:gridCol w="1500402"/>
                <a:gridCol w="1500402"/>
                <a:gridCol w="1500402"/>
              </a:tblGrid>
              <a:tr h="981760">
                <a:tc>
                  <a:txBody>
                    <a:bodyPr/>
                    <a:lstStyle/>
                    <a:p>
                      <a:pPr marL="0" marR="0" lvl="0" indent="0" algn="ctr" defTabSz="932962"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400" b="0" dirty="0" smtClean="0">
                          <a:solidFill>
                            <a:schemeClr val="bg1">
                              <a:lumMod val="50000"/>
                            </a:schemeClr>
                          </a:solidFill>
                        </a:rPr>
                        <a:t>Market &amp; investment forecasts</a:t>
                      </a:r>
                      <a:endParaRPr lang="en-GB" sz="1400" b="0" kern="1200" dirty="0" smtClean="0">
                        <a:solidFill>
                          <a:schemeClr val="bg1">
                            <a:lumMod val="50000"/>
                          </a:schemeClr>
                        </a:solidFill>
                        <a:latin typeface="+mn-lt"/>
                        <a:ea typeface="+mn-ea"/>
                        <a:cs typeface="Arial"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32962"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400" b="0" kern="1200" dirty="0" smtClean="0">
                          <a:solidFill>
                            <a:schemeClr val="bg1">
                              <a:lumMod val="50000"/>
                            </a:schemeClr>
                          </a:solidFill>
                          <a:latin typeface="+mn-lt"/>
                          <a:ea typeface="+mn-ea"/>
                          <a:cs typeface="+mn-cs"/>
                        </a:rPr>
                        <a:t>Country profiles </a:t>
                      </a:r>
                      <a:br>
                        <a:rPr lang="en-GB" sz="1400" b="0" kern="1200" dirty="0" smtClean="0">
                          <a:solidFill>
                            <a:schemeClr val="bg1">
                              <a:lumMod val="50000"/>
                            </a:schemeClr>
                          </a:solidFill>
                          <a:latin typeface="+mn-lt"/>
                          <a:ea typeface="+mn-ea"/>
                          <a:cs typeface="+mn-cs"/>
                        </a:rPr>
                      </a:br>
                      <a:r>
                        <a:rPr lang="en-GB" sz="1400" b="0" kern="1200" dirty="0" smtClean="0">
                          <a:solidFill>
                            <a:schemeClr val="bg1">
                              <a:lumMod val="50000"/>
                            </a:schemeClr>
                          </a:solidFill>
                          <a:latin typeface="+mn-lt"/>
                          <a:ea typeface="+mn-ea"/>
                          <a:cs typeface="+mn-cs"/>
                        </a:rPr>
                        <a:t>&amp; market data</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32962"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400" b="0" kern="1200" dirty="0" smtClean="0">
                          <a:solidFill>
                            <a:schemeClr val="bg1">
                              <a:lumMod val="50000"/>
                            </a:schemeClr>
                          </a:solidFill>
                          <a:latin typeface="+mn-lt"/>
                          <a:ea typeface="+mn-ea"/>
                          <a:cs typeface="+mn-cs"/>
                        </a:rPr>
                        <a:t>Technology analysis &amp; forecasts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980911">
                <a:tc>
                  <a:txBody>
                    <a:bodyPr/>
                    <a:lstStyle/>
                    <a:p>
                      <a:pPr marL="0" marR="0" lvl="0" indent="0" algn="ctr" defTabSz="932962"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400" b="0" kern="1200" dirty="0" smtClean="0">
                          <a:solidFill>
                            <a:schemeClr val="bg1">
                              <a:lumMod val="50000"/>
                            </a:schemeClr>
                          </a:solidFill>
                          <a:latin typeface="+mn-lt"/>
                          <a:ea typeface="+mn-ea"/>
                          <a:cs typeface="Arial" charset="0"/>
                        </a:rPr>
                        <a:t>Levelized cost of electricity analysis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32962"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400" b="0" kern="1200" dirty="0" smtClean="0">
                          <a:solidFill>
                            <a:schemeClr val="bg1">
                              <a:lumMod val="50000"/>
                            </a:schemeClr>
                          </a:solidFill>
                          <a:latin typeface="+mn-lt"/>
                          <a:ea typeface="+mn-ea"/>
                          <a:cs typeface="+mn-cs"/>
                        </a:rPr>
                        <a:t>Policy &amp; regulatory analysis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32962"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400" b="0" kern="1200" dirty="0" smtClean="0">
                          <a:solidFill>
                            <a:schemeClr val="bg1">
                              <a:lumMod val="50000"/>
                            </a:schemeClr>
                          </a:solidFill>
                          <a:latin typeface="+mn-lt"/>
                          <a:ea typeface="+mn-ea"/>
                          <a:cs typeface="+mn-cs"/>
                        </a:rPr>
                        <a:t>Competitive landscapes &amp; value chain analysis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864521">
                <a:tc>
                  <a:txBody>
                    <a:bodyPr/>
                    <a:lstStyle/>
                    <a:p>
                      <a:pPr marL="0" marR="0" lvl="0" indent="0" algn="ctr" defTabSz="932962"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400" b="0" kern="1200" dirty="0" smtClean="0">
                          <a:solidFill>
                            <a:schemeClr val="bg1">
                              <a:lumMod val="50000"/>
                            </a:schemeClr>
                          </a:solidFill>
                          <a:latin typeface="+mn-lt"/>
                          <a:ea typeface="+mn-ea"/>
                          <a:cs typeface="Arial" charset="0"/>
                        </a:rPr>
                        <a:t>Asset &amp; deal databases &amp; valuation tools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32962"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400" b="0" kern="1200" dirty="0" smtClean="0">
                          <a:solidFill>
                            <a:schemeClr val="bg1">
                              <a:lumMod val="50000"/>
                            </a:schemeClr>
                          </a:solidFill>
                          <a:latin typeface="+mn-lt"/>
                          <a:ea typeface="+mn-ea"/>
                          <a:cs typeface="+mn-cs"/>
                        </a:rPr>
                        <a:t>Breaking news </a:t>
                      </a:r>
                      <a:br>
                        <a:rPr lang="en-GB" sz="1400" b="0" kern="1200" dirty="0" smtClean="0">
                          <a:solidFill>
                            <a:schemeClr val="bg1">
                              <a:lumMod val="50000"/>
                            </a:schemeClr>
                          </a:solidFill>
                          <a:latin typeface="+mn-lt"/>
                          <a:ea typeface="+mn-ea"/>
                          <a:cs typeface="+mn-cs"/>
                        </a:rPr>
                      </a:br>
                      <a:r>
                        <a:rPr lang="en-GB" sz="1400" b="0" kern="1200" dirty="0" smtClean="0">
                          <a:solidFill>
                            <a:schemeClr val="bg1">
                              <a:lumMod val="50000"/>
                            </a:schemeClr>
                          </a:solidFill>
                          <a:latin typeface="+mn-lt"/>
                          <a:ea typeface="+mn-ea"/>
                          <a:cs typeface="+mn-cs"/>
                        </a:rPr>
                        <a:t>&amp; ‘First Takes’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32962"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400" b="0" dirty="0" smtClean="0">
                          <a:solidFill>
                            <a:schemeClr val="bg1">
                              <a:lumMod val="50000"/>
                            </a:schemeClr>
                          </a:solidFill>
                        </a:rPr>
                        <a:t>Price indexes</a:t>
                      </a:r>
                      <a:r>
                        <a:rPr lang="en-GB" sz="1400" b="0" baseline="0" dirty="0" smtClean="0">
                          <a:solidFill>
                            <a:schemeClr val="bg1">
                              <a:lumMod val="50000"/>
                            </a:schemeClr>
                          </a:solidFill>
                        </a:rPr>
                        <a:t> </a:t>
                      </a:r>
                      <a:br>
                        <a:rPr lang="en-GB" sz="1400" b="0" baseline="0" dirty="0" smtClean="0">
                          <a:solidFill>
                            <a:schemeClr val="bg1">
                              <a:lumMod val="50000"/>
                            </a:schemeClr>
                          </a:solidFill>
                        </a:rPr>
                      </a:br>
                      <a:r>
                        <a:rPr lang="en-GB" sz="1400" b="0" baseline="0" dirty="0" smtClean="0">
                          <a:solidFill>
                            <a:schemeClr val="bg1">
                              <a:lumMod val="50000"/>
                            </a:schemeClr>
                          </a:solidFill>
                        </a:rPr>
                        <a:t>&amp;</a:t>
                      </a:r>
                      <a:r>
                        <a:rPr lang="en-GB" sz="1400" b="0" dirty="0" smtClean="0">
                          <a:solidFill>
                            <a:schemeClr val="bg1">
                              <a:lumMod val="50000"/>
                            </a:schemeClr>
                          </a:solidFill>
                        </a:rPr>
                        <a:t> benchmarks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43" name="Round Same Side Corner Rectangle 42"/>
          <p:cNvSpPr/>
          <p:nvPr/>
        </p:nvSpPr>
        <p:spPr>
          <a:xfrm>
            <a:off x="6065986" y="2339677"/>
            <a:ext cx="1391701" cy="589483"/>
          </a:xfrm>
          <a:prstGeom prst="round2SameRect">
            <a:avLst>
              <a:gd name="adj1" fmla="val 867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lnSpc>
                <a:spcPct val="85000"/>
              </a:lnSpc>
              <a:spcBef>
                <a:spcPts val="0"/>
              </a:spcBef>
              <a:buNone/>
            </a:pPr>
            <a:r>
              <a:rPr lang="en-US" b="1" dirty="0" smtClean="0"/>
              <a:t>Economics,</a:t>
            </a:r>
            <a:r>
              <a:rPr lang="en-US" b="1" dirty="0"/>
              <a:t/>
            </a:r>
            <a:br>
              <a:rPr lang="en-US" b="1" dirty="0"/>
            </a:br>
            <a:r>
              <a:rPr lang="en-US" b="1" dirty="0"/>
              <a:t>Finance &amp; </a:t>
            </a:r>
            <a:r>
              <a:rPr lang="en-US" b="1" dirty="0" smtClean="0"/>
              <a:t>Markets</a:t>
            </a:r>
            <a:endParaRPr lang="en-US" b="1" dirty="0"/>
          </a:p>
        </p:txBody>
      </p:sp>
      <p:sp>
        <p:nvSpPr>
          <p:cNvPr id="44" name="Round Same Side Corner Rectangle 43"/>
          <p:cNvSpPr/>
          <p:nvPr/>
        </p:nvSpPr>
        <p:spPr>
          <a:xfrm>
            <a:off x="7555527" y="2339677"/>
            <a:ext cx="1440160" cy="589483"/>
          </a:xfrm>
          <a:prstGeom prst="round2SameRect">
            <a:avLst>
              <a:gd name="adj1" fmla="val 867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lnSpc>
                <a:spcPct val="85000"/>
              </a:lnSpc>
              <a:spcBef>
                <a:spcPts val="0"/>
              </a:spcBef>
              <a:buNone/>
            </a:pPr>
            <a:r>
              <a:rPr lang="en-US" b="1" dirty="0" smtClean="0"/>
              <a:t>Policy &amp; News</a:t>
            </a:r>
            <a:endParaRPr lang="en-US" b="1" dirty="0"/>
          </a:p>
        </p:txBody>
      </p:sp>
      <p:sp>
        <p:nvSpPr>
          <p:cNvPr id="45" name="Round Same Side Corner Rectangle 44"/>
          <p:cNvSpPr/>
          <p:nvPr/>
        </p:nvSpPr>
        <p:spPr>
          <a:xfrm>
            <a:off x="9090322" y="2339677"/>
            <a:ext cx="1440160" cy="589483"/>
          </a:xfrm>
          <a:prstGeom prst="round2SameRect">
            <a:avLst>
              <a:gd name="adj1" fmla="val 867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lnSpc>
                <a:spcPct val="85000"/>
              </a:lnSpc>
              <a:spcBef>
                <a:spcPts val="0"/>
              </a:spcBef>
              <a:buNone/>
            </a:pPr>
            <a:r>
              <a:rPr lang="en-US" b="1" dirty="0"/>
              <a:t>Supply </a:t>
            </a:r>
            <a:r>
              <a:rPr lang="en-US" b="1" dirty="0" smtClean="0"/>
              <a:t>Chain &amp; </a:t>
            </a:r>
            <a:r>
              <a:rPr lang="en-US" b="1" dirty="0"/>
              <a:t>Technology</a:t>
            </a:r>
          </a:p>
        </p:txBody>
      </p:sp>
    </p:spTree>
    <p:extLst>
      <p:ext uri="{BB962C8B-B14F-4D97-AF65-F5344CB8AC3E}">
        <p14:creationId xmlns:p14="http://schemas.microsoft.com/office/powerpoint/2010/main" val="396118576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Copyright and disclaimer</a:t>
            </a:r>
            <a:endParaRPr lang="en-GB" dirty="0"/>
          </a:p>
        </p:txBody>
      </p:sp>
      <p:sp>
        <p:nvSpPr>
          <p:cNvPr id="3" name="Date Placeholder 2"/>
          <p:cNvSpPr>
            <a:spLocks noGrp="1"/>
          </p:cNvSpPr>
          <p:nvPr>
            <p:ph type="dt" sz="half" idx="11"/>
          </p:nvPr>
        </p:nvSpPr>
        <p:spPr/>
        <p:txBody>
          <a:bodyPr/>
          <a:lstStyle/>
          <a:p>
            <a:fld id="{17CB5FD9-BE86-4B75-B341-8688EBDFBA0A}" type="datetime1">
              <a:rPr lang="en-US" smtClean="0"/>
              <a:t>8/4/2014</a:t>
            </a:fld>
            <a:endParaRPr lang="en-GB" dirty="0"/>
          </a:p>
        </p:txBody>
      </p:sp>
    </p:spTree>
    <p:extLst>
      <p:ext uri="{BB962C8B-B14F-4D97-AF65-F5344CB8AC3E}">
        <p14:creationId xmlns:p14="http://schemas.microsoft.com/office/powerpoint/2010/main" val="1815371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Milo </a:t>
            </a:r>
            <a:r>
              <a:rPr lang="en-GB" dirty="0" err="1" smtClean="0"/>
              <a:t>Sjardin</a:t>
            </a:r>
            <a:endParaRPr lang="en-GB" dirty="0" smtClean="0"/>
          </a:p>
          <a:p>
            <a:pPr lvl="1"/>
            <a:r>
              <a:rPr lang="en-GB" dirty="0" smtClean="0"/>
              <a:t>msjardin@bloomberg.net</a:t>
            </a:r>
            <a:endParaRPr lang="en-GB" dirty="0"/>
          </a:p>
        </p:txBody>
      </p:sp>
    </p:spTree>
    <p:extLst>
      <p:ext uri="{BB962C8B-B14F-4D97-AF65-F5344CB8AC3E}">
        <p14:creationId xmlns:p14="http://schemas.microsoft.com/office/powerpoint/2010/main" val="1825316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Myth 1: renewable energy is still marginal</a:t>
            </a:r>
            <a:endParaRPr lang="en-US" dirty="0"/>
          </a:p>
        </p:txBody>
      </p:sp>
    </p:spTree>
    <p:extLst>
      <p:ext uri="{BB962C8B-B14F-4D97-AF65-F5344CB8AC3E}">
        <p14:creationId xmlns:p14="http://schemas.microsoft.com/office/powerpoint/2010/main" val="4030257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98518" y="665911"/>
            <a:ext cx="8666988" cy="6295644"/>
          </a:xfrm>
          <a:prstGeom prst="rect">
            <a:avLst/>
          </a:prstGeom>
        </p:spPr>
      </p:pic>
      <p:sp>
        <p:nvSpPr>
          <p:cNvPr id="2" name="Title 1"/>
          <p:cNvSpPr>
            <a:spLocks noGrp="1"/>
          </p:cNvSpPr>
          <p:nvPr>
            <p:ph type="title"/>
          </p:nvPr>
        </p:nvSpPr>
        <p:spPr>
          <a:xfrm>
            <a:off x="565118" y="107950"/>
            <a:ext cx="7512443" cy="828050"/>
          </a:xfrm>
        </p:spPr>
        <p:txBody>
          <a:bodyPr/>
          <a:lstStyle/>
          <a:p>
            <a:r>
              <a:rPr lang="en-US" dirty="0" smtClean="0">
                <a:solidFill>
                  <a:schemeClr val="bg1"/>
                </a:solidFill>
              </a:rPr>
              <a:t>Similar investments are now going into clean energy as in fossil power</a:t>
            </a:r>
            <a:endParaRPr lang="en-US" dirty="0"/>
          </a:p>
        </p:txBody>
      </p:sp>
      <p:sp>
        <p:nvSpPr>
          <p:cNvPr id="4" name="Text Placeholder 3"/>
          <p:cNvSpPr>
            <a:spLocks noGrp="1"/>
          </p:cNvSpPr>
          <p:nvPr>
            <p:ph type="body" idx="10"/>
          </p:nvPr>
        </p:nvSpPr>
        <p:spPr>
          <a:xfrm>
            <a:off x="6614577" y="6675437"/>
            <a:ext cx="3917888" cy="577475"/>
          </a:xfrm>
        </p:spPr>
        <p:txBody>
          <a:bodyPr/>
          <a:lstStyle/>
          <a:p>
            <a:r>
              <a:rPr lang="en-US" dirty="0" smtClean="0"/>
              <a:t>Source: Bloomberg New Energy Finance</a:t>
            </a:r>
            <a:endParaRPr lang="en-US" dirty="0"/>
          </a:p>
        </p:txBody>
      </p:sp>
      <p:sp>
        <p:nvSpPr>
          <p:cNvPr id="5" name="Text Placeholder 4"/>
          <p:cNvSpPr>
            <a:spLocks noGrp="1"/>
          </p:cNvSpPr>
          <p:nvPr>
            <p:ph type="body" idx="11"/>
          </p:nvPr>
        </p:nvSpPr>
        <p:spPr>
          <a:xfrm>
            <a:off x="164306" y="6677931"/>
            <a:ext cx="6450271" cy="577475"/>
          </a:xfrm>
        </p:spPr>
        <p:txBody>
          <a:bodyPr/>
          <a:lstStyle/>
          <a:p>
            <a:r>
              <a:rPr lang="en-GB" sz="1100" dirty="0"/>
              <a:t>Note: Total values include estimates for undisclosed deals. Includes corporate and government R&amp;D, and spending for digital energy and energy storage projects (not reported in quarterly statistics</a:t>
            </a:r>
            <a:r>
              <a:rPr lang="en-GB" sz="1100" dirty="0" smtClean="0"/>
              <a:t>)</a:t>
            </a:r>
            <a:endParaRPr lang="en-GB" sz="1100" dirty="0">
              <a:solidFill>
                <a:srgbClr val="00B050"/>
              </a:solidFill>
            </a:endParaRPr>
          </a:p>
        </p:txBody>
      </p:sp>
      <p:sp>
        <p:nvSpPr>
          <p:cNvPr id="7" name="TextBox 6"/>
          <p:cNvSpPr txBox="1"/>
          <p:nvPr/>
        </p:nvSpPr>
        <p:spPr>
          <a:xfrm>
            <a:off x="316706" y="1209343"/>
            <a:ext cx="9982200" cy="400110"/>
          </a:xfrm>
          <a:prstGeom prst="rect">
            <a:avLst/>
          </a:prstGeom>
          <a:solidFill>
            <a:schemeClr val="accent1"/>
          </a:solidFill>
          <a:ln>
            <a:solidFill>
              <a:schemeClr val="accent1"/>
            </a:solidFill>
          </a:ln>
        </p:spPr>
        <p:txBody>
          <a:bodyPr wrap="square" rtlCol="0">
            <a:spAutoFit/>
          </a:bodyPr>
          <a:lstStyle/>
          <a:p>
            <a:pPr marL="0" indent="0" algn="ctr">
              <a:buNone/>
            </a:pPr>
            <a:r>
              <a:rPr lang="en-US" sz="2000" b="1" dirty="0">
                <a:solidFill>
                  <a:schemeClr val="bg1"/>
                </a:solidFill>
              </a:rPr>
              <a:t>New investment in clean </a:t>
            </a:r>
            <a:r>
              <a:rPr lang="en-US" sz="2000" b="1" dirty="0" smtClean="0">
                <a:solidFill>
                  <a:schemeClr val="bg1"/>
                </a:solidFill>
              </a:rPr>
              <a:t>energy 2004–13 </a:t>
            </a:r>
            <a:r>
              <a:rPr lang="en-US" sz="2000" b="1" dirty="0">
                <a:solidFill>
                  <a:schemeClr val="bg1"/>
                </a:solidFill>
              </a:rPr>
              <a:t>($</a:t>
            </a:r>
            <a:r>
              <a:rPr lang="en-US" sz="2000" b="1" dirty="0" err="1">
                <a:solidFill>
                  <a:schemeClr val="bg1"/>
                </a:solidFill>
              </a:rPr>
              <a:t>bn</a:t>
            </a:r>
            <a:r>
              <a:rPr lang="en-US" sz="2000" b="1" dirty="0">
                <a:solidFill>
                  <a:schemeClr val="bg1"/>
                </a:solidFill>
              </a:rPr>
              <a:t>)</a:t>
            </a:r>
          </a:p>
        </p:txBody>
      </p:sp>
      <p:sp>
        <p:nvSpPr>
          <p:cNvPr id="3" name="TextBox 2"/>
          <p:cNvSpPr txBox="1"/>
          <p:nvPr/>
        </p:nvSpPr>
        <p:spPr>
          <a:xfrm>
            <a:off x="365368" y="1998919"/>
            <a:ext cx="4398018" cy="830997"/>
          </a:xfrm>
          <a:prstGeom prst="rect">
            <a:avLst/>
          </a:prstGeom>
          <a:noFill/>
        </p:spPr>
        <p:txBody>
          <a:bodyPr wrap="square" lIns="0" tIns="0" rIns="0" bIns="0" rtlCol="0">
            <a:spAutoFit/>
          </a:bodyPr>
          <a:lstStyle/>
          <a:p>
            <a:pPr marL="0" indent="0">
              <a:buNone/>
            </a:pPr>
            <a:r>
              <a:rPr lang="en-US" sz="1800" dirty="0" smtClean="0">
                <a:solidFill>
                  <a:schemeClr val="accent6"/>
                </a:solidFill>
              </a:rPr>
              <a:t>Clean Energy = Biomass, Biofuels, Energy Smart Technologies, Geothermal, Small scale hydro, Marine, Solar, Wind</a:t>
            </a:r>
          </a:p>
        </p:txBody>
      </p:sp>
    </p:spTree>
    <p:extLst>
      <p:ext uri="{BB962C8B-B14F-4D97-AF65-F5344CB8AC3E}">
        <p14:creationId xmlns:p14="http://schemas.microsoft.com/office/powerpoint/2010/main" val="297597561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9"/>
          <p:cNvGrpSpPr/>
          <p:nvPr/>
        </p:nvGrpSpPr>
        <p:grpSpPr>
          <a:xfrm>
            <a:off x="869755" y="2037288"/>
            <a:ext cx="9418343" cy="4205017"/>
            <a:chOff x="269875" y="1196975"/>
            <a:chExt cx="8188325" cy="4806950"/>
          </a:xfrm>
          <a:solidFill>
            <a:schemeClr val="bg1">
              <a:lumMod val="75000"/>
            </a:schemeClr>
          </a:solidFill>
        </p:grpSpPr>
        <p:sp>
          <p:nvSpPr>
            <p:cNvPr id="13" name="Freeform 14"/>
            <p:cNvSpPr>
              <a:spLocks/>
            </p:cNvSpPr>
            <p:nvPr>
              <p:custDataLst>
                <p:tags r:id="rId1"/>
              </p:custDataLst>
            </p:nvPr>
          </p:nvSpPr>
          <p:spPr bwMode="auto">
            <a:xfrm>
              <a:off x="5773816" y="2065594"/>
              <a:ext cx="1398513" cy="1171291"/>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grpFill/>
            <a:ln w="9525" cmpd="sng">
              <a:solidFill>
                <a:srgbClr val="FFFFFF"/>
              </a:solidFill>
              <a:prstDash val="solid"/>
              <a:round/>
              <a:headEnd/>
              <a:tailEnd/>
            </a:ln>
          </p:spPr>
          <p:txBody>
            <a:bodyPr/>
            <a:lstStyle/>
            <a:p>
              <a:endParaRPr lang="en-GB" sz="1637">
                <a:solidFill>
                  <a:schemeClr val="accent1"/>
                </a:solidFill>
              </a:endParaRPr>
            </a:p>
          </p:txBody>
        </p:sp>
        <p:grpSp>
          <p:nvGrpSpPr>
            <p:cNvPr id="14" name="Group 11"/>
            <p:cNvGrpSpPr/>
            <p:nvPr/>
          </p:nvGrpSpPr>
          <p:grpSpPr>
            <a:xfrm>
              <a:off x="3403101" y="1548004"/>
              <a:ext cx="1462634" cy="1223230"/>
              <a:chOff x="3403101" y="1548004"/>
              <a:chExt cx="1462634" cy="1223230"/>
            </a:xfrm>
            <a:grpFill/>
          </p:grpSpPr>
          <p:sp>
            <p:nvSpPr>
              <p:cNvPr id="473" name="Freeform 15"/>
              <p:cNvSpPr>
                <a:spLocks/>
              </p:cNvSpPr>
              <p:nvPr>
                <p:custDataLst>
                  <p:tags r:id="rId305"/>
                </p:custDataLst>
              </p:nvPr>
            </p:nvSpPr>
            <p:spPr bwMode="auto">
              <a:xfrm>
                <a:off x="4345841" y="1548004"/>
                <a:ext cx="240884" cy="308046"/>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74" name="Freeform 246"/>
              <p:cNvSpPr>
                <a:spLocks/>
              </p:cNvSpPr>
              <p:nvPr>
                <p:custDataLst>
                  <p:tags r:id="rId306"/>
                </p:custDataLst>
              </p:nvPr>
            </p:nvSpPr>
            <p:spPr bwMode="auto">
              <a:xfrm>
                <a:off x="4728829" y="2701386"/>
                <a:ext cx="55455" cy="64475"/>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grpFill/>
              <a:ln w="9525" cmpd="sng">
                <a:solidFill>
                  <a:schemeClr val="bg1"/>
                </a:solidFill>
                <a:prstDash val="solid"/>
                <a:round/>
                <a:headEnd/>
                <a:tailEnd/>
              </a:ln>
            </p:spPr>
            <p:txBody>
              <a:bodyPr/>
              <a:lstStyle/>
              <a:p>
                <a:endParaRPr lang="en-GB" sz="1637"/>
              </a:p>
            </p:txBody>
          </p:sp>
          <p:sp>
            <p:nvSpPr>
              <p:cNvPr id="475" name="Freeform 462"/>
              <p:cNvSpPr>
                <a:spLocks/>
              </p:cNvSpPr>
              <p:nvPr>
                <p:custDataLst>
                  <p:tags r:id="rId307"/>
                </p:custDataLst>
              </p:nvPr>
            </p:nvSpPr>
            <p:spPr bwMode="auto">
              <a:xfrm>
                <a:off x="4500076" y="2706759"/>
                <a:ext cx="76251" cy="64475"/>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76" name="Freeform 34"/>
              <p:cNvSpPr>
                <a:spLocks/>
              </p:cNvSpPr>
              <p:nvPr>
                <p:custDataLst>
                  <p:tags r:id="rId308"/>
                </p:custDataLst>
              </p:nvPr>
            </p:nvSpPr>
            <p:spPr bwMode="auto">
              <a:xfrm>
                <a:off x="4316380" y="2217825"/>
                <a:ext cx="136906" cy="64475"/>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77" name="Freeform 343"/>
              <p:cNvSpPr>
                <a:spLocks/>
              </p:cNvSpPr>
              <p:nvPr>
                <p:custDataLst>
                  <p:tags r:id="rId309"/>
                </p:custDataLst>
              </p:nvPr>
            </p:nvSpPr>
            <p:spPr bwMode="auto">
              <a:xfrm>
                <a:off x="4302516" y="2257226"/>
                <a:ext cx="159434" cy="80594"/>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grpSp>
            <p:nvGrpSpPr>
              <p:cNvPr id="478" name="Group 552"/>
              <p:cNvGrpSpPr/>
              <p:nvPr/>
            </p:nvGrpSpPr>
            <p:grpSpPr>
              <a:xfrm>
                <a:off x="3403101" y="1567705"/>
                <a:ext cx="1462634" cy="1124727"/>
                <a:chOff x="3403101" y="1567705"/>
                <a:chExt cx="1462634" cy="1124727"/>
              </a:xfrm>
              <a:grpFill/>
            </p:grpSpPr>
            <p:sp>
              <p:nvSpPr>
                <p:cNvPr id="479" name="Freeform 446"/>
                <p:cNvSpPr>
                  <a:spLocks/>
                </p:cNvSpPr>
                <p:nvPr>
                  <p:custDataLst>
                    <p:tags r:id="rId310"/>
                  </p:custDataLst>
                </p:nvPr>
              </p:nvSpPr>
              <p:spPr bwMode="auto">
                <a:xfrm>
                  <a:off x="4467150" y="2400503"/>
                  <a:ext cx="145570" cy="109249"/>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grpSp>
              <p:nvGrpSpPr>
                <p:cNvPr id="480" name="Group 3"/>
                <p:cNvGrpSpPr/>
                <p:nvPr/>
              </p:nvGrpSpPr>
              <p:grpSpPr>
                <a:xfrm>
                  <a:off x="3403101" y="1567705"/>
                  <a:ext cx="1462634" cy="1124727"/>
                  <a:chOff x="3403101" y="1567705"/>
                  <a:chExt cx="1462634" cy="1124727"/>
                </a:xfrm>
                <a:grpFill/>
              </p:grpSpPr>
              <p:sp>
                <p:nvSpPr>
                  <p:cNvPr id="481" name="Freeform 13"/>
                  <p:cNvSpPr>
                    <a:spLocks/>
                  </p:cNvSpPr>
                  <p:nvPr>
                    <p:custDataLst>
                      <p:tags r:id="rId311"/>
                    </p:custDataLst>
                  </p:nvPr>
                </p:nvSpPr>
                <p:spPr bwMode="auto">
                  <a:xfrm>
                    <a:off x="4144816" y="2235735"/>
                    <a:ext cx="185428" cy="85966"/>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82" name="Freeform 16"/>
                  <p:cNvSpPr>
                    <a:spLocks/>
                  </p:cNvSpPr>
                  <p:nvPr>
                    <p:custDataLst>
                      <p:tags r:id="rId312"/>
                    </p:custDataLst>
                  </p:nvPr>
                </p:nvSpPr>
                <p:spPr bwMode="auto">
                  <a:xfrm>
                    <a:off x="4058167" y="2019028"/>
                    <a:ext cx="199292" cy="26864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83" name="Freeform 243"/>
                  <p:cNvSpPr>
                    <a:spLocks/>
                  </p:cNvSpPr>
                  <p:nvPr>
                    <p:custDataLst>
                      <p:tags r:id="rId313"/>
                    </p:custDataLst>
                  </p:nvPr>
                </p:nvSpPr>
                <p:spPr bwMode="auto">
                  <a:xfrm>
                    <a:off x="4144816" y="1567705"/>
                    <a:ext cx="256481" cy="445950"/>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84" name="Freeform 342"/>
                  <p:cNvSpPr>
                    <a:spLocks/>
                  </p:cNvSpPr>
                  <p:nvPr>
                    <p:custDataLst>
                      <p:tags r:id="rId314"/>
                    </p:custDataLst>
                  </p:nvPr>
                </p:nvSpPr>
                <p:spPr bwMode="auto">
                  <a:xfrm>
                    <a:off x="4233197" y="2026192"/>
                    <a:ext cx="240885" cy="200588"/>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85" name="Freeform 344"/>
                  <p:cNvSpPr>
                    <a:spLocks/>
                  </p:cNvSpPr>
                  <p:nvPr>
                    <p:custDataLst>
                      <p:tags r:id="rId315"/>
                    </p:custDataLst>
                  </p:nvPr>
                </p:nvSpPr>
                <p:spPr bwMode="auto">
                  <a:xfrm>
                    <a:off x="4411695" y="1868587"/>
                    <a:ext cx="121309" cy="73429"/>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86" name="Freeform 345"/>
                  <p:cNvSpPr>
                    <a:spLocks/>
                  </p:cNvSpPr>
                  <p:nvPr>
                    <p:custDataLst>
                      <p:tags r:id="rId316"/>
                    </p:custDataLst>
                  </p:nvPr>
                </p:nvSpPr>
                <p:spPr bwMode="auto">
                  <a:xfrm>
                    <a:off x="4425559" y="2260808"/>
                    <a:ext cx="195826" cy="161187"/>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87" name="Freeform 348"/>
                  <p:cNvSpPr>
                    <a:spLocks/>
                  </p:cNvSpPr>
                  <p:nvPr>
                    <p:custDataLst>
                      <p:tags r:id="rId317"/>
                    </p:custDataLst>
                  </p:nvPr>
                </p:nvSpPr>
                <p:spPr bwMode="auto">
                  <a:xfrm>
                    <a:off x="4449820" y="2119323"/>
                    <a:ext cx="415915" cy="279391"/>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88" name="Freeform 443"/>
                  <p:cNvSpPr>
                    <a:spLocks/>
                  </p:cNvSpPr>
                  <p:nvPr>
                    <p:custDataLst>
                      <p:tags r:id="rId318"/>
                    </p:custDataLst>
                  </p:nvPr>
                </p:nvSpPr>
                <p:spPr bwMode="auto">
                  <a:xfrm>
                    <a:off x="4449820" y="1986791"/>
                    <a:ext cx="228753" cy="170141"/>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grpFill/>
                  <a:ln w="9525" cmpd="sng">
                    <a:solidFill>
                      <a:schemeClr val="bg1"/>
                    </a:solidFill>
                    <a:prstDash val="solid"/>
                    <a:round/>
                    <a:headEnd/>
                    <a:tailEnd/>
                  </a:ln>
                </p:spPr>
                <p:txBody>
                  <a:bodyPr/>
                  <a:lstStyle/>
                  <a:p>
                    <a:endParaRPr lang="en-GB" sz="1637"/>
                  </a:p>
                </p:txBody>
              </p:sp>
              <p:sp>
                <p:nvSpPr>
                  <p:cNvPr id="489" name="Freeform 453"/>
                  <p:cNvSpPr>
                    <a:spLocks/>
                  </p:cNvSpPr>
                  <p:nvPr>
                    <p:custDataLst>
                      <p:tags r:id="rId319"/>
                    </p:custDataLst>
                  </p:nvPr>
                </p:nvSpPr>
                <p:spPr bwMode="auto">
                  <a:xfrm>
                    <a:off x="4188140" y="2160514"/>
                    <a:ext cx="183696" cy="8775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90" name="Freeform 454"/>
                  <p:cNvSpPr>
                    <a:spLocks/>
                  </p:cNvSpPr>
                  <p:nvPr>
                    <p:custDataLst>
                      <p:tags r:id="rId320"/>
                    </p:custDataLst>
                  </p:nvPr>
                </p:nvSpPr>
                <p:spPr bwMode="auto">
                  <a:xfrm>
                    <a:off x="4148282" y="1997537"/>
                    <a:ext cx="32926" cy="68057"/>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91" name="Freeform 455"/>
                  <p:cNvSpPr>
                    <a:spLocks/>
                  </p:cNvSpPr>
                  <p:nvPr>
                    <p:custDataLst>
                      <p:tags r:id="rId321"/>
                    </p:custDataLst>
                  </p:nvPr>
                </p:nvSpPr>
                <p:spPr bwMode="auto">
                  <a:xfrm>
                    <a:off x="4117088" y="2002909"/>
                    <a:ext cx="27728" cy="66266"/>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grpFill/>
                  <a:ln w="9525" cmpd="sng">
                    <a:solidFill>
                      <a:schemeClr val="bg1"/>
                    </a:solidFill>
                    <a:prstDash val="solid"/>
                    <a:round/>
                    <a:headEnd/>
                    <a:tailEnd/>
                  </a:ln>
                </p:spPr>
                <p:txBody>
                  <a:bodyPr/>
                  <a:lstStyle/>
                  <a:p>
                    <a:endParaRPr lang="en-GB" sz="1637"/>
                  </a:p>
                </p:txBody>
              </p:sp>
              <p:sp>
                <p:nvSpPr>
                  <p:cNvPr id="492" name="Freeform 456"/>
                  <p:cNvSpPr>
                    <a:spLocks/>
                  </p:cNvSpPr>
                  <p:nvPr>
                    <p:custDataLst>
                      <p:tags r:id="rId322"/>
                    </p:custDataLst>
                  </p:nvPr>
                </p:nvSpPr>
                <p:spPr bwMode="auto">
                  <a:xfrm>
                    <a:off x="4084161" y="1942016"/>
                    <a:ext cx="57189" cy="8775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93" name="Freeform 461"/>
                  <p:cNvSpPr>
                    <a:spLocks/>
                  </p:cNvSpPr>
                  <p:nvPr>
                    <p:custDataLst>
                      <p:tags r:id="rId323"/>
                    </p:custDataLst>
                  </p:nvPr>
                </p:nvSpPr>
                <p:spPr bwMode="auto">
                  <a:xfrm>
                    <a:off x="4408229" y="2490052"/>
                    <a:ext cx="161166" cy="195216"/>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grpFill/>
                  <a:ln w="9525" cmpd="sng">
                    <a:solidFill>
                      <a:schemeClr val="bg1"/>
                    </a:solidFill>
                    <a:prstDash val="solid"/>
                    <a:round/>
                    <a:headEnd/>
                    <a:tailEnd/>
                  </a:ln>
                </p:spPr>
                <p:txBody>
                  <a:bodyPr/>
                  <a:lstStyle/>
                  <a:p>
                    <a:endParaRPr lang="en-GB" sz="1637"/>
                  </a:p>
                </p:txBody>
              </p:sp>
              <p:sp>
                <p:nvSpPr>
                  <p:cNvPr id="494" name="Freeform 469"/>
                  <p:cNvSpPr>
                    <a:spLocks/>
                  </p:cNvSpPr>
                  <p:nvPr>
                    <p:custDataLst>
                      <p:tags r:id="rId324"/>
                    </p:custDataLst>
                  </p:nvPr>
                </p:nvSpPr>
                <p:spPr bwMode="auto">
                  <a:xfrm>
                    <a:off x="4371836" y="1927689"/>
                    <a:ext cx="176764" cy="75221"/>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95" name="Freeform 472"/>
                  <p:cNvSpPr>
                    <a:spLocks/>
                  </p:cNvSpPr>
                  <p:nvPr>
                    <p:custDataLst>
                      <p:tags r:id="rId325"/>
                    </p:custDataLst>
                  </p:nvPr>
                </p:nvSpPr>
                <p:spPr bwMode="auto">
                  <a:xfrm>
                    <a:off x="4370103" y="1981418"/>
                    <a:ext cx="143837" cy="94922"/>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grpSp>
                <p:nvGrpSpPr>
                  <p:cNvPr id="496" name="Group 2"/>
                  <p:cNvGrpSpPr/>
                  <p:nvPr/>
                </p:nvGrpSpPr>
                <p:grpSpPr>
                  <a:xfrm>
                    <a:off x="3403101" y="1650090"/>
                    <a:ext cx="956605" cy="1042342"/>
                    <a:chOff x="3403101" y="1650090"/>
                    <a:chExt cx="956605" cy="1042342"/>
                  </a:xfrm>
                  <a:grpFill/>
                </p:grpSpPr>
                <p:sp>
                  <p:nvSpPr>
                    <p:cNvPr id="499" name="Freeform 10"/>
                    <p:cNvSpPr>
                      <a:spLocks/>
                    </p:cNvSpPr>
                    <p:nvPr>
                      <p:custDataLst>
                        <p:tags r:id="rId328"/>
                      </p:custDataLst>
                    </p:nvPr>
                  </p:nvSpPr>
                  <p:spPr bwMode="auto">
                    <a:xfrm>
                      <a:off x="4212402" y="2615419"/>
                      <a:ext cx="76251" cy="55520"/>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00" name="Freeform 11"/>
                    <p:cNvSpPr>
                      <a:spLocks/>
                    </p:cNvSpPr>
                    <p:nvPr>
                      <p:custDataLst>
                        <p:tags r:id="rId329"/>
                      </p:custDataLst>
                    </p:nvPr>
                  </p:nvSpPr>
                  <p:spPr bwMode="auto">
                    <a:xfrm>
                      <a:off x="3664780" y="2473934"/>
                      <a:ext cx="90115" cy="18088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01" name="Freeform 12"/>
                    <p:cNvSpPr>
                      <a:spLocks/>
                    </p:cNvSpPr>
                    <p:nvPr>
                      <p:custDataLst>
                        <p:tags r:id="rId330"/>
                      </p:custDataLst>
                    </p:nvPr>
                  </p:nvSpPr>
                  <p:spPr bwMode="auto">
                    <a:xfrm>
                      <a:off x="3761174" y="1899312"/>
                      <a:ext cx="187162" cy="304464"/>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grpFill/>
                    <a:ln w="9525" cmpd="sng">
                      <a:solidFill>
                        <a:schemeClr val="bg1"/>
                      </a:solidFill>
                      <a:prstDash val="solid"/>
                      <a:round/>
                      <a:headEnd/>
                      <a:tailEnd/>
                    </a:ln>
                  </p:spPr>
                  <p:txBody>
                    <a:bodyPr/>
                    <a:lstStyle/>
                    <a:p>
                      <a:endParaRPr lang="en-GB" sz="1637"/>
                    </a:p>
                  </p:txBody>
                </p:sp>
                <p:sp>
                  <p:nvSpPr>
                    <p:cNvPr id="502" name="Freeform 17"/>
                    <p:cNvSpPr>
                      <a:spLocks/>
                    </p:cNvSpPr>
                    <p:nvPr>
                      <p:custDataLst>
                        <p:tags r:id="rId331"/>
                      </p:custDataLst>
                    </p:nvPr>
                  </p:nvSpPr>
                  <p:spPr bwMode="auto">
                    <a:xfrm>
                      <a:off x="4085895" y="2309165"/>
                      <a:ext cx="273811" cy="309836"/>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03" name="Freeform 18"/>
                    <p:cNvSpPr>
                      <a:spLocks/>
                    </p:cNvSpPr>
                    <p:nvPr>
                      <p:custDataLst>
                        <p:tags r:id="rId332"/>
                      </p:custDataLst>
                    </p:nvPr>
                  </p:nvSpPr>
                  <p:spPr bwMode="auto">
                    <a:xfrm>
                      <a:off x="4104957" y="2499007"/>
                      <a:ext cx="36393" cy="9313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04" name="Freeform 23"/>
                    <p:cNvSpPr>
                      <a:spLocks/>
                    </p:cNvSpPr>
                    <p:nvPr>
                      <p:custDataLst>
                        <p:tags r:id="rId333"/>
                      </p:custDataLst>
                    </p:nvPr>
                  </p:nvSpPr>
                  <p:spPr bwMode="auto">
                    <a:xfrm>
                      <a:off x="3673446" y="2413041"/>
                      <a:ext cx="306737" cy="279391"/>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05" name="Freeform 230"/>
                    <p:cNvSpPr>
                      <a:spLocks/>
                    </p:cNvSpPr>
                    <p:nvPr>
                      <p:custDataLst>
                        <p:tags r:id="rId334"/>
                      </p:custDataLst>
                    </p:nvPr>
                  </p:nvSpPr>
                  <p:spPr bwMode="auto">
                    <a:xfrm>
                      <a:off x="3994046" y="2078130"/>
                      <a:ext cx="91848" cy="82384"/>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06" name="Freeform 231"/>
                    <p:cNvSpPr>
                      <a:spLocks/>
                    </p:cNvSpPr>
                    <p:nvPr>
                      <p:custDataLst>
                        <p:tags r:id="rId335"/>
                      </p:custDataLst>
                    </p:nvPr>
                  </p:nvSpPr>
                  <p:spPr bwMode="auto">
                    <a:xfrm>
                      <a:off x="3973250" y="2149768"/>
                      <a:ext cx="91848" cy="64475"/>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07" name="Freeform 234"/>
                    <p:cNvSpPr>
                      <a:spLocks/>
                    </p:cNvSpPr>
                    <p:nvPr>
                      <p:custDataLst>
                        <p:tags r:id="rId336"/>
                      </p:custDataLst>
                    </p:nvPr>
                  </p:nvSpPr>
                  <p:spPr bwMode="auto">
                    <a:xfrm>
                      <a:off x="3657848" y="1992163"/>
                      <a:ext cx="105712" cy="162978"/>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08" name="Freeform 241"/>
                    <p:cNvSpPr>
                      <a:spLocks/>
                    </p:cNvSpPr>
                    <p:nvPr>
                      <p:custDataLst>
                        <p:tags r:id="rId337"/>
                      </p:custDataLst>
                    </p:nvPr>
                  </p:nvSpPr>
                  <p:spPr bwMode="auto">
                    <a:xfrm>
                      <a:off x="3403101" y="1650090"/>
                      <a:ext cx="207957" cy="105666"/>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grpFill/>
                    <a:ln w="9525" cmpd="sng">
                      <a:solidFill>
                        <a:schemeClr val="bg1"/>
                      </a:solidFill>
                      <a:prstDash val="solid"/>
                      <a:round/>
                      <a:headEnd/>
                      <a:tailEnd/>
                    </a:ln>
                  </p:spPr>
                  <p:txBody>
                    <a:bodyPr/>
                    <a:lstStyle/>
                    <a:p>
                      <a:endParaRPr lang="en-GB" sz="1637" dirty="0"/>
                    </a:p>
                  </p:txBody>
                </p:sp>
                <p:sp>
                  <p:nvSpPr>
                    <p:cNvPr id="509" name="Freeform 245"/>
                    <p:cNvSpPr>
                      <a:spLocks/>
                    </p:cNvSpPr>
                    <p:nvPr>
                      <p:custDataLst>
                        <p:tags r:id="rId338"/>
                      </p:custDataLst>
                    </p:nvPr>
                  </p:nvSpPr>
                  <p:spPr bwMode="auto">
                    <a:xfrm>
                      <a:off x="3735833" y="1997627"/>
                      <a:ext cx="31194" cy="64475"/>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10" name="Freeform 458"/>
                    <p:cNvSpPr>
                      <a:spLocks/>
                    </p:cNvSpPr>
                    <p:nvPr>
                      <p:custDataLst>
                        <p:tags r:id="rId339"/>
                      </p:custDataLst>
                    </p:nvPr>
                  </p:nvSpPr>
                  <p:spPr bwMode="auto">
                    <a:xfrm>
                      <a:off x="4113622" y="2438114"/>
                      <a:ext cx="19062" cy="64475"/>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11" name="Freeform 459"/>
                    <p:cNvSpPr>
                      <a:spLocks/>
                    </p:cNvSpPr>
                    <p:nvPr>
                      <p:custDataLst>
                        <p:tags r:id="rId340"/>
                      </p:custDataLst>
                    </p:nvPr>
                  </p:nvSpPr>
                  <p:spPr bwMode="auto">
                    <a:xfrm>
                      <a:off x="3789822" y="2164935"/>
                      <a:ext cx="322334" cy="308046"/>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512" name="Freeform 473"/>
                    <p:cNvSpPr>
                      <a:spLocks/>
                    </p:cNvSpPr>
                    <p:nvPr>
                      <p:custDataLst>
                        <p:tags r:id="rId341"/>
                      </p:custDataLst>
                    </p:nvPr>
                  </p:nvSpPr>
                  <p:spPr bwMode="auto">
                    <a:xfrm>
                      <a:off x="4038112" y="2182913"/>
                      <a:ext cx="45719" cy="45719"/>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grpSp>
              <p:sp>
                <p:nvSpPr>
                  <p:cNvPr id="497" name="Freeform 519"/>
                  <p:cNvSpPr>
                    <a:spLocks/>
                  </p:cNvSpPr>
                  <p:nvPr>
                    <p:custDataLst>
                      <p:tags r:id="rId326"/>
                    </p:custDataLst>
                  </p:nvPr>
                </p:nvSpPr>
                <p:spPr bwMode="auto">
                  <a:xfrm>
                    <a:off x="4354506" y="2013655"/>
                    <a:ext cx="51989" cy="66266"/>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498" name="Freeform 529"/>
                  <p:cNvSpPr>
                    <a:spLocks/>
                  </p:cNvSpPr>
                  <p:nvPr>
                    <p:custDataLst>
                      <p:tags r:id="rId327"/>
                    </p:custDataLst>
                  </p:nvPr>
                </p:nvSpPr>
                <p:spPr bwMode="auto">
                  <a:xfrm>
                    <a:off x="3964586" y="2549154"/>
                    <a:ext cx="17330" cy="64475"/>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grpSp>
          </p:grpSp>
        </p:grpSp>
        <p:grpSp>
          <p:nvGrpSpPr>
            <p:cNvPr id="15" name="Group 52"/>
            <p:cNvGrpSpPr/>
            <p:nvPr/>
          </p:nvGrpSpPr>
          <p:grpSpPr>
            <a:xfrm>
              <a:off x="852156" y="2828545"/>
              <a:ext cx="2240741" cy="3175380"/>
              <a:chOff x="852156" y="2828545"/>
              <a:chExt cx="2240741" cy="3175380"/>
            </a:xfrm>
            <a:grpFill/>
          </p:grpSpPr>
          <p:sp>
            <p:nvSpPr>
              <p:cNvPr id="410" name="Freeform 4"/>
              <p:cNvSpPr>
                <a:spLocks/>
              </p:cNvSpPr>
              <p:nvPr>
                <p:custDataLst>
                  <p:tags r:id="rId254"/>
                </p:custDataLst>
              </p:nvPr>
            </p:nvSpPr>
            <p:spPr bwMode="auto">
              <a:xfrm>
                <a:off x="2280131" y="5932286"/>
                <a:ext cx="36392" cy="64475"/>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grpFill/>
              <a:ln w="9525" cmpd="sng">
                <a:solidFill>
                  <a:srgbClr val="FFFFFF"/>
                </a:solidFill>
                <a:prstDash val="solid"/>
                <a:round/>
                <a:headEnd/>
                <a:tailEnd/>
              </a:ln>
            </p:spPr>
            <p:txBody>
              <a:bodyPr/>
              <a:lstStyle/>
              <a:p>
                <a:endParaRPr lang="en-GB" sz="1637"/>
              </a:p>
            </p:txBody>
          </p:sp>
          <p:sp>
            <p:nvSpPr>
              <p:cNvPr id="411" name="Freeform 7"/>
              <p:cNvSpPr>
                <a:spLocks/>
              </p:cNvSpPr>
              <p:nvPr>
                <p:custDataLst>
                  <p:tags r:id="rId255"/>
                </p:custDataLst>
              </p:nvPr>
            </p:nvSpPr>
            <p:spPr bwMode="auto">
              <a:xfrm>
                <a:off x="1682252" y="3978344"/>
                <a:ext cx="370857" cy="666239"/>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12" name="Freeform 8"/>
              <p:cNvSpPr>
                <a:spLocks/>
              </p:cNvSpPr>
              <p:nvPr>
                <p:custDataLst>
                  <p:tags r:id="rId256"/>
                </p:custDataLst>
              </p:nvPr>
            </p:nvSpPr>
            <p:spPr bwMode="auto">
              <a:xfrm>
                <a:off x="2009786" y="4614136"/>
                <a:ext cx="285941" cy="1275167"/>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13" name="Freeform 9"/>
              <p:cNvSpPr>
                <a:spLocks/>
              </p:cNvSpPr>
              <p:nvPr>
                <p:custDataLst>
                  <p:tags r:id="rId257"/>
                </p:custDataLst>
              </p:nvPr>
            </p:nvSpPr>
            <p:spPr bwMode="auto">
              <a:xfrm>
                <a:off x="1905807" y="3804620"/>
                <a:ext cx="1055384" cy="1357551"/>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14" name="Freeform 25"/>
              <p:cNvSpPr>
                <a:spLocks/>
              </p:cNvSpPr>
              <p:nvPr>
                <p:custDataLst>
                  <p:tags r:id="rId258"/>
                </p:custDataLst>
              </p:nvPr>
            </p:nvSpPr>
            <p:spPr bwMode="auto">
              <a:xfrm>
                <a:off x="2299193" y="5939450"/>
                <a:ext cx="25995" cy="64475"/>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FFFFFF"/>
                </a:solidFill>
                <a:prstDash val="solid"/>
                <a:round/>
                <a:headEnd/>
                <a:tailEnd/>
              </a:ln>
            </p:spPr>
            <p:txBody>
              <a:bodyPr/>
              <a:lstStyle/>
              <a:p>
                <a:endParaRPr lang="en-GB" sz="1637"/>
              </a:p>
            </p:txBody>
          </p:sp>
          <p:grpSp>
            <p:nvGrpSpPr>
              <p:cNvPr id="415" name="Group 38"/>
              <p:cNvGrpSpPr>
                <a:grpSpLocks/>
              </p:cNvGrpSpPr>
              <p:nvPr>
                <p:custDataLst>
                  <p:tags r:id="rId259"/>
                </p:custDataLst>
              </p:nvPr>
            </p:nvGrpSpPr>
            <p:grpSpPr bwMode="auto">
              <a:xfrm>
                <a:off x="2484622" y="5821247"/>
                <a:ext cx="71052" cy="62684"/>
                <a:chOff x="1654" y="3671"/>
                <a:chExt cx="49" cy="17"/>
              </a:xfrm>
              <a:grpFill/>
            </p:grpSpPr>
            <p:sp>
              <p:nvSpPr>
                <p:cNvPr id="471"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endParaRPr lang="en-GB" sz="1637"/>
                </a:p>
              </p:txBody>
            </p:sp>
            <p:sp>
              <p:nvSpPr>
                <p:cNvPr id="472"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endParaRPr lang="en-GB" sz="1637"/>
                </a:p>
              </p:txBody>
            </p:sp>
          </p:grpSp>
          <p:sp>
            <p:nvSpPr>
              <p:cNvPr id="416" name="Freeform 105"/>
              <p:cNvSpPr>
                <a:spLocks/>
              </p:cNvSpPr>
              <p:nvPr>
                <p:custDataLst>
                  <p:tags r:id="rId260"/>
                </p:custDataLst>
              </p:nvPr>
            </p:nvSpPr>
            <p:spPr bwMode="auto">
              <a:xfrm>
                <a:off x="3033976" y="5903631"/>
                <a:ext cx="58921" cy="66266"/>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grpFill/>
              <a:ln w="9525" cmpd="sng">
                <a:solidFill>
                  <a:srgbClr val="FFFFFF"/>
                </a:solidFill>
                <a:prstDash val="solid"/>
                <a:round/>
                <a:headEnd/>
                <a:tailEnd/>
              </a:ln>
            </p:spPr>
            <p:txBody>
              <a:bodyPr/>
              <a:lstStyle/>
              <a:p>
                <a:endParaRPr lang="en-GB" sz="1637"/>
              </a:p>
            </p:txBody>
          </p:sp>
          <p:sp>
            <p:nvSpPr>
              <p:cNvPr id="417" name="Freeform 162"/>
              <p:cNvSpPr>
                <a:spLocks/>
              </p:cNvSpPr>
              <p:nvPr>
                <p:custDataLst>
                  <p:tags r:id="rId261"/>
                </p:custDataLst>
              </p:nvPr>
            </p:nvSpPr>
            <p:spPr bwMode="auto">
              <a:xfrm>
                <a:off x="2002854" y="4338328"/>
                <a:ext cx="358726" cy="469233"/>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18" name="Freeform 163"/>
              <p:cNvSpPr>
                <a:spLocks/>
              </p:cNvSpPr>
              <p:nvPr>
                <p:custDataLst>
                  <p:tags r:id="rId262"/>
                </p:custDataLst>
              </p:nvPr>
            </p:nvSpPr>
            <p:spPr bwMode="auto">
              <a:xfrm>
                <a:off x="2236806" y="3695372"/>
                <a:ext cx="129974" cy="243571"/>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grpSp>
            <p:nvGrpSpPr>
              <p:cNvPr id="419" name="Group 164"/>
              <p:cNvGrpSpPr>
                <a:grpSpLocks/>
              </p:cNvGrpSpPr>
              <p:nvPr>
                <p:custDataLst>
                  <p:tags r:id="rId263"/>
                </p:custDataLst>
              </p:nvPr>
            </p:nvGrpSpPr>
            <p:grpSpPr bwMode="auto">
              <a:xfrm>
                <a:off x="1924869" y="3509111"/>
                <a:ext cx="353528" cy="453114"/>
                <a:chOff x="1486" y="2412"/>
                <a:chExt cx="244" cy="256"/>
              </a:xfrm>
              <a:grpFill/>
            </p:grpSpPr>
            <p:sp>
              <p:nvSpPr>
                <p:cNvPr id="467"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68"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69"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70"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grpSp>
          <p:sp>
            <p:nvSpPr>
              <p:cNvPr id="420" name="Freeform 193"/>
              <p:cNvSpPr>
                <a:spLocks/>
              </p:cNvSpPr>
              <p:nvPr>
                <p:custDataLst>
                  <p:tags r:id="rId264"/>
                </p:custDataLst>
              </p:nvPr>
            </p:nvSpPr>
            <p:spPr bwMode="auto">
              <a:xfrm>
                <a:off x="852156" y="2828545"/>
                <a:ext cx="729584" cy="655493"/>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21" name="Freeform 194"/>
              <p:cNvSpPr>
                <a:spLocks/>
              </p:cNvSpPr>
              <p:nvPr>
                <p:custDataLst>
                  <p:tags r:id="rId265"/>
                </p:custDataLst>
              </p:nvPr>
            </p:nvSpPr>
            <p:spPr bwMode="auto">
              <a:xfrm>
                <a:off x="2243737" y="4678611"/>
                <a:ext cx="230487" cy="299092"/>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22" name="Freeform 195"/>
              <p:cNvSpPr>
                <a:spLocks/>
              </p:cNvSpPr>
              <p:nvPr>
                <p:custDataLst>
                  <p:tags r:id="rId266"/>
                </p:custDataLst>
              </p:nvPr>
            </p:nvSpPr>
            <p:spPr bwMode="auto">
              <a:xfrm>
                <a:off x="2429167" y="3781338"/>
                <a:ext cx="79717" cy="123576"/>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23" name="Freeform 196"/>
              <p:cNvSpPr>
                <a:spLocks/>
              </p:cNvSpPr>
              <p:nvPr>
                <p:custDataLst>
                  <p:tags r:id="rId267"/>
                </p:custDataLst>
              </p:nvPr>
            </p:nvSpPr>
            <p:spPr bwMode="auto">
              <a:xfrm>
                <a:off x="1898875" y="3283450"/>
                <a:ext cx="76251" cy="66265"/>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grpFill/>
              <a:ln w="9525" cmpd="sng">
                <a:solidFill>
                  <a:srgbClr val="FFFFFF"/>
                </a:solidFill>
                <a:prstDash val="solid"/>
                <a:round/>
                <a:headEnd/>
                <a:tailEnd/>
              </a:ln>
            </p:spPr>
            <p:txBody>
              <a:bodyPr/>
              <a:lstStyle/>
              <a:p>
                <a:endParaRPr lang="en-GB" sz="1637"/>
              </a:p>
            </p:txBody>
          </p:sp>
          <p:sp>
            <p:nvSpPr>
              <p:cNvPr id="424" name="Freeform 197"/>
              <p:cNvSpPr>
                <a:spLocks/>
              </p:cNvSpPr>
              <p:nvPr>
                <p:custDataLst>
                  <p:tags r:id="rId268"/>
                </p:custDataLst>
              </p:nvPr>
            </p:nvSpPr>
            <p:spPr bwMode="auto">
              <a:xfrm>
                <a:off x="2299193" y="5939450"/>
                <a:ext cx="25995" cy="64475"/>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FFFFFF"/>
                </a:solidFill>
                <a:prstDash val="solid"/>
                <a:round/>
                <a:headEnd/>
                <a:tailEnd/>
              </a:ln>
            </p:spPr>
            <p:txBody>
              <a:bodyPr/>
              <a:lstStyle/>
              <a:p>
                <a:endParaRPr lang="en-GB" sz="1637"/>
              </a:p>
            </p:txBody>
          </p:sp>
          <p:sp>
            <p:nvSpPr>
              <p:cNvPr id="425" name="Freeform 198"/>
              <p:cNvSpPr>
                <a:spLocks/>
              </p:cNvSpPr>
              <p:nvPr>
                <p:custDataLst>
                  <p:tags r:id="rId269"/>
                </p:custDataLst>
              </p:nvPr>
            </p:nvSpPr>
            <p:spPr bwMode="auto">
              <a:xfrm>
                <a:off x="2261067" y="5916168"/>
                <a:ext cx="38126" cy="66265"/>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grpFill/>
              <a:ln w="9525" cmpd="sng">
                <a:solidFill>
                  <a:srgbClr val="FFFFFF"/>
                </a:solidFill>
                <a:prstDash val="solid"/>
                <a:round/>
                <a:headEnd/>
                <a:tailEnd/>
              </a:ln>
            </p:spPr>
            <p:txBody>
              <a:bodyPr/>
              <a:lstStyle/>
              <a:p>
                <a:endParaRPr lang="en-GB" sz="1637"/>
              </a:p>
            </p:txBody>
          </p:sp>
          <p:sp>
            <p:nvSpPr>
              <p:cNvPr id="426" name="Freeform 199"/>
              <p:cNvSpPr>
                <a:spLocks/>
              </p:cNvSpPr>
              <p:nvPr>
                <p:custDataLst>
                  <p:tags r:id="rId270"/>
                </p:custDataLst>
              </p:nvPr>
            </p:nvSpPr>
            <p:spPr bwMode="auto">
              <a:xfrm>
                <a:off x="2261067" y="5892885"/>
                <a:ext cx="24262" cy="68057"/>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grpFill/>
              <a:ln w="9525" cmpd="sng">
                <a:solidFill>
                  <a:srgbClr val="FFFFFF"/>
                </a:solidFill>
                <a:prstDash val="solid"/>
                <a:round/>
                <a:headEnd/>
                <a:tailEnd/>
              </a:ln>
            </p:spPr>
            <p:txBody>
              <a:bodyPr/>
              <a:lstStyle/>
              <a:p>
                <a:endParaRPr lang="en-GB" sz="1637"/>
              </a:p>
            </p:txBody>
          </p:sp>
          <p:sp>
            <p:nvSpPr>
              <p:cNvPr id="427" name="Freeform 200"/>
              <p:cNvSpPr>
                <a:spLocks/>
              </p:cNvSpPr>
              <p:nvPr>
                <p:custDataLst>
                  <p:tags r:id="rId271"/>
                </p:custDataLst>
              </p:nvPr>
            </p:nvSpPr>
            <p:spPr bwMode="auto">
              <a:xfrm>
                <a:off x="2228141" y="5885721"/>
                <a:ext cx="27728" cy="68057"/>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grpFill/>
              <a:ln w="9525" cmpd="sng">
                <a:solidFill>
                  <a:srgbClr val="FFFFFF"/>
                </a:solidFill>
                <a:prstDash val="solid"/>
                <a:round/>
                <a:headEnd/>
                <a:tailEnd/>
              </a:ln>
            </p:spPr>
            <p:txBody>
              <a:bodyPr/>
              <a:lstStyle/>
              <a:p>
                <a:endParaRPr lang="en-GB" sz="1637"/>
              </a:p>
            </p:txBody>
          </p:sp>
          <p:sp>
            <p:nvSpPr>
              <p:cNvPr id="428" name="Freeform 201"/>
              <p:cNvSpPr>
                <a:spLocks/>
              </p:cNvSpPr>
              <p:nvPr>
                <p:custDataLst>
                  <p:tags r:id="rId272"/>
                </p:custDataLst>
              </p:nvPr>
            </p:nvSpPr>
            <p:spPr bwMode="auto">
              <a:xfrm>
                <a:off x="2200414" y="5874976"/>
                <a:ext cx="31194" cy="66266"/>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grpFill/>
              <a:ln w="9525" cmpd="sng">
                <a:solidFill>
                  <a:srgbClr val="FFFFFF"/>
                </a:solidFill>
                <a:prstDash val="solid"/>
                <a:round/>
                <a:headEnd/>
                <a:tailEnd/>
              </a:ln>
            </p:spPr>
            <p:txBody>
              <a:bodyPr/>
              <a:lstStyle/>
              <a:p>
                <a:endParaRPr lang="en-GB" sz="1637"/>
              </a:p>
            </p:txBody>
          </p:sp>
          <p:sp>
            <p:nvSpPr>
              <p:cNvPr id="429" name="Freeform 202"/>
              <p:cNvSpPr>
                <a:spLocks/>
              </p:cNvSpPr>
              <p:nvPr>
                <p:custDataLst>
                  <p:tags r:id="rId273"/>
                </p:custDataLst>
              </p:nvPr>
            </p:nvSpPr>
            <p:spPr bwMode="auto">
              <a:xfrm>
                <a:off x="2174418" y="5860648"/>
                <a:ext cx="36393" cy="64475"/>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grpFill/>
              <a:ln w="9525" cmpd="sng">
                <a:solidFill>
                  <a:srgbClr val="FFFFFF"/>
                </a:solidFill>
                <a:prstDash val="solid"/>
                <a:round/>
                <a:headEnd/>
                <a:tailEnd/>
              </a:ln>
            </p:spPr>
            <p:txBody>
              <a:bodyPr/>
              <a:lstStyle/>
              <a:p>
                <a:endParaRPr lang="en-GB" sz="1637"/>
              </a:p>
            </p:txBody>
          </p:sp>
          <p:sp>
            <p:nvSpPr>
              <p:cNvPr id="430" name="Freeform 203"/>
              <p:cNvSpPr>
                <a:spLocks/>
              </p:cNvSpPr>
              <p:nvPr>
                <p:custDataLst>
                  <p:tags r:id="rId274"/>
                </p:custDataLst>
              </p:nvPr>
            </p:nvSpPr>
            <p:spPr bwMode="auto">
              <a:xfrm>
                <a:off x="2167486" y="5839156"/>
                <a:ext cx="32927" cy="64475"/>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grpFill/>
              <a:ln w="9525" cmpd="sng">
                <a:solidFill>
                  <a:srgbClr val="FFFFFF"/>
                </a:solidFill>
                <a:prstDash val="solid"/>
                <a:round/>
                <a:headEnd/>
                <a:tailEnd/>
              </a:ln>
            </p:spPr>
            <p:txBody>
              <a:bodyPr/>
              <a:lstStyle/>
              <a:p>
                <a:endParaRPr lang="en-GB" sz="1637"/>
              </a:p>
            </p:txBody>
          </p:sp>
          <p:sp>
            <p:nvSpPr>
              <p:cNvPr id="431" name="Freeform 204"/>
              <p:cNvSpPr>
                <a:spLocks/>
              </p:cNvSpPr>
              <p:nvPr>
                <p:custDataLst>
                  <p:tags r:id="rId275"/>
                </p:custDataLst>
              </p:nvPr>
            </p:nvSpPr>
            <p:spPr bwMode="auto">
              <a:xfrm>
                <a:off x="2058309" y="5489919"/>
                <a:ext cx="27728" cy="68057"/>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grpFill/>
              <a:ln w="9525" cmpd="sng">
                <a:solidFill>
                  <a:srgbClr val="FFFFFF"/>
                </a:solidFill>
                <a:prstDash val="solid"/>
                <a:round/>
                <a:headEnd/>
                <a:tailEnd/>
              </a:ln>
            </p:spPr>
            <p:txBody>
              <a:bodyPr/>
              <a:lstStyle/>
              <a:p>
                <a:endParaRPr lang="en-GB" sz="1637"/>
              </a:p>
            </p:txBody>
          </p:sp>
          <p:sp>
            <p:nvSpPr>
              <p:cNvPr id="432" name="Freeform 205"/>
              <p:cNvSpPr>
                <a:spLocks/>
              </p:cNvSpPr>
              <p:nvPr>
                <p:custDataLst>
                  <p:tags r:id="rId276"/>
                </p:custDataLst>
              </p:nvPr>
            </p:nvSpPr>
            <p:spPr bwMode="auto">
              <a:xfrm>
                <a:off x="2091235" y="5597377"/>
                <a:ext cx="19063" cy="60893"/>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grpFill/>
              <a:ln w="9525" cmpd="sng">
                <a:solidFill>
                  <a:srgbClr val="FFFFFF"/>
                </a:solidFill>
                <a:prstDash val="solid"/>
                <a:round/>
                <a:headEnd/>
                <a:tailEnd/>
              </a:ln>
            </p:spPr>
            <p:txBody>
              <a:bodyPr/>
              <a:lstStyle/>
              <a:p>
                <a:endParaRPr lang="en-GB" sz="1637"/>
              </a:p>
            </p:txBody>
          </p:sp>
          <p:sp>
            <p:nvSpPr>
              <p:cNvPr id="433" name="Freeform 206"/>
              <p:cNvSpPr>
                <a:spLocks/>
              </p:cNvSpPr>
              <p:nvPr>
                <p:custDataLst>
                  <p:tags r:id="rId277"/>
                </p:custDataLst>
              </p:nvPr>
            </p:nvSpPr>
            <p:spPr bwMode="auto">
              <a:xfrm>
                <a:off x="2096435" y="5622450"/>
                <a:ext cx="8664" cy="66265"/>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grpFill/>
              <a:ln w="9525" cmpd="sng">
                <a:solidFill>
                  <a:srgbClr val="FFFFFF"/>
                </a:solidFill>
                <a:prstDash val="solid"/>
                <a:round/>
                <a:headEnd/>
                <a:tailEnd/>
              </a:ln>
            </p:spPr>
            <p:txBody>
              <a:bodyPr/>
              <a:lstStyle/>
              <a:p>
                <a:endParaRPr lang="en-GB" sz="1637"/>
              </a:p>
            </p:txBody>
          </p:sp>
          <p:sp>
            <p:nvSpPr>
              <p:cNvPr id="434" name="Freeform 207"/>
              <p:cNvSpPr>
                <a:spLocks/>
              </p:cNvSpPr>
              <p:nvPr>
                <p:custDataLst>
                  <p:tags r:id="rId278"/>
                </p:custDataLst>
              </p:nvPr>
            </p:nvSpPr>
            <p:spPr bwMode="auto">
              <a:xfrm>
                <a:off x="2112031" y="5692297"/>
                <a:ext cx="19063" cy="68057"/>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grpFill/>
              <a:ln w="9525" cmpd="sng">
                <a:solidFill>
                  <a:srgbClr val="FFFFFF"/>
                </a:solidFill>
                <a:prstDash val="solid"/>
                <a:round/>
                <a:headEnd/>
                <a:tailEnd/>
              </a:ln>
            </p:spPr>
            <p:txBody>
              <a:bodyPr/>
              <a:lstStyle/>
              <a:p>
                <a:endParaRPr lang="en-GB" sz="1637"/>
              </a:p>
            </p:txBody>
          </p:sp>
          <p:sp>
            <p:nvSpPr>
              <p:cNvPr id="435" name="Freeform 208"/>
              <p:cNvSpPr>
                <a:spLocks/>
              </p:cNvSpPr>
              <p:nvPr>
                <p:custDataLst>
                  <p:tags r:id="rId279"/>
                </p:custDataLst>
              </p:nvPr>
            </p:nvSpPr>
            <p:spPr bwMode="auto">
              <a:xfrm>
                <a:off x="2098167" y="5706625"/>
                <a:ext cx="29461" cy="66266"/>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grpFill/>
              <a:ln w="9525" cmpd="sng">
                <a:solidFill>
                  <a:srgbClr val="FFFFFF"/>
                </a:solidFill>
                <a:prstDash val="solid"/>
                <a:round/>
                <a:headEnd/>
                <a:tailEnd/>
              </a:ln>
            </p:spPr>
            <p:txBody>
              <a:bodyPr/>
              <a:lstStyle/>
              <a:p>
                <a:endParaRPr lang="en-GB" sz="1637"/>
              </a:p>
            </p:txBody>
          </p:sp>
          <p:sp>
            <p:nvSpPr>
              <p:cNvPr id="436" name="Freeform 209"/>
              <p:cNvSpPr>
                <a:spLocks/>
              </p:cNvSpPr>
              <p:nvPr>
                <p:custDataLst>
                  <p:tags r:id="rId280"/>
                </p:custDataLst>
              </p:nvPr>
            </p:nvSpPr>
            <p:spPr bwMode="auto">
              <a:xfrm>
                <a:off x="2131094" y="5744236"/>
                <a:ext cx="12130" cy="66265"/>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grpFill/>
              <a:ln w="9525" cmpd="sng">
                <a:solidFill>
                  <a:srgbClr val="FFFFFF"/>
                </a:solidFill>
                <a:prstDash val="solid"/>
                <a:round/>
                <a:headEnd/>
                <a:tailEnd/>
              </a:ln>
            </p:spPr>
            <p:txBody>
              <a:bodyPr/>
              <a:lstStyle/>
              <a:p>
                <a:endParaRPr lang="en-GB" sz="1637"/>
              </a:p>
            </p:txBody>
          </p:sp>
          <p:sp>
            <p:nvSpPr>
              <p:cNvPr id="437" name="Freeform 210"/>
              <p:cNvSpPr>
                <a:spLocks/>
              </p:cNvSpPr>
              <p:nvPr>
                <p:custDataLst>
                  <p:tags r:id="rId281"/>
                </p:custDataLst>
              </p:nvPr>
            </p:nvSpPr>
            <p:spPr bwMode="auto">
              <a:xfrm>
                <a:off x="2127628" y="5781845"/>
                <a:ext cx="22528" cy="62684"/>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grpFill/>
              <a:ln w="9525" cmpd="sng">
                <a:solidFill>
                  <a:srgbClr val="FFFFFF"/>
                </a:solidFill>
                <a:prstDash val="solid"/>
                <a:round/>
                <a:headEnd/>
                <a:tailEnd/>
              </a:ln>
            </p:spPr>
            <p:txBody>
              <a:bodyPr/>
              <a:lstStyle/>
              <a:p>
                <a:endParaRPr lang="en-GB" sz="1637"/>
              </a:p>
            </p:txBody>
          </p:sp>
          <p:sp>
            <p:nvSpPr>
              <p:cNvPr id="438" name="Freeform 211"/>
              <p:cNvSpPr>
                <a:spLocks/>
              </p:cNvSpPr>
              <p:nvPr>
                <p:custDataLst>
                  <p:tags r:id="rId282"/>
                </p:custDataLst>
              </p:nvPr>
            </p:nvSpPr>
            <p:spPr bwMode="auto">
              <a:xfrm>
                <a:off x="2153623" y="5797965"/>
                <a:ext cx="19063" cy="64475"/>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grpFill/>
              <a:ln w="9525" cmpd="sng">
                <a:solidFill>
                  <a:srgbClr val="FFFFFF"/>
                </a:solidFill>
                <a:prstDash val="solid"/>
                <a:round/>
                <a:headEnd/>
                <a:tailEnd/>
              </a:ln>
            </p:spPr>
            <p:txBody>
              <a:bodyPr/>
              <a:lstStyle/>
              <a:p>
                <a:endParaRPr lang="en-GB" sz="1637"/>
              </a:p>
            </p:txBody>
          </p:sp>
          <p:sp>
            <p:nvSpPr>
              <p:cNvPr id="439" name="Freeform 212"/>
              <p:cNvSpPr>
                <a:spLocks/>
              </p:cNvSpPr>
              <p:nvPr>
                <p:custDataLst>
                  <p:tags r:id="rId283"/>
                </p:custDataLst>
              </p:nvPr>
            </p:nvSpPr>
            <p:spPr bwMode="auto">
              <a:xfrm>
                <a:off x="2155356" y="5830202"/>
                <a:ext cx="6932" cy="64475"/>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grpFill/>
              <a:ln w="9525" cmpd="sng">
                <a:solidFill>
                  <a:srgbClr val="FFFFFF"/>
                </a:solidFill>
                <a:prstDash val="solid"/>
                <a:round/>
                <a:headEnd/>
                <a:tailEnd/>
              </a:ln>
            </p:spPr>
            <p:txBody>
              <a:bodyPr/>
              <a:lstStyle/>
              <a:p>
                <a:endParaRPr lang="en-GB" sz="1637"/>
              </a:p>
            </p:txBody>
          </p:sp>
          <p:sp>
            <p:nvSpPr>
              <p:cNvPr id="440" name="Freeform 213"/>
              <p:cNvSpPr>
                <a:spLocks/>
              </p:cNvSpPr>
              <p:nvPr>
                <p:custDataLst>
                  <p:tags r:id="rId284"/>
                </p:custDataLst>
              </p:nvPr>
            </p:nvSpPr>
            <p:spPr bwMode="auto">
              <a:xfrm>
                <a:off x="2236806" y="5909004"/>
                <a:ext cx="38126" cy="64475"/>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grpFill/>
              <a:ln w="9525" cmpd="sng">
                <a:solidFill>
                  <a:srgbClr val="FFFFFF"/>
                </a:solidFill>
                <a:prstDash val="solid"/>
                <a:round/>
                <a:headEnd/>
                <a:tailEnd/>
              </a:ln>
            </p:spPr>
            <p:txBody>
              <a:bodyPr/>
              <a:lstStyle/>
              <a:p>
                <a:endParaRPr lang="en-GB" sz="1637"/>
              </a:p>
            </p:txBody>
          </p:sp>
          <p:sp>
            <p:nvSpPr>
              <p:cNvPr id="441" name="Freeform 214"/>
              <p:cNvSpPr>
                <a:spLocks/>
              </p:cNvSpPr>
              <p:nvPr>
                <p:custDataLst>
                  <p:tags r:id="rId285"/>
                </p:custDataLst>
              </p:nvPr>
            </p:nvSpPr>
            <p:spPr bwMode="auto">
              <a:xfrm>
                <a:off x="2278397" y="5842738"/>
                <a:ext cx="135172" cy="112831"/>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grpFill/>
              <a:ln w="9525" cmpd="sng">
                <a:solidFill>
                  <a:srgbClr val="FFFFFF"/>
                </a:solidFill>
                <a:prstDash val="solid"/>
                <a:round/>
                <a:headEnd/>
                <a:tailEnd/>
              </a:ln>
            </p:spPr>
            <p:txBody>
              <a:bodyPr/>
              <a:lstStyle/>
              <a:p>
                <a:endParaRPr lang="en-GB" sz="1637"/>
              </a:p>
            </p:txBody>
          </p:sp>
          <p:sp>
            <p:nvSpPr>
              <p:cNvPr id="442" name="Freeform 215"/>
              <p:cNvSpPr>
                <a:spLocks/>
              </p:cNvSpPr>
              <p:nvPr>
                <p:custDataLst>
                  <p:tags r:id="rId286"/>
                </p:custDataLst>
              </p:nvPr>
            </p:nvSpPr>
            <p:spPr bwMode="auto">
              <a:xfrm>
                <a:off x="1789697" y="3322851"/>
                <a:ext cx="57189" cy="66265"/>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grpFill/>
              <a:ln w="9525" cmpd="sng">
                <a:solidFill>
                  <a:srgbClr val="FFFFFF"/>
                </a:solidFill>
                <a:prstDash val="solid"/>
                <a:round/>
                <a:headEnd/>
                <a:tailEnd/>
              </a:ln>
            </p:spPr>
            <p:txBody>
              <a:bodyPr/>
              <a:lstStyle/>
              <a:p>
                <a:endParaRPr lang="en-GB" sz="1637"/>
              </a:p>
            </p:txBody>
          </p:sp>
          <p:sp>
            <p:nvSpPr>
              <p:cNvPr id="443" name="Freeform 216"/>
              <p:cNvSpPr>
                <a:spLocks/>
              </p:cNvSpPr>
              <p:nvPr>
                <p:custDataLst>
                  <p:tags r:id="rId287"/>
                </p:custDataLst>
              </p:nvPr>
            </p:nvSpPr>
            <p:spPr bwMode="auto">
              <a:xfrm>
                <a:off x="1633729" y="3167036"/>
                <a:ext cx="273811" cy="123577"/>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grpFill/>
              <a:ln w="9525" cmpd="sng">
                <a:solidFill>
                  <a:srgbClr val="FFFFFF"/>
                </a:solidFill>
                <a:prstDash val="solid"/>
                <a:round/>
                <a:headEnd/>
                <a:tailEnd/>
              </a:ln>
            </p:spPr>
            <p:txBody>
              <a:bodyPr/>
              <a:lstStyle/>
              <a:p>
                <a:endParaRPr lang="en-GB" sz="1637"/>
              </a:p>
            </p:txBody>
          </p:sp>
          <p:sp>
            <p:nvSpPr>
              <p:cNvPr id="444" name="Freeform 217"/>
              <p:cNvSpPr>
                <a:spLocks/>
              </p:cNvSpPr>
              <p:nvPr>
                <p:custDataLst>
                  <p:tags r:id="rId288"/>
                </p:custDataLst>
              </p:nvPr>
            </p:nvSpPr>
            <p:spPr bwMode="auto">
              <a:xfrm>
                <a:off x="1966461" y="3283450"/>
                <a:ext cx="97047" cy="78802"/>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grpFill/>
              <a:ln w="9525" cmpd="sng">
                <a:solidFill>
                  <a:srgbClr val="FFFFFF"/>
                </a:solidFill>
                <a:prstDash val="solid"/>
                <a:round/>
                <a:headEnd/>
                <a:tailEnd/>
              </a:ln>
            </p:spPr>
            <p:txBody>
              <a:bodyPr/>
              <a:lstStyle/>
              <a:p>
                <a:endParaRPr lang="en-GB" sz="1637"/>
              </a:p>
            </p:txBody>
          </p:sp>
          <p:sp>
            <p:nvSpPr>
              <p:cNvPr id="445" name="Freeform 218"/>
              <p:cNvSpPr>
                <a:spLocks/>
              </p:cNvSpPr>
              <p:nvPr>
                <p:custDataLst>
                  <p:tags r:id="rId289"/>
                </p:custDataLst>
              </p:nvPr>
            </p:nvSpPr>
            <p:spPr bwMode="auto">
              <a:xfrm>
                <a:off x="1495091" y="3351506"/>
                <a:ext cx="36393" cy="94921"/>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46" name="Freeform 219"/>
              <p:cNvSpPr>
                <a:spLocks/>
              </p:cNvSpPr>
              <p:nvPr>
                <p:custDataLst>
                  <p:tags r:id="rId290"/>
                </p:custDataLst>
              </p:nvPr>
            </p:nvSpPr>
            <p:spPr bwMode="auto">
              <a:xfrm>
                <a:off x="1408442" y="3351506"/>
                <a:ext cx="102246" cy="164769"/>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47" name="Freeform 220"/>
              <p:cNvSpPr>
                <a:spLocks/>
              </p:cNvSpPr>
              <p:nvPr>
                <p:custDataLst>
                  <p:tags r:id="rId291"/>
                </p:custDataLst>
              </p:nvPr>
            </p:nvSpPr>
            <p:spPr bwMode="auto">
              <a:xfrm>
                <a:off x="1460431" y="3476874"/>
                <a:ext cx="77985" cy="64475"/>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48" name="Freeform 221"/>
              <p:cNvSpPr>
                <a:spLocks/>
              </p:cNvSpPr>
              <p:nvPr>
                <p:custDataLst>
                  <p:tags r:id="rId292"/>
                </p:custDataLst>
              </p:nvPr>
            </p:nvSpPr>
            <p:spPr bwMode="auto">
              <a:xfrm>
                <a:off x="1495091" y="3433891"/>
                <a:ext cx="155968" cy="98503"/>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49" name="Freeform 222"/>
              <p:cNvSpPr>
                <a:spLocks/>
              </p:cNvSpPr>
              <p:nvPr>
                <p:custDataLst>
                  <p:tags r:id="rId293"/>
                </p:custDataLst>
              </p:nvPr>
            </p:nvSpPr>
            <p:spPr bwMode="auto">
              <a:xfrm>
                <a:off x="1514154" y="3467919"/>
                <a:ext cx="136905" cy="137905"/>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50" name="Freeform 223"/>
              <p:cNvSpPr>
                <a:spLocks/>
              </p:cNvSpPr>
              <p:nvPr>
                <p:custDataLst>
                  <p:tags r:id="rId294"/>
                </p:custDataLst>
              </p:nvPr>
            </p:nvSpPr>
            <p:spPr bwMode="auto">
              <a:xfrm>
                <a:off x="1569609" y="3595078"/>
                <a:ext cx="91847" cy="112830"/>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51" name="Freeform 224"/>
              <p:cNvSpPr>
                <a:spLocks/>
              </p:cNvSpPr>
              <p:nvPr>
                <p:custDataLst>
                  <p:tags r:id="rId295"/>
                </p:custDataLst>
              </p:nvPr>
            </p:nvSpPr>
            <p:spPr bwMode="auto">
              <a:xfrm>
                <a:off x="1657991" y="3655970"/>
                <a:ext cx="155968" cy="89548"/>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52" name="Freeform 225"/>
              <p:cNvSpPr>
                <a:spLocks/>
              </p:cNvSpPr>
              <p:nvPr>
                <p:custDataLst>
                  <p:tags r:id="rId296"/>
                </p:custDataLst>
              </p:nvPr>
            </p:nvSpPr>
            <p:spPr bwMode="auto">
              <a:xfrm>
                <a:off x="2401439" y="5070833"/>
                <a:ext cx="145570" cy="17551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53" name="Line 359"/>
              <p:cNvSpPr>
                <a:spLocks noChangeShapeType="1"/>
              </p:cNvSpPr>
              <p:nvPr>
                <p:custDataLst>
                  <p:tags r:id="rId297"/>
                </p:custDataLst>
              </p:nvPr>
            </p:nvSpPr>
            <p:spPr bwMode="auto">
              <a:xfrm flipH="1">
                <a:off x="1394578" y="4012372"/>
                <a:ext cx="5199" cy="8955"/>
              </a:xfrm>
              <a:prstGeom prst="line">
                <a:avLst/>
              </a:prstGeom>
              <a:grpFill/>
              <a:ln w="9525">
                <a:solidFill>
                  <a:srgbClr val="FFFFFF"/>
                </a:solidFill>
                <a:round/>
                <a:headEnd/>
                <a:tailEnd/>
              </a:ln>
            </p:spPr>
            <p:txBody>
              <a:bodyPr/>
              <a:lstStyle/>
              <a:p>
                <a:endParaRPr lang="en-GB" sz="1637"/>
              </a:p>
            </p:txBody>
          </p:sp>
          <p:sp>
            <p:nvSpPr>
              <p:cNvPr id="454" name="Freeform 360"/>
              <p:cNvSpPr>
                <a:spLocks/>
              </p:cNvSpPr>
              <p:nvPr>
                <p:custDataLst>
                  <p:tags r:id="rId298"/>
                </p:custDataLst>
              </p:nvPr>
            </p:nvSpPr>
            <p:spPr bwMode="auto">
              <a:xfrm>
                <a:off x="1394578" y="4021327"/>
                <a:ext cx="13864" cy="66265"/>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grpFill/>
              <a:ln w="9525" cmpd="sng">
                <a:solidFill>
                  <a:srgbClr val="FFFFFF"/>
                </a:solidFill>
                <a:prstDash val="solid"/>
                <a:round/>
                <a:headEnd/>
                <a:tailEnd/>
              </a:ln>
            </p:spPr>
            <p:txBody>
              <a:bodyPr/>
              <a:lstStyle/>
              <a:p>
                <a:endParaRPr lang="en-GB" sz="1637"/>
              </a:p>
            </p:txBody>
          </p:sp>
          <p:sp>
            <p:nvSpPr>
              <p:cNvPr id="455" name="Freeform 361"/>
              <p:cNvSpPr>
                <a:spLocks/>
              </p:cNvSpPr>
              <p:nvPr>
                <p:custDataLst>
                  <p:tags r:id="rId299"/>
                </p:custDataLst>
              </p:nvPr>
            </p:nvSpPr>
            <p:spPr bwMode="auto">
              <a:xfrm>
                <a:off x="1403243" y="4007000"/>
                <a:ext cx="5198" cy="64475"/>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grpFill/>
              <a:ln w="9525" cmpd="sng">
                <a:solidFill>
                  <a:srgbClr val="FFFFFF"/>
                </a:solidFill>
                <a:prstDash val="solid"/>
                <a:round/>
                <a:headEnd/>
                <a:tailEnd/>
              </a:ln>
            </p:spPr>
            <p:txBody>
              <a:bodyPr/>
              <a:lstStyle/>
              <a:p>
                <a:endParaRPr lang="en-GB" sz="1637"/>
              </a:p>
            </p:txBody>
          </p:sp>
          <p:grpSp>
            <p:nvGrpSpPr>
              <p:cNvPr id="456" name="Group 362"/>
              <p:cNvGrpSpPr>
                <a:grpSpLocks/>
              </p:cNvGrpSpPr>
              <p:nvPr>
                <p:custDataLst>
                  <p:tags r:id="rId300"/>
                </p:custDataLst>
              </p:nvPr>
            </p:nvGrpSpPr>
            <p:grpSpPr bwMode="auto">
              <a:xfrm>
                <a:off x="1394578" y="3933569"/>
                <a:ext cx="455774" cy="227453"/>
                <a:chOff x="912" y="2626"/>
                <a:chExt cx="311" cy="127"/>
              </a:xfrm>
              <a:grpFill/>
            </p:grpSpPr>
            <p:sp>
              <p:nvSpPr>
                <p:cNvPr id="464"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65"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66"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grpSp>
          <p:grpSp>
            <p:nvGrpSpPr>
              <p:cNvPr id="457" name="Group 438"/>
              <p:cNvGrpSpPr>
                <a:grpSpLocks/>
              </p:cNvGrpSpPr>
              <p:nvPr>
                <p:custDataLst>
                  <p:tags r:id="rId301"/>
                </p:custDataLst>
              </p:nvPr>
            </p:nvGrpSpPr>
            <p:grpSpPr bwMode="auto">
              <a:xfrm>
                <a:off x="2073906" y="4778905"/>
                <a:ext cx="419381" cy="1164127"/>
                <a:chOff x="1589" y="3126"/>
                <a:chExt cx="290" cy="657"/>
              </a:xfrm>
              <a:grpFill/>
            </p:grpSpPr>
            <p:sp>
              <p:nvSpPr>
                <p:cNvPr id="461"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62"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63"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grpSp>
          <p:sp>
            <p:nvSpPr>
              <p:cNvPr id="458" name="Freeform 445"/>
              <p:cNvSpPr>
                <a:spLocks/>
              </p:cNvSpPr>
              <p:nvPr>
                <p:custDataLst>
                  <p:tags r:id="rId302"/>
                </p:custDataLst>
              </p:nvPr>
            </p:nvSpPr>
            <p:spPr bwMode="auto">
              <a:xfrm>
                <a:off x="2508884" y="3981926"/>
                <a:ext cx="90115" cy="64475"/>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59" name="Freeform 450"/>
              <p:cNvSpPr>
                <a:spLocks/>
              </p:cNvSpPr>
              <p:nvPr>
                <p:custDataLst>
                  <p:tags r:id="rId303"/>
                </p:custDataLst>
              </p:nvPr>
            </p:nvSpPr>
            <p:spPr bwMode="auto">
              <a:xfrm>
                <a:off x="1748105" y="3548513"/>
                <a:ext cx="325800" cy="591018"/>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60" name="Freeform 541"/>
              <p:cNvSpPr>
                <a:spLocks/>
              </p:cNvSpPr>
              <p:nvPr>
                <p:custDataLst>
                  <p:tags r:id="rId304"/>
                </p:custDataLst>
              </p:nvPr>
            </p:nvSpPr>
            <p:spPr bwMode="auto">
              <a:xfrm>
                <a:off x="2337318" y="3774174"/>
                <a:ext cx="109178" cy="137904"/>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grpSp>
        <p:grpSp>
          <p:nvGrpSpPr>
            <p:cNvPr id="16" name="Group 116"/>
            <p:cNvGrpSpPr/>
            <p:nvPr/>
          </p:nvGrpSpPr>
          <p:grpSpPr>
            <a:xfrm>
              <a:off x="5033834" y="1967192"/>
              <a:ext cx="2720777" cy="2403373"/>
              <a:chOff x="5033834" y="1967192"/>
              <a:chExt cx="2720777" cy="2403373"/>
            </a:xfrm>
            <a:grpFill/>
          </p:grpSpPr>
          <p:grpSp>
            <p:nvGrpSpPr>
              <p:cNvPr id="319" name="Group 19"/>
              <p:cNvGrpSpPr>
                <a:grpSpLocks/>
              </p:cNvGrpSpPr>
              <p:nvPr>
                <p:custDataLst>
                  <p:tags r:id="rId192"/>
                </p:custDataLst>
              </p:nvPr>
            </p:nvGrpSpPr>
            <p:grpSpPr bwMode="auto">
              <a:xfrm>
                <a:off x="6636840" y="3695372"/>
                <a:ext cx="516428" cy="239989"/>
                <a:chOff x="4488" y="2394"/>
                <a:chExt cx="358" cy="124"/>
              </a:xfrm>
              <a:grpFill/>
            </p:grpSpPr>
            <p:sp>
              <p:nvSpPr>
                <p:cNvPr id="408"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409"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grpSp>
          <p:sp>
            <p:nvSpPr>
              <p:cNvPr id="320" name="Freeform 24"/>
              <p:cNvSpPr>
                <a:spLocks/>
              </p:cNvSpPr>
              <p:nvPr>
                <p:custDataLst>
                  <p:tags r:id="rId193"/>
                </p:custDataLst>
              </p:nvPr>
            </p:nvSpPr>
            <p:spPr bwMode="auto">
              <a:xfrm>
                <a:off x="6546725" y="3245839"/>
                <a:ext cx="227020" cy="514008"/>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grpFill/>
              <a:ln w="9525" cmpd="sng">
                <a:solidFill>
                  <a:srgbClr val="FFFFFF"/>
                </a:solidFill>
                <a:prstDash val="solid"/>
                <a:round/>
                <a:headEnd/>
                <a:tailEnd/>
              </a:ln>
            </p:spPr>
            <p:txBody>
              <a:bodyPr/>
              <a:lstStyle/>
              <a:p>
                <a:endParaRPr lang="en-GB" sz="1637"/>
              </a:p>
            </p:txBody>
          </p:sp>
          <p:sp>
            <p:nvSpPr>
              <p:cNvPr id="321" name="Freeform 31"/>
              <p:cNvSpPr>
                <a:spLocks/>
              </p:cNvSpPr>
              <p:nvPr>
                <p:custDataLst>
                  <p:tags r:id="rId194"/>
                </p:custDataLst>
              </p:nvPr>
            </p:nvSpPr>
            <p:spPr bwMode="auto">
              <a:xfrm>
                <a:off x="5285116" y="2361102"/>
                <a:ext cx="447109" cy="281182"/>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grpFill/>
              <a:ln w="9525" cmpd="sng">
                <a:solidFill>
                  <a:srgbClr val="FFFFFF"/>
                </a:solidFill>
                <a:prstDash val="solid"/>
                <a:round/>
                <a:headEnd/>
                <a:tailEnd/>
              </a:ln>
            </p:spPr>
            <p:txBody>
              <a:bodyPr/>
              <a:lstStyle/>
              <a:p>
                <a:endParaRPr lang="en-GB" sz="1637"/>
              </a:p>
            </p:txBody>
          </p:sp>
          <p:sp>
            <p:nvSpPr>
              <p:cNvPr id="322" name="Freeform 260"/>
              <p:cNvSpPr>
                <a:spLocks/>
              </p:cNvSpPr>
              <p:nvPr>
                <p:custDataLst>
                  <p:tags r:id="rId195"/>
                </p:custDataLst>
              </p:nvPr>
            </p:nvSpPr>
            <p:spPr bwMode="auto">
              <a:xfrm>
                <a:off x="5477476" y="2599301"/>
                <a:ext cx="362193" cy="327746"/>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grpFill/>
              <a:ln w="9525" cmpd="sng">
                <a:solidFill>
                  <a:srgbClr val="FFFFFF"/>
                </a:solidFill>
                <a:prstDash val="solid"/>
                <a:round/>
                <a:headEnd/>
                <a:tailEnd/>
              </a:ln>
            </p:spPr>
            <p:txBody>
              <a:bodyPr/>
              <a:lstStyle/>
              <a:p>
                <a:endParaRPr lang="en-GB" sz="1637"/>
              </a:p>
            </p:txBody>
          </p:sp>
          <p:sp>
            <p:nvSpPr>
              <p:cNvPr id="323" name="Freeform 277"/>
              <p:cNvSpPr>
                <a:spLocks/>
              </p:cNvSpPr>
              <p:nvPr>
                <p:custDataLst>
                  <p:tags r:id="rId196"/>
                </p:custDataLst>
              </p:nvPr>
            </p:nvSpPr>
            <p:spPr bwMode="auto">
              <a:xfrm>
                <a:off x="6688829" y="3455382"/>
                <a:ext cx="145570" cy="146859"/>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grpFill/>
              <a:ln w="9525" cmpd="sng">
                <a:solidFill>
                  <a:srgbClr val="FFFFFF"/>
                </a:solidFill>
                <a:prstDash val="solid"/>
                <a:round/>
                <a:headEnd/>
                <a:tailEnd/>
              </a:ln>
            </p:spPr>
            <p:txBody>
              <a:bodyPr/>
              <a:lstStyle/>
              <a:p>
                <a:endParaRPr lang="en-GB" sz="1637"/>
              </a:p>
            </p:txBody>
          </p:sp>
          <p:sp>
            <p:nvSpPr>
              <p:cNvPr id="324" name="Freeform 449"/>
              <p:cNvSpPr>
                <a:spLocks/>
              </p:cNvSpPr>
              <p:nvPr>
                <p:custDataLst>
                  <p:tags r:id="rId197"/>
                </p:custDataLst>
              </p:nvPr>
            </p:nvSpPr>
            <p:spPr bwMode="auto">
              <a:xfrm>
                <a:off x="6818802" y="3251212"/>
                <a:ext cx="60655" cy="64475"/>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grpFill/>
              <a:ln w="9525" cmpd="sng">
                <a:solidFill>
                  <a:srgbClr val="FFFFFF"/>
                </a:solidFill>
                <a:prstDash val="solid"/>
                <a:round/>
                <a:headEnd/>
                <a:tailEnd/>
              </a:ln>
            </p:spPr>
            <p:txBody>
              <a:bodyPr/>
              <a:lstStyle/>
              <a:p>
                <a:endParaRPr lang="en-GB" sz="1637"/>
              </a:p>
            </p:txBody>
          </p:sp>
          <p:grpSp>
            <p:nvGrpSpPr>
              <p:cNvPr id="325" name="Group 563"/>
              <p:cNvGrpSpPr/>
              <p:nvPr/>
            </p:nvGrpSpPr>
            <p:grpSpPr>
              <a:xfrm>
                <a:off x="5033834" y="1967192"/>
                <a:ext cx="2720777" cy="2403373"/>
                <a:chOff x="5033834" y="1967192"/>
                <a:chExt cx="2720777" cy="2403373"/>
              </a:xfrm>
              <a:grpFill/>
            </p:grpSpPr>
            <p:sp>
              <p:nvSpPr>
                <p:cNvPr id="326" name="Freeform 30"/>
                <p:cNvSpPr>
                  <a:spLocks/>
                </p:cNvSpPr>
                <p:nvPr>
                  <p:custDataLst>
                    <p:tags r:id="rId198"/>
                  </p:custDataLst>
                </p:nvPr>
              </p:nvSpPr>
              <p:spPr bwMode="auto">
                <a:xfrm>
                  <a:off x="5033834" y="2019028"/>
                  <a:ext cx="954872" cy="510424"/>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grpFill/>
                <a:ln w="9525" cmpd="sng">
                  <a:solidFill>
                    <a:srgbClr val="FFFFFF"/>
                  </a:solidFill>
                  <a:prstDash val="solid"/>
                  <a:round/>
                  <a:headEnd/>
                  <a:tailEnd/>
                </a:ln>
              </p:spPr>
              <p:txBody>
                <a:bodyPr/>
                <a:lstStyle/>
                <a:p>
                  <a:endParaRPr lang="en-GB" sz="1637"/>
                </a:p>
              </p:txBody>
            </p:sp>
            <p:sp>
              <p:nvSpPr>
                <p:cNvPr id="327" name="Freeform 37"/>
                <p:cNvSpPr>
                  <a:spLocks/>
                </p:cNvSpPr>
                <p:nvPr>
                  <p:custDataLst>
                    <p:tags r:id="rId199"/>
                  </p:custDataLst>
                </p:nvPr>
              </p:nvSpPr>
              <p:spPr bwMode="auto">
                <a:xfrm>
                  <a:off x="7012896" y="3781338"/>
                  <a:ext cx="48523" cy="64475"/>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grpFill/>
                <a:ln w="9525" cmpd="sng">
                  <a:solidFill>
                    <a:srgbClr val="FFFFFF"/>
                  </a:solidFill>
                  <a:prstDash val="solid"/>
                  <a:round/>
                  <a:headEnd/>
                  <a:tailEnd/>
                </a:ln>
              </p:spPr>
              <p:txBody>
                <a:bodyPr/>
                <a:lstStyle/>
                <a:p>
                  <a:endParaRPr lang="en-GB" sz="1637"/>
                </a:p>
              </p:txBody>
            </p:sp>
            <p:sp>
              <p:nvSpPr>
                <p:cNvPr id="328" name="Freeform 77"/>
                <p:cNvSpPr>
                  <a:spLocks/>
                </p:cNvSpPr>
                <p:nvPr>
                  <p:custDataLst>
                    <p:tags r:id="rId200"/>
                  </p:custDataLst>
                </p:nvPr>
              </p:nvSpPr>
              <p:spPr bwMode="auto">
                <a:xfrm>
                  <a:off x="7567449" y="3677462"/>
                  <a:ext cx="10398" cy="64475"/>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grpFill/>
                <a:ln w="9525" cmpd="sng">
                  <a:solidFill>
                    <a:srgbClr val="FFFFFF"/>
                  </a:solidFill>
                  <a:prstDash val="solid"/>
                  <a:round/>
                  <a:headEnd/>
                  <a:tailEnd/>
                </a:ln>
              </p:spPr>
              <p:txBody>
                <a:bodyPr/>
                <a:lstStyle/>
                <a:p>
                  <a:endParaRPr lang="en-GB" sz="1637"/>
                </a:p>
              </p:txBody>
            </p:sp>
            <p:sp>
              <p:nvSpPr>
                <p:cNvPr id="329" name="Freeform 80"/>
                <p:cNvSpPr>
                  <a:spLocks/>
                </p:cNvSpPr>
                <p:nvPr>
                  <p:custDataLst>
                    <p:tags r:id="rId201"/>
                  </p:custDataLst>
                </p:nvPr>
              </p:nvSpPr>
              <p:spPr bwMode="auto">
                <a:xfrm>
                  <a:off x="7636768" y="3664925"/>
                  <a:ext cx="1734" cy="62684"/>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grpFill/>
                <a:ln w="9525" cmpd="sng">
                  <a:solidFill>
                    <a:srgbClr val="FFFFFF"/>
                  </a:solidFill>
                  <a:prstDash val="solid"/>
                  <a:round/>
                  <a:headEnd/>
                  <a:tailEnd/>
                </a:ln>
              </p:spPr>
              <p:txBody>
                <a:bodyPr/>
                <a:lstStyle/>
                <a:p>
                  <a:endParaRPr lang="en-GB" sz="1637"/>
                </a:p>
              </p:txBody>
            </p:sp>
            <p:sp>
              <p:nvSpPr>
                <p:cNvPr id="330" name="Freeform 161"/>
                <p:cNvSpPr>
                  <a:spLocks/>
                </p:cNvSpPr>
                <p:nvPr>
                  <p:custDataLst>
                    <p:tags r:id="rId202"/>
                  </p:custDataLst>
                </p:nvPr>
              </p:nvSpPr>
              <p:spPr bwMode="auto">
                <a:xfrm>
                  <a:off x="6012967" y="2119323"/>
                  <a:ext cx="795437" cy="374311"/>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grpFill/>
                <a:ln w="9525" cmpd="sng">
                  <a:solidFill>
                    <a:srgbClr val="FFFFFF"/>
                  </a:solidFill>
                  <a:prstDash val="solid"/>
                  <a:round/>
                  <a:headEnd/>
                  <a:tailEnd/>
                </a:ln>
              </p:spPr>
              <p:txBody>
                <a:bodyPr/>
                <a:lstStyle/>
                <a:p>
                  <a:endParaRPr lang="en-GB" sz="1637"/>
                </a:p>
              </p:txBody>
            </p:sp>
            <p:sp>
              <p:nvSpPr>
                <p:cNvPr id="331" name="Freeform 261"/>
                <p:cNvSpPr>
                  <a:spLocks/>
                </p:cNvSpPr>
                <p:nvPr>
                  <p:custDataLst>
                    <p:tags r:id="rId203"/>
                  </p:custDataLst>
                </p:nvPr>
              </p:nvSpPr>
              <p:spPr bwMode="auto">
                <a:xfrm>
                  <a:off x="5512136" y="2654820"/>
                  <a:ext cx="398585" cy="478188"/>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grpFill/>
                <a:ln w="9525" cmpd="sng">
                  <a:solidFill>
                    <a:srgbClr val="FFFFFF"/>
                  </a:solidFill>
                  <a:prstDash val="solid"/>
                  <a:round/>
                  <a:headEnd/>
                  <a:tailEnd/>
                </a:ln>
              </p:spPr>
              <p:txBody>
                <a:bodyPr/>
                <a:lstStyle/>
                <a:p>
                  <a:endParaRPr lang="en-GB" sz="1637"/>
                </a:p>
              </p:txBody>
            </p:sp>
            <p:sp>
              <p:nvSpPr>
                <p:cNvPr id="332" name="Freeform 262"/>
                <p:cNvSpPr>
                  <a:spLocks/>
                </p:cNvSpPr>
                <p:nvPr>
                  <p:custDataLst>
                    <p:tags r:id="rId204"/>
                  </p:custDataLst>
                </p:nvPr>
              </p:nvSpPr>
              <p:spPr bwMode="auto">
                <a:xfrm>
                  <a:off x="6375159" y="2957494"/>
                  <a:ext cx="240885" cy="660866"/>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33" name="Freeform 272"/>
                <p:cNvSpPr>
                  <a:spLocks/>
                </p:cNvSpPr>
                <p:nvPr>
                  <p:custDataLst>
                    <p:tags r:id="rId205"/>
                  </p:custDataLst>
                </p:nvPr>
              </p:nvSpPr>
              <p:spPr bwMode="auto">
                <a:xfrm>
                  <a:off x="7040623" y="2430950"/>
                  <a:ext cx="131706" cy="193424"/>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grpFill/>
                <a:ln w="9525" cmpd="sng">
                  <a:solidFill>
                    <a:srgbClr val="FFFFFF"/>
                  </a:solidFill>
                  <a:prstDash val="solid"/>
                  <a:round/>
                  <a:headEnd/>
                  <a:tailEnd/>
                </a:ln>
              </p:spPr>
              <p:txBody>
                <a:bodyPr/>
                <a:lstStyle/>
                <a:p>
                  <a:endParaRPr lang="en-GB" sz="1637"/>
                </a:p>
              </p:txBody>
            </p:sp>
            <p:sp>
              <p:nvSpPr>
                <p:cNvPr id="334" name="Freeform 273"/>
                <p:cNvSpPr>
                  <a:spLocks/>
                </p:cNvSpPr>
                <p:nvPr>
                  <p:custDataLst>
                    <p:tags r:id="rId206"/>
                  </p:custDataLst>
                </p:nvPr>
              </p:nvSpPr>
              <p:spPr bwMode="auto">
                <a:xfrm>
                  <a:off x="6026831" y="2898392"/>
                  <a:ext cx="225287" cy="13969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grpFill/>
                <a:ln w="9525" cmpd="sng">
                  <a:solidFill>
                    <a:srgbClr val="FFFFFF"/>
                  </a:solidFill>
                  <a:prstDash val="solid"/>
                  <a:round/>
                  <a:headEnd/>
                  <a:tailEnd/>
                </a:ln>
              </p:spPr>
              <p:txBody>
                <a:bodyPr/>
                <a:lstStyle/>
                <a:p>
                  <a:endParaRPr lang="en-GB" sz="1637"/>
                </a:p>
              </p:txBody>
            </p:sp>
            <p:sp>
              <p:nvSpPr>
                <p:cNvPr id="335" name="Freeform 274"/>
                <p:cNvSpPr>
                  <a:spLocks/>
                </p:cNvSpPr>
                <p:nvPr>
                  <p:custDataLst>
                    <p:tags r:id="rId207"/>
                  </p:custDataLst>
                </p:nvPr>
              </p:nvSpPr>
              <p:spPr bwMode="auto">
                <a:xfrm>
                  <a:off x="6262516" y="2961076"/>
                  <a:ext cx="79717" cy="73429"/>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grpFill/>
                <a:ln w="9525" cmpd="sng">
                  <a:solidFill>
                    <a:srgbClr val="FFFFFF"/>
                  </a:solidFill>
                  <a:prstDash val="solid"/>
                  <a:round/>
                  <a:headEnd/>
                  <a:tailEnd/>
                </a:ln>
              </p:spPr>
              <p:txBody>
                <a:bodyPr/>
                <a:lstStyle/>
                <a:p>
                  <a:endParaRPr lang="en-GB" sz="1637"/>
                </a:p>
              </p:txBody>
            </p:sp>
            <p:sp>
              <p:nvSpPr>
                <p:cNvPr id="336" name="Freeform 275"/>
                <p:cNvSpPr>
                  <a:spLocks/>
                </p:cNvSpPr>
                <p:nvPr>
                  <p:custDataLst>
                    <p:tags r:id="rId208"/>
                  </p:custDataLst>
                </p:nvPr>
              </p:nvSpPr>
              <p:spPr bwMode="auto">
                <a:xfrm>
                  <a:off x="6252118" y="3041669"/>
                  <a:ext cx="145570" cy="188052"/>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grpFill/>
                <a:ln w="9525" cmpd="sng">
                  <a:solidFill>
                    <a:srgbClr val="FFFFFF"/>
                  </a:solidFill>
                  <a:prstDash val="solid"/>
                  <a:round/>
                  <a:headEnd/>
                  <a:tailEnd/>
                </a:ln>
              </p:spPr>
              <p:txBody>
                <a:bodyPr/>
                <a:lstStyle/>
                <a:p>
                  <a:endParaRPr lang="en-GB" sz="1637"/>
                </a:p>
              </p:txBody>
            </p:sp>
            <p:sp>
              <p:nvSpPr>
                <p:cNvPr id="337" name="Freeform 276"/>
                <p:cNvSpPr>
                  <a:spLocks/>
                </p:cNvSpPr>
                <p:nvPr>
                  <p:custDataLst>
                    <p:tags r:id="rId209"/>
                  </p:custDataLst>
                </p:nvPr>
              </p:nvSpPr>
              <p:spPr bwMode="auto">
                <a:xfrm>
                  <a:off x="6598714" y="3172410"/>
                  <a:ext cx="220088" cy="304464"/>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grpFill/>
                <a:ln w="9525" cmpd="sng">
                  <a:solidFill>
                    <a:srgbClr val="FFFFFF"/>
                  </a:solidFill>
                  <a:prstDash val="solid"/>
                  <a:round/>
                  <a:headEnd/>
                  <a:tailEnd/>
                </a:ln>
              </p:spPr>
              <p:txBody>
                <a:bodyPr/>
                <a:lstStyle/>
                <a:p>
                  <a:endParaRPr lang="en-GB" sz="1637"/>
                </a:p>
              </p:txBody>
            </p:sp>
            <p:sp>
              <p:nvSpPr>
                <p:cNvPr id="338" name="Freeform 278"/>
                <p:cNvSpPr>
                  <a:spLocks/>
                </p:cNvSpPr>
                <p:nvPr>
                  <p:custDataLst>
                    <p:tags r:id="rId210"/>
                  </p:custDataLst>
                </p:nvPr>
              </p:nvSpPr>
              <p:spPr bwMode="auto">
                <a:xfrm>
                  <a:off x="7127272" y="2593928"/>
                  <a:ext cx="93581" cy="146859"/>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grpFill/>
                <a:ln w="9525" cmpd="sng">
                  <a:solidFill>
                    <a:srgbClr val="FFFFFF"/>
                  </a:solidFill>
                  <a:prstDash val="solid"/>
                  <a:round/>
                  <a:headEnd/>
                  <a:tailEnd/>
                </a:ln>
              </p:spPr>
              <p:txBody>
                <a:bodyPr/>
                <a:lstStyle/>
                <a:p>
                  <a:endParaRPr lang="en-GB" sz="1637"/>
                </a:p>
              </p:txBody>
            </p:sp>
            <p:sp>
              <p:nvSpPr>
                <p:cNvPr id="339" name="Freeform 281"/>
                <p:cNvSpPr>
                  <a:spLocks/>
                </p:cNvSpPr>
                <p:nvPr>
                  <p:custDataLst>
                    <p:tags r:id="rId211"/>
                  </p:custDataLst>
                </p:nvPr>
              </p:nvSpPr>
              <p:spPr bwMode="auto">
                <a:xfrm>
                  <a:off x="6075354" y="3625524"/>
                  <a:ext cx="69319" cy="13432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grpFill/>
                <a:ln w="9525" cmpd="sng">
                  <a:solidFill>
                    <a:srgbClr val="FFFFFF"/>
                  </a:solidFill>
                  <a:prstDash val="solid"/>
                  <a:round/>
                  <a:headEnd/>
                  <a:tailEnd/>
                </a:ln>
              </p:spPr>
              <p:txBody>
                <a:bodyPr/>
                <a:lstStyle/>
                <a:p>
                  <a:endParaRPr lang="en-GB" sz="1637"/>
                </a:p>
              </p:txBody>
            </p:sp>
            <p:grpSp>
              <p:nvGrpSpPr>
                <p:cNvPr id="340" name="Group 282"/>
                <p:cNvGrpSpPr>
                  <a:grpSpLocks/>
                </p:cNvGrpSpPr>
                <p:nvPr>
                  <p:custDataLst>
                    <p:tags r:id="rId212"/>
                  </p:custDataLst>
                </p:nvPr>
              </p:nvGrpSpPr>
              <p:grpSpPr bwMode="auto">
                <a:xfrm>
                  <a:off x="7101278" y="3299568"/>
                  <a:ext cx="254747" cy="496098"/>
                  <a:chOff x="5062" y="2295"/>
                  <a:chExt cx="177" cy="279"/>
                </a:xfrm>
                <a:grpFill/>
              </p:grpSpPr>
              <p:sp>
                <p:nvSpPr>
                  <p:cNvPr id="38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endParaRPr lang="en-GB" sz="1637"/>
                  </a:p>
                </p:txBody>
              </p:sp>
              <p:sp>
                <p:nvSpPr>
                  <p:cNvPr id="38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endParaRPr lang="en-GB" sz="1637"/>
                  </a:p>
                </p:txBody>
              </p:sp>
              <p:sp>
                <p:nvSpPr>
                  <p:cNvPr id="38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endParaRPr lang="en-GB" sz="1637"/>
                  </a:p>
                </p:txBody>
              </p:sp>
              <p:sp>
                <p:nvSpPr>
                  <p:cNvPr id="38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endParaRPr lang="en-GB" sz="1637"/>
                  </a:p>
                </p:txBody>
              </p:sp>
              <p:sp>
                <p:nvSpPr>
                  <p:cNvPr id="38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endParaRPr lang="en-GB" sz="1637"/>
                  </a:p>
                </p:txBody>
              </p:sp>
              <p:sp>
                <p:nvSpPr>
                  <p:cNvPr id="38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endParaRPr lang="en-GB" sz="1637"/>
                  </a:p>
                </p:txBody>
              </p:sp>
              <p:sp>
                <p:nvSpPr>
                  <p:cNvPr id="39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endParaRPr lang="en-GB" sz="1637"/>
                  </a:p>
                </p:txBody>
              </p:sp>
              <p:sp>
                <p:nvSpPr>
                  <p:cNvPr id="39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endParaRPr lang="en-GB" sz="1637"/>
                  </a:p>
                </p:txBody>
              </p:sp>
              <p:sp>
                <p:nvSpPr>
                  <p:cNvPr id="39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endParaRPr lang="en-GB" sz="1637"/>
                  </a:p>
                </p:txBody>
              </p:sp>
              <p:sp>
                <p:nvSpPr>
                  <p:cNvPr id="39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endParaRPr lang="en-GB" sz="1637"/>
                  </a:p>
                </p:txBody>
              </p:sp>
              <p:sp>
                <p:nvSpPr>
                  <p:cNvPr id="39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endParaRPr lang="en-GB" sz="1637"/>
                  </a:p>
                </p:txBody>
              </p:sp>
              <p:sp>
                <p:nvSpPr>
                  <p:cNvPr id="39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endParaRPr lang="en-GB" sz="1637"/>
                  </a:p>
                </p:txBody>
              </p:sp>
              <p:sp>
                <p:nvSpPr>
                  <p:cNvPr id="39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endParaRPr lang="en-GB" sz="1637"/>
                  </a:p>
                </p:txBody>
              </p:sp>
              <p:sp>
                <p:nvSpPr>
                  <p:cNvPr id="39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endParaRPr lang="en-GB" sz="1637"/>
                  </a:p>
                </p:txBody>
              </p:sp>
              <p:sp>
                <p:nvSpPr>
                  <p:cNvPr id="39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endParaRPr lang="en-GB" sz="1637"/>
                  </a:p>
                </p:txBody>
              </p:sp>
              <p:sp>
                <p:nvSpPr>
                  <p:cNvPr id="399" name="Line 298"/>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endParaRPr lang="en-GB" sz="1637"/>
                  </a:p>
                </p:txBody>
              </p:sp>
              <p:sp>
                <p:nvSpPr>
                  <p:cNvPr id="40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endParaRPr lang="en-GB" sz="1637"/>
                  </a:p>
                </p:txBody>
              </p:sp>
              <p:sp>
                <p:nvSpPr>
                  <p:cNvPr id="401" name="Line 300"/>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endParaRPr lang="en-GB" sz="1637"/>
                  </a:p>
                </p:txBody>
              </p:sp>
              <p:sp>
                <p:nvSpPr>
                  <p:cNvPr id="40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endParaRPr lang="en-GB" sz="1637"/>
                  </a:p>
                </p:txBody>
              </p:sp>
              <p:sp>
                <p:nvSpPr>
                  <p:cNvPr id="40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FFFFFF"/>
                    </a:solidFill>
                    <a:prstDash val="solid"/>
                    <a:round/>
                    <a:headEnd/>
                    <a:tailEnd/>
                  </a:ln>
                </p:spPr>
                <p:txBody>
                  <a:bodyPr/>
                  <a:lstStyle/>
                  <a:p>
                    <a:endParaRPr lang="en-GB" sz="1637"/>
                  </a:p>
                </p:txBody>
              </p:sp>
              <p:sp>
                <p:nvSpPr>
                  <p:cNvPr id="40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endParaRPr lang="en-GB" sz="1637"/>
                  </a:p>
                </p:txBody>
              </p:sp>
              <p:sp>
                <p:nvSpPr>
                  <p:cNvPr id="40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endParaRPr lang="en-GB" sz="1637"/>
                  </a:p>
                </p:txBody>
              </p:sp>
              <p:sp>
                <p:nvSpPr>
                  <p:cNvPr id="40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endParaRPr lang="en-GB" sz="1637"/>
                  </a:p>
                </p:txBody>
              </p:sp>
              <p:sp>
                <p:nvSpPr>
                  <p:cNvPr id="407" name="Line 306"/>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endParaRPr lang="en-GB" sz="1637"/>
                  </a:p>
                </p:txBody>
              </p:sp>
            </p:grpSp>
            <p:sp>
              <p:nvSpPr>
                <p:cNvPr id="341" name="Freeform 307"/>
                <p:cNvSpPr>
                  <a:spLocks/>
                </p:cNvSpPr>
                <p:nvPr>
                  <p:custDataLst>
                    <p:tags r:id="rId213"/>
                  </p:custDataLst>
                </p:nvPr>
              </p:nvSpPr>
              <p:spPr bwMode="auto">
                <a:xfrm>
                  <a:off x="7477334" y="4223706"/>
                  <a:ext cx="15597" cy="62684"/>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42" name="Freeform 308"/>
                <p:cNvSpPr>
                  <a:spLocks/>
                </p:cNvSpPr>
                <p:nvPr>
                  <p:custDataLst>
                    <p:tags r:id="rId214"/>
                  </p:custDataLst>
                </p:nvPr>
              </p:nvSpPr>
              <p:spPr bwMode="auto">
                <a:xfrm>
                  <a:off x="7560517" y="4155649"/>
                  <a:ext cx="24262" cy="66266"/>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43" name="Freeform 309"/>
                <p:cNvSpPr>
                  <a:spLocks/>
                </p:cNvSpPr>
                <p:nvPr>
                  <p:custDataLst>
                    <p:tags r:id="rId215"/>
                  </p:custDataLst>
                </p:nvPr>
              </p:nvSpPr>
              <p:spPr bwMode="auto">
                <a:xfrm>
                  <a:off x="7612506" y="4019536"/>
                  <a:ext cx="25995" cy="64475"/>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44" name="Freeform 310"/>
                <p:cNvSpPr>
                  <a:spLocks/>
                </p:cNvSpPr>
                <p:nvPr>
                  <p:custDataLst>
                    <p:tags r:id="rId216"/>
                  </p:custDataLst>
                </p:nvPr>
              </p:nvSpPr>
              <p:spPr bwMode="auto">
                <a:xfrm>
                  <a:off x="7595176" y="3985508"/>
                  <a:ext cx="27728" cy="64475"/>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45" name="Freeform 311"/>
                <p:cNvSpPr>
                  <a:spLocks/>
                </p:cNvSpPr>
                <p:nvPr>
                  <p:custDataLst>
                    <p:tags r:id="rId217"/>
                  </p:custDataLst>
                </p:nvPr>
              </p:nvSpPr>
              <p:spPr bwMode="auto">
                <a:xfrm>
                  <a:off x="7404549" y="3869095"/>
                  <a:ext cx="8665" cy="64475"/>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46" name="Freeform 312"/>
                <p:cNvSpPr>
                  <a:spLocks/>
                </p:cNvSpPr>
                <p:nvPr>
                  <p:custDataLst>
                    <p:tags r:id="rId218"/>
                  </p:custDataLst>
                </p:nvPr>
              </p:nvSpPr>
              <p:spPr bwMode="auto">
                <a:xfrm>
                  <a:off x="7324832" y="4021327"/>
                  <a:ext cx="32927" cy="66265"/>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47" name="Freeform 313"/>
                <p:cNvSpPr>
                  <a:spLocks/>
                </p:cNvSpPr>
                <p:nvPr>
                  <p:custDataLst>
                    <p:tags r:id="rId219"/>
                  </p:custDataLst>
                </p:nvPr>
              </p:nvSpPr>
              <p:spPr bwMode="auto">
                <a:xfrm>
                  <a:off x="7333497" y="4230870"/>
                  <a:ext cx="20796" cy="62684"/>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48" name="Freeform 314"/>
                <p:cNvSpPr>
                  <a:spLocks/>
                </p:cNvSpPr>
                <p:nvPr>
                  <p:custDataLst>
                    <p:tags r:id="rId220"/>
                  </p:custDataLst>
                </p:nvPr>
              </p:nvSpPr>
              <p:spPr bwMode="auto">
                <a:xfrm>
                  <a:off x="7456538" y="4026700"/>
                  <a:ext cx="12131" cy="64475"/>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49" name="Freeform 315"/>
                <p:cNvSpPr>
                  <a:spLocks/>
                </p:cNvSpPr>
                <p:nvPr>
                  <p:custDataLst>
                    <p:tags r:id="rId221"/>
                  </p:custDataLst>
                </p:nvPr>
              </p:nvSpPr>
              <p:spPr bwMode="auto">
                <a:xfrm>
                  <a:off x="7304036" y="4021327"/>
                  <a:ext cx="20796" cy="66265"/>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0" name="Freeform 316"/>
                <p:cNvSpPr>
                  <a:spLocks/>
                </p:cNvSpPr>
                <p:nvPr>
                  <p:custDataLst>
                    <p:tags r:id="rId222"/>
                  </p:custDataLst>
                </p:nvPr>
              </p:nvSpPr>
              <p:spPr bwMode="auto">
                <a:xfrm>
                  <a:off x="7352559" y="4075056"/>
                  <a:ext cx="32927" cy="64475"/>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1" name="Freeform 317"/>
                <p:cNvSpPr>
                  <a:spLocks/>
                </p:cNvSpPr>
                <p:nvPr>
                  <p:custDataLst>
                    <p:tags r:id="rId223"/>
                  </p:custDataLst>
                </p:nvPr>
              </p:nvSpPr>
              <p:spPr bwMode="auto">
                <a:xfrm>
                  <a:off x="7135938" y="4304300"/>
                  <a:ext cx="50256" cy="66265"/>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2" name="Freeform 319"/>
                <p:cNvSpPr>
                  <a:spLocks/>
                </p:cNvSpPr>
                <p:nvPr>
                  <p:custDataLst>
                    <p:tags r:id="rId224"/>
                  </p:custDataLst>
                </p:nvPr>
              </p:nvSpPr>
              <p:spPr bwMode="auto">
                <a:xfrm>
                  <a:off x="7061419" y="4270271"/>
                  <a:ext cx="39859" cy="62684"/>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3" name="Freeform 320"/>
                <p:cNvSpPr>
                  <a:spLocks/>
                </p:cNvSpPr>
                <p:nvPr>
                  <p:custDataLst>
                    <p:tags r:id="rId225"/>
                  </p:custDataLst>
                </p:nvPr>
              </p:nvSpPr>
              <p:spPr bwMode="auto">
                <a:xfrm>
                  <a:off x="7109942" y="4254153"/>
                  <a:ext cx="43325" cy="62683"/>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4" name="Freeform 321"/>
                <p:cNvSpPr>
                  <a:spLocks/>
                </p:cNvSpPr>
                <p:nvPr>
                  <p:custDataLst>
                    <p:tags r:id="rId226"/>
                  </p:custDataLst>
                </p:nvPr>
              </p:nvSpPr>
              <p:spPr bwMode="auto">
                <a:xfrm>
                  <a:off x="7167131" y="4264899"/>
                  <a:ext cx="39858" cy="66265"/>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5" name="Freeform 322"/>
                <p:cNvSpPr>
                  <a:spLocks/>
                </p:cNvSpPr>
                <p:nvPr>
                  <p:custDataLst>
                    <p:tags r:id="rId227"/>
                  </p:custDataLst>
                </p:nvPr>
              </p:nvSpPr>
              <p:spPr bwMode="auto">
                <a:xfrm>
                  <a:off x="7224319" y="4270271"/>
                  <a:ext cx="27728" cy="62684"/>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6" name="Freeform 323"/>
                <p:cNvSpPr>
                  <a:spLocks/>
                </p:cNvSpPr>
                <p:nvPr>
                  <p:custDataLst>
                    <p:tags r:id="rId228"/>
                  </p:custDataLst>
                </p:nvPr>
              </p:nvSpPr>
              <p:spPr bwMode="auto">
                <a:xfrm>
                  <a:off x="7304036" y="4261317"/>
                  <a:ext cx="1734" cy="62683"/>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7" name="Freeform 324"/>
                <p:cNvSpPr>
                  <a:spLocks/>
                </p:cNvSpPr>
                <p:nvPr>
                  <p:custDataLst>
                    <p:tags r:id="rId229"/>
                  </p:custDataLst>
                </p:nvPr>
              </p:nvSpPr>
              <p:spPr bwMode="auto">
                <a:xfrm>
                  <a:off x="6839598" y="4051773"/>
                  <a:ext cx="22529" cy="66266"/>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8" name="Freeform 325"/>
                <p:cNvSpPr>
                  <a:spLocks/>
                </p:cNvSpPr>
                <p:nvPr>
                  <p:custDataLst>
                    <p:tags r:id="rId230"/>
                  </p:custDataLst>
                </p:nvPr>
              </p:nvSpPr>
              <p:spPr bwMode="auto">
                <a:xfrm>
                  <a:off x="6780676" y="4021327"/>
                  <a:ext cx="32927" cy="66265"/>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59" name="Freeform 326"/>
                <p:cNvSpPr>
                  <a:spLocks/>
                </p:cNvSpPr>
                <p:nvPr>
                  <p:custDataLst>
                    <p:tags r:id="rId231"/>
                  </p:custDataLst>
                </p:nvPr>
              </p:nvSpPr>
              <p:spPr bwMode="auto">
                <a:xfrm>
                  <a:off x="6600447" y="4003418"/>
                  <a:ext cx="8665" cy="64475"/>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60" name="Line 327" descr="Horizontal dunkel"/>
                <p:cNvSpPr>
                  <a:spLocks noChangeShapeType="1"/>
                </p:cNvSpPr>
                <p:nvPr>
                  <p:custDataLst>
                    <p:tags r:id="rId232"/>
                  </p:custDataLst>
                </p:nvPr>
              </p:nvSpPr>
              <p:spPr bwMode="auto">
                <a:xfrm>
                  <a:off x="6628174" y="4044609"/>
                  <a:ext cx="5199" cy="7164"/>
                </a:xfrm>
                <a:prstGeom prst="line">
                  <a:avLst/>
                </a:prstGeom>
                <a:grpFill/>
                <a:ln w="9525">
                  <a:solidFill>
                    <a:srgbClr val="FFFFFF"/>
                  </a:solidFill>
                  <a:round/>
                  <a:headEnd/>
                  <a:tailEnd/>
                </a:ln>
                <a:effectLst/>
              </p:spPr>
              <p:txBody>
                <a:bodyPr/>
                <a:lstStyle/>
                <a:p>
                  <a:endParaRPr lang="en-GB" sz="1637"/>
                </a:p>
              </p:txBody>
            </p:sp>
            <p:sp>
              <p:nvSpPr>
                <p:cNvPr id="361" name="Freeform 328"/>
                <p:cNvSpPr>
                  <a:spLocks/>
                </p:cNvSpPr>
                <p:nvPr>
                  <p:custDataLst>
                    <p:tags r:id="rId233"/>
                  </p:custDataLst>
                </p:nvPr>
              </p:nvSpPr>
              <p:spPr bwMode="auto">
                <a:xfrm>
                  <a:off x="6624708" y="4044609"/>
                  <a:ext cx="8665" cy="64475"/>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62" name="Freeform 329"/>
                <p:cNvSpPr>
                  <a:spLocks/>
                </p:cNvSpPr>
                <p:nvPr>
                  <p:custDataLst>
                    <p:tags r:id="rId234"/>
                  </p:custDataLst>
                </p:nvPr>
              </p:nvSpPr>
              <p:spPr bwMode="auto">
                <a:xfrm>
                  <a:off x="6517264" y="3869095"/>
                  <a:ext cx="24262" cy="64475"/>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63" name="Freeform 330"/>
                <p:cNvSpPr>
                  <a:spLocks/>
                </p:cNvSpPr>
                <p:nvPr>
                  <p:custDataLst>
                    <p:tags r:id="rId235"/>
                  </p:custDataLst>
                </p:nvPr>
              </p:nvSpPr>
              <p:spPr bwMode="auto">
                <a:xfrm>
                  <a:off x="7094346" y="4279226"/>
                  <a:ext cx="12130" cy="64475"/>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64" name="Freeform 332"/>
                <p:cNvSpPr>
                  <a:spLocks/>
                </p:cNvSpPr>
                <p:nvPr>
                  <p:custDataLst>
                    <p:tags r:id="rId236"/>
                  </p:custDataLst>
                </p:nvPr>
              </p:nvSpPr>
              <p:spPr bwMode="auto">
                <a:xfrm>
                  <a:off x="6498201" y="3759846"/>
                  <a:ext cx="299805" cy="415504"/>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65" name="Freeform 333"/>
                <p:cNvSpPr>
                  <a:spLocks/>
                </p:cNvSpPr>
                <p:nvPr>
                  <p:custDataLst>
                    <p:tags r:id="rId237"/>
                  </p:custDataLst>
                </p:nvPr>
              </p:nvSpPr>
              <p:spPr bwMode="auto">
                <a:xfrm>
                  <a:off x="6870791" y="3815366"/>
                  <a:ext cx="277277" cy="290136"/>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66" name="Freeform 334"/>
                <p:cNvSpPr>
                  <a:spLocks/>
                </p:cNvSpPr>
                <p:nvPr>
                  <p:custDataLst>
                    <p:tags r:id="rId238"/>
                  </p:custDataLst>
                </p:nvPr>
              </p:nvSpPr>
              <p:spPr bwMode="auto">
                <a:xfrm>
                  <a:off x="7258979" y="4273853"/>
                  <a:ext cx="100513" cy="64475"/>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67" name="Freeform 335"/>
                <p:cNvSpPr>
                  <a:spLocks/>
                </p:cNvSpPr>
                <p:nvPr>
                  <p:custDataLst>
                    <p:tags r:id="rId239"/>
                  </p:custDataLst>
                </p:nvPr>
              </p:nvSpPr>
              <p:spPr bwMode="auto">
                <a:xfrm>
                  <a:off x="7385487" y="3897750"/>
                  <a:ext cx="46790" cy="100294"/>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68" name="Freeform 336"/>
                <p:cNvSpPr>
                  <a:spLocks/>
                </p:cNvSpPr>
                <p:nvPr>
                  <p:custDataLst>
                    <p:tags r:id="rId240"/>
                  </p:custDataLst>
                </p:nvPr>
              </p:nvSpPr>
              <p:spPr bwMode="auto">
                <a:xfrm>
                  <a:off x="7399350" y="4060729"/>
                  <a:ext cx="77984" cy="62683"/>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69" name="Freeform 337"/>
                <p:cNvSpPr>
                  <a:spLocks/>
                </p:cNvSpPr>
                <p:nvPr>
                  <p:custDataLst>
                    <p:tags r:id="rId241"/>
                  </p:custDataLst>
                </p:nvPr>
              </p:nvSpPr>
              <p:spPr bwMode="auto">
                <a:xfrm>
                  <a:off x="7482533" y="3974762"/>
                  <a:ext cx="93581" cy="71639"/>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70" name="Freeform 338"/>
                <p:cNvSpPr>
                  <a:spLocks/>
                </p:cNvSpPr>
                <p:nvPr>
                  <p:custDataLst>
                    <p:tags r:id="rId242"/>
                  </p:custDataLst>
                </p:nvPr>
              </p:nvSpPr>
              <p:spPr bwMode="auto">
                <a:xfrm>
                  <a:off x="7142870" y="3904914"/>
                  <a:ext cx="181962" cy="259690"/>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71" name="Freeform 339"/>
                <p:cNvSpPr>
                  <a:spLocks/>
                </p:cNvSpPr>
                <p:nvPr>
                  <p:custDataLst>
                    <p:tags r:id="rId243"/>
                  </p:custDataLst>
                </p:nvPr>
              </p:nvSpPr>
              <p:spPr bwMode="auto">
                <a:xfrm>
                  <a:off x="6777210" y="4177141"/>
                  <a:ext cx="273811" cy="107458"/>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72" name="Freeform 340"/>
                <p:cNvSpPr>
                  <a:spLocks/>
                </p:cNvSpPr>
                <p:nvPr>
                  <p:custDataLst>
                    <p:tags r:id="rId244"/>
                  </p:custDataLst>
                </p:nvPr>
              </p:nvSpPr>
              <p:spPr bwMode="auto">
                <a:xfrm>
                  <a:off x="7520659" y="4015954"/>
                  <a:ext cx="233952" cy="284764"/>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373" name="Freeform 341"/>
                <p:cNvSpPr>
                  <a:spLocks/>
                </p:cNvSpPr>
                <p:nvPr>
                  <p:custDataLst>
                    <p:tags r:id="rId245"/>
                  </p:custDataLst>
                </p:nvPr>
              </p:nvSpPr>
              <p:spPr bwMode="auto">
                <a:xfrm>
                  <a:off x="5917653" y="2697804"/>
                  <a:ext cx="58921" cy="68057"/>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grpFill/>
                <a:ln w="9525" cmpd="sng">
                  <a:solidFill>
                    <a:srgbClr val="FFFFFF"/>
                  </a:solidFill>
                  <a:prstDash val="solid"/>
                  <a:round/>
                  <a:headEnd/>
                  <a:tailEnd/>
                </a:ln>
              </p:spPr>
              <p:txBody>
                <a:bodyPr/>
                <a:lstStyle/>
                <a:p>
                  <a:endParaRPr lang="en-GB" sz="1637"/>
                </a:p>
              </p:txBody>
            </p:sp>
            <p:sp>
              <p:nvSpPr>
                <p:cNvPr id="374" name="Freeform 350"/>
                <p:cNvSpPr>
                  <a:spLocks/>
                </p:cNvSpPr>
                <p:nvPr>
                  <p:custDataLst>
                    <p:tags r:id="rId246"/>
                  </p:custDataLst>
                </p:nvPr>
              </p:nvSpPr>
              <p:spPr bwMode="auto">
                <a:xfrm>
                  <a:off x="5600518" y="2522289"/>
                  <a:ext cx="227020" cy="137905"/>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grpFill/>
                <a:ln w="9525" cmpd="sng">
                  <a:solidFill>
                    <a:srgbClr val="FFFFFF"/>
                  </a:solidFill>
                  <a:prstDash val="solid"/>
                  <a:round/>
                  <a:headEnd/>
                  <a:tailEnd/>
                </a:ln>
              </p:spPr>
              <p:txBody>
                <a:bodyPr/>
                <a:lstStyle/>
                <a:p>
                  <a:endParaRPr lang="en-GB" sz="1637"/>
                </a:p>
              </p:txBody>
            </p:sp>
            <p:sp>
              <p:nvSpPr>
                <p:cNvPr id="375" name="Freeform 351"/>
                <p:cNvSpPr>
                  <a:spLocks/>
                </p:cNvSpPr>
                <p:nvPr>
                  <p:custDataLst>
                    <p:tags r:id="rId247"/>
                  </p:custDataLst>
                </p:nvPr>
              </p:nvSpPr>
              <p:spPr bwMode="auto">
                <a:xfrm>
                  <a:off x="5654240" y="2441696"/>
                  <a:ext cx="246083" cy="141486"/>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grpFill/>
                <a:ln w="9525" cmpd="sng">
                  <a:solidFill>
                    <a:srgbClr val="FFFFFF"/>
                  </a:solidFill>
                  <a:prstDash val="solid"/>
                  <a:round/>
                  <a:headEnd/>
                  <a:tailEnd/>
                </a:ln>
              </p:spPr>
              <p:txBody>
                <a:bodyPr/>
                <a:lstStyle/>
                <a:p>
                  <a:endParaRPr lang="en-GB" sz="1637"/>
                </a:p>
              </p:txBody>
            </p:sp>
            <p:sp>
              <p:nvSpPr>
                <p:cNvPr id="376" name="Freeform 352"/>
                <p:cNvSpPr>
                  <a:spLocks/>
                </p:cNvSpPr>
                <p:nvPr>
                  <p:custDataLst>
                    <p:tags r:id="rId248"/>
                  </p:custDataLst>
                </p:nvPr>
              </p:nvSpPr>
              <p:spPr bwMode="auto">
                <a:xfrm>
                  <a:off x="5224461" y="2459606"/>
                  <a:ext cx="374323" cy="256107"/>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grpFill/>
                <a:ln w="9525" cmpd="sng">
                  <a:solidFill>
                    <a:srgbClr val="FFFFFF"/>
                  </a:solidFill>
                  <a:prstDash val="solid"/>
                  <a:round/>
                  <a:headEnd/>
                  <a:tailEnd/>
                </a:ln>
              </p:spPr>
              <p:txBody>
                <a:bodyPr/>
                <a:lstStyle/>
                <a:p>
                  <a:endParaRPr lang="en-GB" sz="1637"/>
                </a:p>
              </p:txBody>
            </p:sp>
            <p:sp>
              <p:nvSpPr>
                <p:cNvPr id="377" name="Freeform 464"/>
                <p:cNvSpPr>
                  <a:spLocks/>
                </p:cNvSpPr>
                <p:nvPr>
                  <p:custDataLst>
                    <p:tags r:id="rId249"/>
                  </p:custDataLst>
                </p:nvPr>
              </p:nvSpPr>
              <p:spPr bwMode="auto">
                <a:xfrm>
                  <a:off x="5727025" y="2701386"/>
                  <a:ext cx="755579" cy="986822"/>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grpFill/>
                <a:ln w="9525" cmpd="sng">
                  <a:solidFill>
                    <a:srgbClr val="FFFFFF"/>
                  </a:solidFill>
                  <a:prstDash val="solid"/>
                  <a:round/>
                  <a:headEnd/>
                  <a:tailEnd/>
                </a:ln>
              </p:spPr>
              <p:txBody>
                <a:bodyPr/>
                <a:lstStyle/>
                <a:p>
                  <a:endParaRPr lang="en-GB" sz="1637"/>
                </a:p>
              </p:txBody>
            </p:sp>
            <p:grpSp>
              <p:nvGrpSpPr>
                <p:cNvPr id="378" name="Group 524"/>
                <p:cNvGrpSpPr>
                  <a:grpSpLocks/>
                </p:cNvGrpSpPr>
                <p:nvPr>
                  <p:custDataLst>
                    <p:tags r:id="rId250"/>
                  </p:custDataLst>
                </p:nvPr>
              </p:nvGrpSpPr>
              <p:grpSpPr bwMode="auto">
                <a:xfrm>
                  <a:off x="5851792" y="1967192"/>
                  <a:ext cx="754867" cy="444074"/>
                  <a:chOff x="4115" y="1545"/>
                  <a:chExt cx="519" cy="250"/>
                </a:xfrm>
                <a:grpFill/>
              </p:grpSpPr>
              <p:sp>
                <p:nvSpPr>
                  <p:cNvPr id="382" name="Freeform 525"/>
                  <p:cNvSpPr>
                    <a:spLocks/>
                  </p:cNvSpPr>
                  <p:nvPr/>
                </p:nvSpPr>
                <p:spPr bwMode="auto">
                  <a:xfrm>
                    <a:off x="4555" y="1545"/>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endParaRPr lang="en-GB" sz="1637"/>
                  </a:p>
                </p:txBody>
              </p:sp>
              <p:sp>
                <p:nvSpPr>
                  <p:cNvPr id="383"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endParaRPr lang="en-GB" sz="1637"/>
                  </a:p>
                </p:txBody>
              </p:sp>
            </p:grpSp>
            <p:sp>
              <p:nvSpPr>
                <p:cNvPr id="379" name="Freeform 534"/>
                <p:cNvSpPr>
                  <a:spLocks/>
                </p:cNvSpPr>
                <p:nvPr>
                  <p:custDataLst>
                    <p:tags r:id="rId251"/>
                  </p:custDataLst>
                </p:nvPr>
              </p:nvSpPr>
              <p:spPr bwMode="auto">
                <a:xfrm>
                  <a:off x="7101278" y="3073906"/>
                  <a:ext cx="46790" cy="89548"/>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grpFill/>
                <a:ln w="9525" cmpd="sng">
                  <a:solidFill>
                    <a:srgbClr val="FFFFFF"/>
                  </a:solidFill>
                  <a:prstDash val="solid"/>
                  <a:round/>
                  <a:headEnd/>
                  <a:tailEnd/>
                </a:ln>
              </p:spPr>
              <p:txBody>
                <a:bodyPr/>
                <a:lstStyle/>
                <a:p>
                  <a:endParaRPr lang="en-GB" sz="1637"/>
                </a:p>
              </p:txBody>
            </p:sp>
            <p:sp>
              <p:nvSpPr>
                <p:cNvPr id="380" name="Freeform 542"/>
                <p:cNvSpPr>
                  <a:spLocks/>
                </p:cNvSpPr>
                <p:nvPr>
                  <p:custDataLst>
                    <p:tags r:id="rId252"/>
                  </p:custDataLst>
                </p:nvPr>
              </p:nvSpPr>
              <p:spPr bwMode="auto">
                <a:xfrm>
                  <a:off x="6643772" y="3138381"/>
                  <a:ext cx="227020" cy="517589"/>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grpFill/>
                <a:ln w="9525" cmpd="sng">
                  <a:solidFill>
                    <a:srgbClr val="FFFFFF"/>
                  </a:solidFill>
                  <a:prstDash val="solid"/>
                  <a:round/>
                  <a:headEnd/>
                  <a:tailEnd/>
                </a:ln>
              </p:spPr>
              <p:txBody>
                <a:bodyPr/>
                <a:lstStyle/>
                <a:p>
                  <a:endParaRPr lang="en-GB" sz="1637"/>
                </a:p>
              </p:txBody>
            </p:sp>
            <p:sp>
              <p:nvSpPr>
                <p:cNvPr id="381" name="Freeform 543"/>
                <p:cNvSpPr>
                  <a:spLocks/>
                </p:cNvSpPr>
                <p:nvPr>
                  <p:custDataLst>
                    <p:tags r:id="rId253"/>
                  </p:custDataLst>
                </p:nvPr>
              </p:nvSpPr>
              <p:spPr bwMode="auto">
                <a:xfrm>
                  <a:off x="6739085" y="3912078"/>
                  <a:ext cx="27728" cy="64475"/>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grpFill/>
                <a:ln w="9525" cmpd="sng">
                  <a:solidFill>
                    <a:srgbClr val="FFFFFF"/>
                  </a:solidFill>
                  <a:prstDash val="solid"/>
                  <a:round/>
                  <a:headEnd/>
                  <a:tailEnd/>
                </a:ln>
              </p:spPr>
              <p:txBody>
                <a:bodyPr/>
                <a:lstStyle/>
                <a:p>
                  <a:endParaRPr lang="en-GB" sz="1637"/>
                </a:p>
              </p:txBody>
            </p:sp>
          </p:grpSp>
        </p:grpSp>
        <p:grpSp>
          <p:nvGrpSpPr>
            <p:cNvPr id="17" name="Group 208"/>
            <p:cNvGrpSpPr/>
            <p:nvPr/>
          </p:nvGrpSpPr>
          <p:grpSpPr>
            <a:xfrm>
              <a:off x="269875" y="1196975"/>
              <a:ext cx="2627196" cy="1900215"/>
              <a:chOff x="269875" y="1196975"/>
              <a:chExt cx="2627196" cy="1900215"/>
            </a:xfrm>
            <a:grpFill/>
          </p:grpSpPr>
          <p:sp>
            <p:nvSpPr>
              <p:cNvPr id="274" name="Freeform 5"/>
              <p:cNvSpPr>
                <a:spLocks/>
              </p:cNvSpPr>
              <p:nvPr>
                <p:custDataLst>
                  <p:tags r:id="rId189"/>
                </p:custDataLst>
              </p:nvPr>
            </p:nvSpPr>
            <p:spPr bwMode="auto">
              <a:xfrm>
                <a:off x="269875" y="1533676"/>
                <a:ext cx="856092" cy="503262"/>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75" name="Freeform 6"/>
              <p:cNvSpPr>
                <a:spLocks/>
              </p:cNvSpPr>
              <p:nvPr>
                <p:custDataLst>
                  <p:tags r:id="rId190"/>
                </p:custDataLst>
              </p:nvPr>
            </p:nvSpPr>
            <p:spPr bwMode="auto">
              <a:xfrm>
                <a:off x="772439" y="2228571"/>
                <a:ext cx="1507692" cy="868619"/>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grpFill/>
              <a:ln w="9525" cmpd="sng">
                <a:solidFill>
                  <a:schemeClr val="bg1"/>
                </a:solidFill>
                <a:prstDash val="solid"/>
                <a:round/>
                <a:headEnd/>
                <a:tailEnd/>
              </a:ln>
            </p:spPr>
            <p:txBody>
              <a:bodyPr/>
              <a:lstStyle/>
              <a:p>
                <a:endParaRPr lang="en-GB" sz="1637"/>
              </a:p>
            </p:txBody>
          </p:sp>
          <p:grpSp>
            <p:nvGrpSpPr>
              <p:cNvPr id="276" name="Group 391"/>
              <p:cNvGrpSpPr>
                <a:grpSpLocks/>
              </p:cNvGrpSpPr>
              <p:nvPr>
                <p:custDataLst>
                  <p:tags r:id="rId191"/>
                </p:custDataLst>
              </p:nvPr>
            </p:nvGrpSpPr>
            <p:grpSpPr bwMode="auto">
              <a:xfrm>
                <a:off x="826161" y="1196975"/>
                <a:ext cx="2070910" cy="1278749"/>
                <a:chOff x="527" y="1110"/>
                <a:chExt cx="1410" cy="709"/>
              </a:xfrm>
              <a:grpFill/>
            </p:grpSpPr>
            <p:sp>
              <p:nvSpPr>
                <p:cNvPr id="277"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78"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79"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0"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1"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2"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3"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4"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5"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6"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7"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8"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89"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0"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1"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2"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3"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4"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5"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6"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7"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8"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299"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0"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1"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2"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3"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4"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5"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6"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7"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8"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09"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10"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11"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12"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13"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14"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15"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16"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17"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sp>
              <p:nvSpPr>
                <p:cNvPr id="318"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chemeClr val="bg1"/>
                  </a:solidFill>
                  <a:prstDash val="solid"/>
                  <a:round/>
                  <a:headEnd type="none" w="med" len="med"/>
                  <a:tailEnd type="none" w="med" len="med"/>
                </a:ln>
                <a:effectLst/>
              </p:spPr>
              <p:txBody>
                <a:bodyPr/>
                <a:lstStyle/>
                <a:p>
                  <a:endParaRPr lang="en-GB" sz="1637"/>
                </a:p>
              </p:txBody>
            </p:sp>
          </p:grpSp>
        </p:grpSp>
        <p:grpSp>
          <p:nvGrpSpPr>
            <p:cNvPr id="18" name="Group 254"/>
            <p:cNvGrpSpPr/>
            <p:nvPr/>
          </p:nvGrpSpPr>
          <p:grpSpPr>
            <a:xfrm>
              <a:off x="3434295" y="1216676"/>
              <a:ext cx="5023905" cy="4566961"/>
              <a:chOff x="3434295" y="1216676"/>
              <a:chExt cx="5023905" cy="4566961"/>
            </a:xfrm>
            <a:grpFill/>
          </p:grpSpPr>
          <p:sp>
            <p:nvSpPr>
              <p:cNvPr id="19" name="Freeform 22"/>
              <p:cNvSpPr>
                <a:spLocks/>
              </p:cNvSpPr>
              <p:nvPr>
                <p:custDataLst>
                  <p:tags r:id="rId2"/>
                </p:custDataLst>
              </p:nvPr>
            </p:nvSpPr>
            <p:spPr bwMode="auto">
              <a:xfrm>
                <a:off x="4477548" y="1299061"/>
                <a:ext cx="3346382" cy="1212483"/>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0" name="Freeform 32"/>
              <p:cNvSpPr>
                <a:spLocks/>
              </p:cNvSpPr>
              <p:nvPr>
                <p:custDataLst>
                  <p:tags r:id="rId3"/>
                </p:custDataLst>
              </p:nvPr>
            </p:nvSpPr>
            <p:spPr bwMode="auto">
              <a:xfrm>
                <a:off x="3983648" y="3492992"/>
                <a:ext cx="324068" cy="325956"/>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grpFill/>
              <a:ln w="9525" cmpd="sng">
                <a:solidFill>
                  <a:srgbClr val="FFFFFF"/>
                </a:solidFill>
                <a:prstDash val="solid"/>
                <a:round/>
                <a:headEnd/>
                <a:tailEnd/>
              </a:ln>
            </p:spPr>
            <p:txBody>
              <a:bodyPr/>
              <a:lstStyle/>
              <a:p>
                <a:endParaRPr lang="en-GB" sz="1637"/>
              </a:p>
            </p:txBody>
          </p:sp>
          <p:sp>
            <p:nvSpPr>
              <p:cNvPr id="21" name="Freeform 33"/>
              <p:cNvSpPr>
                <a:spLocks/>
              </p:cNvSpPr>
              <p:nvPr>
                <p:custDataLst>
                  <p:tags r:id="rId4"/>
                </p:custDataLst>
              </p:nvPr>
            </p:nvSpPr>
            <p:spPr bwMode="auto">
              <a:xfrm>
                <a:off x="4903861" y="3340761"/>
                <a:ext cx="166366" cy="191633"/>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grpFill/>
              <a:ln w="9525" cmpd="sng">
                <a:solidFill>
                  <a:srgbClr val="FFFFFF"/>
                </a:solidFill>
                <a:prstDash val="solid"/>
                <a:round/>
                <a:headEnd/>
                <a:tailEnd/>
              </a:ln>
            </p:spPr>
            <p:txBody>
              <a:bodyPr/>
              <a:lstStyle/>
              <a:p>
                <a:endParaRPr lang="en-GB" sz="1637"/>
              </a:p>
            </p:txBody>
          </p:sp>
          <p:sp>
            <p:nvSpPr>
              <p:cNvPr id="22" name="Freeform 35"/>
              <p:cNvSpPr>
                <a:spLocks/>
              </p:cNvSpPr>
              <p:nvPr>
                <p:custDataLst>
                  <p:tags r:id="rId5"/>
                </p:custDataLst>
              </p:nvPr>
            </p:nvSpPr>
            <p:spPr bwMode="auto">
              <a:xfrm>
                <a:off x="5259121" y="3030923"/>
                <a:ext cx="20796" cy="64475"/>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grpFill/>
              <a:ln w="9525" cmpd="sng">
                <a:solidFill>
                  <a:srgbClr val="FFFFFF"/>
                </a:solidFill>
                <a:prstDash val="solid"/>
                <a:round/>
                <a:headEnd/>
                <a:tailEnd/>
              </a:ln>
            </p:spPr>
            <p:txBody>
              <a:bodyPr/>
              <a:lstStyle/>
              <a:p>
                <a:endParaRPr lang="en-GB" sz="1637"/>
              </a:p>
            </p:txBody>
          </p:sp>
          <p:sp>
            <p:nvSpPr>
              <p:cNvPr id="23" name="Freeform 36"/>
              <p:cNvSpPr>
                <a:spLocks/>
              </p:cNvSpPr>
              <p:nvPr>
                <p:custDataLst>
                  <p:tags r:id="rId6"/>
                </p:custDataLst>
              </p:nvPr>
            </p:nvSpPr>
            <p:spPr bwMode="auto">
              <a:xfrm>
                <a:off x="5389095" y="3036297"/>
                <a:ext cx="15596" cy="64475"/>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grpFill/>
              <a:ln w="9525" cmpd="sng">
                <a:solidFill>
                  <a:srgbClr val="FFFFFF"/>
                </a:solidFill>
                <a:prstDash val="solid"/>
                <a:round/>
                <a:headEnd/>
                <a:tailEnd/>
              </a:ln>
            </p:spPr>
            <p:txBody>
              <a:bodyPr/>
              <a:lstStyle/>
              <a:p>
                <a:endParaRPr lang="en-GB" sz="1637"/>
              </a:p>
            </p:txBody>
          </p:sp>
          <p:sp>
            <p:nvSpPr>
              <p:cNvPr id="24" name="Freeform 69"/>
              <p:cNvSpPr>
                <a:spLocks/>
              </p:cNvSpPr>
              <p:nvPr>
                <p:custDataLst>
                  <p:tags r:id="rId7"/>
                </p:custDataLst>
              </p:nvPr>
            </p:nvSpPr>
            <p:spPr bwMode="auto">
              <a:xfrm>
                <a:off x="8160128" y="4635628"/>
                <a:ext cx="13864" cy="64475"/>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grpFill/>
              <a:ln w="9525" cmpd="sng">
                <a:solidFill>
                  <a:srgbClr val="FFFFFF"/>
                </a:solidFill>
                <a:prstDash val="solid"/>
                <a:round/>
                <a:headEnd/>
                <a:tailEnd/>
              </a:ln>
            </p:spPr>
            <p:txBody>
              <a:bodyPr/>
              <a:lstStyle/>
              <a:p>
                <a:endParaRPr lang="en-GB" sz="1637"/>
              </a:p>
            </p:txBody>
          </p:sp>
          <p:sp>
            <p:nvSpPr>
              <p:cNvPr id="25" name="Freeform 70"/>
              <p:cNvSpPr>
                <a:spLocks/>
              </p:cNvSpPr>
              <p:nvPr>
                <p:custDataLst>
                  <p:tags r:id="rId8"/>
                </p:custDataLst>
              </p:nvPr>
            </p:nvSpPr>
            <p:spPr bwMode="auto">
              <a:xfrm>
                <a:off x="8170525" y="4737713"/>
                <a:ext cx="10398" cy="66265"/>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grpFill/>
              <a:ln w="9525" cmpd="sng">
                <a:solidFill>
                  <a:srgbClr val="FFFFFF"/>
                </a:solidFill>
                <a:prstDash val="solid"/>
                <a:round/>
                <a:headEnd/>
                <a:tailEnd/>
              </a:ln>
            </p:spPr>
            <p:txBody>
              <a:bodyPr/>
              <a:lstStyle/>
              <a:p>
                <a:endParaRPr lang="en-GB" sz="1637"/>
              </a:p>
            </p:txBody>
          </p:sp>
          <p:sp>
            <p:nvSpPr>
              <p:cNvPr id="26" name="Freeform 71"/>
              <p:cNvSpPr>
                <a:spLocks/>
              </p:cNvSpPr>
              <p:nvPr>
                <p:custDataLst>
                  <p:tags r:id="rId9"/>
                </p:custDataLst>
              </p:nvPr>
            </p:nvSpPr>
            <p:spPr bwMode="auto">
              <a:xfrm>
                <a:off x="8295300" y="4635628"/>
                <a:ext cx="84917" cy="146859"/>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grpFill/>
              <a:ln w="9525" cmpd="sng">
                <a:solidFill>
                  <a:srgbClr val="FFFFFF"/>
                </a:solidFill>
                <a:prstDash val="solid"/>
                <a:round/>
                <a:headEnd/>
                <a:tailEnd/>
              </a:ln>
            </p:spPr>
            <p:txBody>
              <a:bodyPr/>
              <a:lstStyle/>
              <a:p>
                <a:endParaRPr lang="en-GB" sz="1637"/>
              </a:p>
            </p:txBody>
          </p:sp>
          <p:sp>
            <p:nvSpPr>
              <p:cNvPr id="27" name="Freeform 72"/>
              <p:cNvSpPr>
                <a:spLocks/>
              </p:cNvSpPr>
              <p:nvPr>
                <p:custDataLst>
                  <p:tags r:id="rId10"/>
                </p:custDataLst>
              </p:nvPr>
            </p:nvSpPr>
            <p:spPr bwMode="auto">
              <a:xfrm>
                <a:off x="8295300" y="4605182"/>
                <a:ext cx="15597" cy="64475"/>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grpFill/>
              <a:ln w="9525" cmpd="sng">
                <a:solidFill>
                  <a:srgbClr val="FFFFFF"/>
                </a:solidFill>
                <a:prstDash val="solid"/>
                <a:round/>
                <a:headEnd/>
                <a:tailEnd/>
              </a:ln>
            </p:spPr>
            <p:txBody>
              <a:bodyPr/>
              <a:lstStyle/>
              <a:p>
                <a:endParaRPr lang="en-GB" sz="1637"/>
              </a:p>
            </p:txBody>
          </p:sp>
          <p:grpSp>
            <p:nvGrpSpPr>
              <p:cNvPr id="28" name="Group 73"/>
              <p:cNvGrpSpPr>
                <a:grpSpLocks/>
              </p:cNvGrpSpPr>
              <p:nvPr>
                <p:custDataLst>
                  <p:tags r:id="rId11"/>
                </p:custDataLst>
              </p:nvPr>
            </p:nvGrpSpPr>
            <p:grpSpPr bwMode="auto">
              <a:xfrm>
                <a:off x="7957370" y="5192618"/>
                <a:ext cx="500830" cy="456696"/>
                <a:chOff x="5372" y="3323"/>
                <a:chExt cx="341" cy="253"/>
              </a:xfrm>
              <a:grpFill/>
            </p:grpSpPr>
            <p:sp>
              <p:nvSpPr>
                <p:cNvPr id="27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7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7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grpSp>
          <p:sp>
            <p:nvSpPr>
              <p:cNvPr id="29" name="Freeform 78"/>
              <p:cNvSpPr>
                <a:spLocks/>
              </p:cNvSpPr>
              <p:nvPr>
                <p:custDataLst>
                  <p:tags r:id="rId12"/>
                </p:custDataLst>
              </p:nvPr>
            </p:nvSpPr>
            <p:spPr bwMode="auto">
              <a:xfrm>
                <a:off x="8361153" y="4694730"/>
                <a:ext cx="15597" cy="64475"/>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grpFill/>
              <a:ln w="9525" cmpd="sng">
                <a:solidFill>
                  <a:srgbClr val="FFFFFF"/>
                </a:solidFill>
                <a:prstDash val="solid"/>
                <a:round/>
                <a:headEnd/>
                <a:tailEnd/>
              </a:ln>
            </p:spPr>
            <p:txBody>
              <a:bodyPr/>
              <a:lstStyle/>
              <a:p>
                <a:endParaRPr lang="en-GB" sz="1637"/>
              </a:p>
            </p:txBody>
          </p:sp>
          <p:sp>
            <p:nvSpPr>
              <p:cNvPr id="30" name="Freeform 79"/>
              <p:cNvSpPr>
                <a:spLocks/>
              </p:cNvSpPr>
              <p:nvPr>
                <p:custDataLst>
                  <p:tags r:id="rId13"/>
                </p:custDataLst>
              </p:nvPr>
            </p:nvSpPr>
            <p:spPr bwMode="auto">
              <a:xfrm>
                <a:off x="8385415" y="4705476"/>
                <a:ext cx="19063" cy="66265"/>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grpFill/>
              <a:ln w="9525" cmpd="sng">
                <a:solidFill>
                  <a:srgbClr val="FFFFFF"/>
                </a:solidFill>
                <a:prstDash val="solid"/>
                <a:round/>
                <a:headEnd/>
                <a:tailEnd/>
              </a:ln>
            </p:spPr>
            <p:txBody>
              <a:bodyPr/>
              <a:lstStyle/>
              <a:p>
                <a:endParaRPr lang="en-GB" sz="1637"/>
              </a:p>
            </p:txBody>
          </p:sp>
          <p:sp>
            <p:nvSpPr>
              <p:cNvPr id="31" name="Freeform 81"/>
              <p:cNvSpPr>
                <a:spLocks/>
              </p:cNvSpPr>
              <p:nvPr>
                <p:custDataLst>
                  <p:tags r:id="rId14"/>
                </p:custDataLst>
              </p:nvPr>
            </p:nvSpPr>
            <p:spPr bwMode="auto">
              <a:xfrm>
                <a:off x="7700889" y="3602242"/>
                <a:ext cx="6932" cy="64475"/>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grpFill/>
              <a:ln w="9525" cmpd="sng">
                <a:solidFill>
                  <a:srgbClr val="FFFFFF"/>
                </a:solidFill>
                <a:prstDash val="solid"/>
                <a:round/>
                <a:headEnd/>
                <a:tailEnd/>
              </a:ln>
            </p:spPr>
            <p:txBody>
              <a:bodyPr/>
              <a:lstStyle/>
              <a:p>
                <a:endParaRPr lang="en-GB" sz="1637"/>
              </a:p>
            </p:txBody>
          </p:sp>
          <p:sp>
            <p:nvSpPr>
              <p:cNvPr id="32" name="Freeform 82"/>
              <p:cNvSpPr>
                <a:spLocks/>
              </p:cNvSpPr>
              <p:nvPr>
                <p:custDataLst>
                  <p:tags r:id="rId15"/>
                </p:custDataLst>
              </p:nvPr>
            </p:nvSpPr>
            <p:spPr bwMode="auto">
              <a:xfrm>
                <a:off x="7823930" y="3476874"/>
                <a:ext cx="5199" cy="64475"/>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grpFill/>
              <a:ln w="9525" cmpd="sng">
                <a:solidFill>
                  <a:srgbClr val="FFFFFF"/>
                </a:solidFill>
                <a:prstDash val="solid"/>
                <a:round/>
                <a:headEnd/>
                <a:tailEnd/>
              </a:ln>
            </p:spPr>
            <p:txBody>
              <a:bodyPr/>
              <a:lstStyle/>
              <a:p>
                <a:endParaRPr lang="en-GB" sz="1637"/>
              </a:p>
            </p:txBody>
          </p:sp>
          <p:sp>
            <p:nvSpPr>
              <p:cNvPr id="33" name="Freeform 83"/>
              <p:cNvSpPr>
                <a:spLocks/>
              </p:cNvSpPr>
              <p:nvPr>
                <p:custDataLst>
                  <p:tags r:id="rId16"/>
                </p:custDataLst>
              </p:nvPr>
            </p:nvSpPr>
            <p:spPr bwMode="auto">
              <a:xfrm>
                <a:off x="7990296" y="4264899"/>
                <a:ext cx="29461" cy="66265"/>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grpFill/>
              <a:ln w="9525" cmpd="sng">
                <a:solidFill>
                  <a:srgbClr val="FFFFFF"/>
                </a:solidFill>
                <a:prstDash val="solid"/>
                <a:round/>
                <a:headEnd/>
                <a:tailEnd/>
              </a:ln>
            </p:spPr>
            <p:txBody>
              <a:bodyPr/>
              <a:lstStyle/>
              <a:p>
                <a:endParaRPr lang="en-GB" sz="1637"/>
              </a:p>
            </p:txBody>
          </p:sp>
          <p:sp>
            <p:nvSpPr>
              <p:cNvPr id="34" name="Freeform 84"/>
              <p:cNvSpPr>
                <a:spLocks/>
              </p:cNvSpPr>
              <p:nvPr>
                <p:custDataLst>
                  <p:tags r:id="rId17"/>
                </p:custDataLst>
              </p:nvPr>
            </p:nvSpPr>
            <p:spPr bwMode="auto">
              <a:xfrm>
                <a:off x="8059615" y="4281017"/>
                <a:ext cx="13864" cy="64475"/>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grpFill/>
              <a:ln w="9525" cmpd="sng">
                <a:solidFill>
                  <a:srgbClr val="FFFFFF"/>
                </a:solidFill>
                <a:prstDash val="solid"/>
                <a:round/>
                <a:headEnd/>
                <a:tailEnd/>
              </a:ln>
            </p:spPr>
            <p:txBody>
              <a:bodyPr/>
              <a:lstStyle/>
              <a:p>
                <a:endParaRPr lang="en-GB" sz="1637"/>
              </a:p>
            </p:txBody>
          </p:sp>
          <p:sp>
            <p:nvSpPr>
              <p:cNvPr id="35" name="Freeform 85"/>
              <p:cNvSpPr>
                <a:spLocks/>
              </p:cNvSpPr>
              <p:nvPr>
                <p:custDataLst>
                  <p:tags r:id="rId18"/>
                </p:custDataLst>
              </p:nvPr>
            </p:nvSpPr>
            <p:spPr bwMode="auto">
              <a:xfrm>
                <a:off x="7903647" y="4028491"/>
                <a:ext cx="27728" cy="62683"/>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grpFill/>
              <a:ln w="9525" cmpd="sng">
                <a:solidFill>
                  <a:srgbClr val="FFFFFF"/>
                </a:solidFill>
                <a:prstDash val="solid"/>
                <a:round/>
                <a:headEnd/>
                <a:tailEnd/>
              </a:ln>
            </p:spPr>
            <p:txBody>
              <a:bodyPr/>
              <a:lstStyle/>
              <a:p>
                <a:endParaRPr lang="en-GB" sz="1637"/>
              </a:p>
            </p:txBody>
          </p:sp>
          <p:sp>
            <p:nvSpPr>
              <p:cNvPr id="36" name="Freeform 86"/>
              <p:cNvSpPr>
                <a:spLocks/>
              </p:cNvSpPr>
              <p:nvPr>
                <p:custDataLst>
                  <p:tags r:id="rId19"/>
                </p:custDataLst>
              </p:nvPr>
            </p:nvSpPr>
            <p:spPr bwMode="auto">
              <a:xfrm>
                <a:off x="7841259" y="3999836"/>
                <a:ext cx="12131" cy="64475"/>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grpFill/>
              <a:ln w="9525" cmpd="sng">
                <a:solidFill>
                  <a:srgbClr val="FFFFFF"/>
                </a:solidFill>
                <a:prstDash val="solid"/>
                <a:round/>
                <a:headEnd/>
                <a:tailEnd/>
              </a:ln>
            </p:spPr>
            <p:txBody>
              <a:bodyPr/>
              <a:lstStyle/>
              <a:p>
                <a:endParaRPr lang="en-GB" sz="1637"/>
              </a:p>
            </p:txBody>
          </p:sp>
          <p:sp>
            <p:nvSpPr>
              <p:cNvPr id="37" name="Freeform 87"/>
              <p:cNvSpPr>
                <a:spLocks/>
              </p:cNvSpPr>
              <p:nvPr>
                <p:custDataLst>
                  <p:tags r:id="rId20"/>
                </p:custDataLst>
              </p:nvPr>
            </p:nvSpPr>
            <p:spPr bwMode="auto">
              <a:xfrm>
                <a:off x="8059615" y="4374147"/>
                <a:ext cx="34660" cy="64475"/>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grpFill/>
              <a:ln w="9525" cmpd="sng">
                <a:solidFill>
                  <a:srgbClr val="FFFFFF"/>
                </a:solidFill>
                <a:prstDash val="solid"/>
                <a:round/>
                <a:headEnd/>
                <a:tailEnd/>
              </a:ln>
            </p:spPr>
            <p:txBody>
              <a:bodyPr/>
              <a:lstStyle/>
              <a:p>
                <a:endParaRPr lang="en-GB" sz="1637"/>
              </a:p>
            </p:txBody>
          </p:sp>
          <p:sp>
            <p:nvSpPr>
              <p:cNvPr id="38" name="Freeform 88"/>
              <p:cNvSpPr>
                <a:spLocks/>
              </p:cNvSpPr>
              <p:nvPr>
                <p:custDataLst>
                  <p:tags r:id="rId21"/>
                </p:custDataLst>
              </p:nvPr>
            </p:nvSpPr>
            <p:spPr bwMode="auto">
              <a:xfrm>
                <a:off x="8011091" y="4361611"/>
                <a:ext cx="24262" cy="64475"/>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grpFill/>
              <a:ln w="9525" cmpd="sng">
                <a:solidFill>
                  <a:srgbClr val="FFFFFF"/>
                </a:solidFill>
                <a:prstDash val="solid"/>
                <a:round/>
                <a:headEnd/>
                <a:tailEnd/>
              </a:ln>
            </p:spPr>
            <p:txBody>
              <a:bodyPr/>
              <a:lstStyle/>
              <a:p>
                <a:endParaRPr lang="en-GB" sz="1637"/>
              </a:p>
            </p:txBody>
          </p:sp>
          <p:sp>
            <p:nvSpPr>
              <p:cNvPr id="39" name="Line 89"/>
              <p:cNvSpPr>
                <a:spLocks noChangeShapeType="1"/>
              </p:cNvSpPr>
              <p:nvPr>
                <p:custDataLst>
                  <p:tags r:id="rId22"/>
                </p:custDataLst>
              </p:nvPr>
            </p:nvSpPr>
            <p:spPr bwMode="auto">
              <a:xfrm>
                <a:off x="8047485" y="4345491"/>
                <a:ext cx="22528" cy="7164"/>
              </a:xfrm>
              <a:prstGeom prst="line">
                <a:avLst/>
              </a:prstGeom>
              <a:grpFill/>
              <a:ln w="9525">
                <a:solidFill>
                  <a:srgbClr val="FFFFFF"/>
                </a:solidFill>
                <a:round/>
                <a:headEnd/>
                <a:tailEnd/>
              </a:ln>
            </p:spPr>
            <p:txBody>
              <a:bodyPr/>
              <a:lstStyle/>
              <a:p>
                <a:endParaRPr lang="en-GB" sz="1637"/>
              </a:p>
            </p:txBody>
          </p:sp>
          <p:sp>
            <p:nvSpPr>
              <p:cNvPr id="40" name="Freeform 90"/>
              <p:cNvSpPr>
                <a:spLocks/>
              </p:cNvSpPr>
              <p:nvPr>
                <p:custDataLst>
                  <p:tags r:id="rId23"/>
                </p:custDataLst>
              </p:nvPr>
            </p:nvSpPr>
            <p:spPr bwMode="auto">
              <a:xfrm>
                <a:off x="8070013" y="4352655"/>
                <a:ext cx="1734" cy="64475"/>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grpFill/>
              <a:ln w="9525" cmpd="sng">
                <a:solidFill>
                  <a:srgbClr val="FFFFFF"/>
                </a:solidFill>
                <a:prstDash val="solid"/>
                <a:round/>
                <a:headEnd/>
                <a:tailEnd/>
              </a:ln>
            </p:spPr>
            <p:txBody>
              <a:bodyPr/>
              <a:lstStyle/>
              <a:p>
                <a:endParaRPr lang="en-GB" sz="1637"/>
              </a:p>
            </p:txBody>
          </p:sp>
          <p:sp>
            <p:nvSpPr>
              <p:cNvPr id="41" name="Freeform 91"/>
              <p:cNvSpPr>
                <a:spLocks/>
              </p:cNvSpPr>
              <p:nvPr>
                <p:custDataLst>
                  <p:tags r:id="rId24"/>
                </p:custDataLst>
              </p:nvPr>
            </p:nvSpPr>
            <p:spPr bwMode="auto">
              <a:xfrm>
                <a:off x="8019757" y="4345491"/>
                <a:ext cx="15596" cy="66266"/>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grpFill/>
              <a:ln w="9525" cmpd="sng">
                <a:solidFill>
                  <a:srgbClr val="FFFFFF"/>
                </a:solidFill>
                <a:prstDash val="solid"/>
                <a:round/>
                <a:headEnd/>
                <a:tailEnd/>
              </a:ln>
            </p:spPr>
            <p:txBody>
              <a:bodyPr/>
              <a:lstStyle/>
              <a:p>
                <a:endParaRPr lang="en-GB" sz="1637"/>
              </a:p>
            </p:txBody>
          </p:sp>
          <p:sp>
            <p:nvSpPr>
              <p:cNvPr id="42" name="Freeform 92"/>
              <p:cNvSpPr>
                <a:spLocks/>
              </p:cNvSpPr>
              <p:nvPr>
                <p:custDataLst>
                  <p:tags r:id="rId25"/>
                </p:custDataLst>
              </p:nvPr>
            </p:nvSpPr>
            <p:spPr bwMode="auto">
              <a:xfrm>
                <a:off x="8012825" y="4324000"/>
                <a:ext cx="6932" cy="68057"/>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grpFill/>
              <a:ln w="9525" cmpd="sng">
                <a:solidFill>
                  <a:srgbClr val="FFFFFF"/>
                </a:solidFill>
                <a:prstDash val="solid"/>
                <a:round/>
                <a:headEnd/>
                <a:tailEnd/>
              </a:ln>
            </p:spPr>
            <p:txBody>
              <a:bodyPr/>
              <a:lstStyle/>
              <a:p>
                <a:endParaRPr lang="en-GB" sz="1637"/>
              </a:p>
            </p:txBody>
          </p:sp>
          <p:sp>
            <p:nvSpPr>
              <p:cNvPr id="43" name="Freeform 93"/>
              <p:cNvSpPr>
                <a:spLocks/>
              </p:cNvSpPr>
              <p:nvPr>
                <p:custDataLst>
                  <p:tags r:id="rId26"/>
                </p:custDataLst>
              </p:nvPr>
            </p:nvSpPr>
            <p:spPr bwMode="auto">
              <a:xfrm>
                <a:off x="8101206" y="4015954"/>
                <a:ext cx="1734" cy="64475"/>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grpFill/>
              <a:ln w="9525" cmpd="sng">
                <a:solidFill>
                  <a:srgbClr val="FFFFFF"/>
                </a:solidFill>
                <a:prstDash val="solid"/>
                <a:round/>
                <a:headEnd/>
                <a:tailEnd/>
              </a:ln>
            </p:spPr>
            <p:txBody>
              <a:bodyPr/>
              <a:lstStyle/>
              <a:p>
                <a:endParaRPr lang="en-GB" sz="1637"/>
              </a:p>
            </p:txBody>
          </p:sp>
          <p:grpSp>
            <p:nvGrpSpPr>
              <p:cNvPr id="44" name="Group 94"/>
              <p:cNvGrpSpPr>
                <a:grpSpLocks/>
              </p:cNvGrpSpPr>
              <p:nvPr>
                <p:custDataLst>
                  <p:tags r:id="rId27"/>
                </p:custDataLst>
              </p:nvPr>
            </p:nvGrpSpPr>
            <p:grpSpPr bwMode="auto">
              <a:xfrm>
                <a:off x="7964302" y="3645225"/>
                <a:ext cx="178496" cy="128949"/>
                <a:chOff x="5379" y="2466"/>
                <a:chExt cx="122" cy="71"/>
              </a:xfrm>
              <a:grpFill/>
            </p:grpSpPr>
            <p:sp>
              <p:nvSpPr>
                <p:cNvPr id="26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endParaRPr lang="en-GB" sz="1637"/>
                </a:p>
              </p:txBody>
            </p:sp>
            <p:sp>
              <p:nvSpPr>
                <p:cNvPr id="26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endParaRPr lang="en-GB" sz="1637"/>
                </a:p>
              </p:txBody>
            </p:sp>
            <p:sp>
              <p:nvSpPr>
                <p:cNvPr id="26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endParaRPr lang="en-GB" sz="1637"/>
                </a:p>
              </p:txBody>
            </p:sp>
            <p:sp>
              <p:nvSpPr>
                <p:cNvPr id="26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endParaRPr lang="en-GB" sz="1637"/>
                </a:p>
              </p:txBody>
            </p:sp>
            <p:sp>
              <p:nvSpPr>
                <p:cNvPr id="26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endParaRPr lang="en-GB" sz="1637"/>
                </a:p>
              </p:txBody>
            </p:sp>
            <p:sp>
              <p:nvSpPr>
                <p:cNvPr id="267" name="Line 100"/>
                <p:cNvSpPr>
                  <a:spLocks noChangeShapeType="1"/>
                </p:cNvSpPr>
                <p:nvPr/>
              </p:nvSpPr>
              <p:spPr bwMode="auto">
                <a:xfrm flipH="1">
                  <a:off x="5495" y="2490"/>
                  <a:ext cx="6" cy="1"/>
                </a:xfrm>
                <a:prstGeom prst="line">
                  <a:avLst/>
                </a:prstGeom>
                <a:grpFill/>
                <a:ln w="9525">
                  <a:solidFill>
                    <a:srgbClr val="FFFFFF"/>
                  </a:solidFill>
                  <a:round/>
                  <a:headEnd/>
                  <a:tailEnd/>
                </a:ln>
              </p:spPr>
              <p:txBody>
                <a:bodyPr/>
                <a:lstStyle/>
                <a:p>
                  <a:endParaRPr lang="en-GB" sz="1637"/>
                </a:p>
              </p:txBody>
            </p:sp>
            <p:sp>
              <p:nvSpPr>
                <p:cNvPr id="26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rgbClr val="FFFFFF"/>
                  </a:solidFill>
                  <a:prstDash val="solid"/>
                  <a:round/>
                  <a:headEnd/>
                  <a:tailEnd/>
                </a:ln>
              </p:spPr>
              <p:txBody>
                <a:bodyPr/>
                <a:lstStyle/>
                <a:p>
                  <a:endParaRPr lang="en-GB" sz="1637"/>
                </a:p>
              </p:txBody>
            </p:sp>
            <p:sp>
              <p:nvSpPr>
                <p:cNvPr id="269" name="Line 102"/>
                <p:cNvSpPr>
                  <a:spLocks noChangeShapeType="1"/>
                </p:cNvSpPr>
                <p:nvPr/>
              </p:nvSpPr>
              <p:spPr bwMode="auto">
                <a:xfrm>
                  <a:off x="5464" y="2530"/>
                  <a:ext cx="6" cy="1"/>
                </a:xfrm>
                <a:prstGeom prst="line">
                  <a:avLst/>
                </a:prstGeom>
                <a:grpFill/>
                <a:ln w="9525">
                  <a:solidFill>
                    <a:srgbClr val="FFFFFF"/>
                  </a:solidFill>
                  <a:round/>
                  <a:headEnd/>
                  <a:tailEnd/>
                </a:ln>
              </p:spPr>
              <p:txBody>
                <a:bodyPr/>
                <a:lstStyle/>
                <a:p>
                  <a:endParaRPr lang="en-GB" sz="1637"/>
                </a:p>
              </p:txBody>
            </p:sp>
            <p:sp>
              <p:nvSpPr>
                <p:cNvPr id="27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endParaRPr lang="en-GB" sz="1637"/>
                </a:p>
              </p:txBody>
            </p:sp>
          </p:grpSp>
          <p:sp>
            <p:nvSpPr>
              <p:cNvPr id="45" name="Freeform 104"/>
              <p:cNvSpPr>
                <a:spLocks/>
              </p:cNvSpPr>
              <p:nvPr>
                <p:custDataLst>
                  <p:tags r:id="rId28"/>
                </p:custDataLst>
              </p:nvPr>
            </p:nvSpPr>
            <p:spPr bwMode="auto">
              <a:xfrm>
                <a:off x="6418484" y="3489410"/>
                <a:ext cx="6932" cy="64475"/>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grpFill/>
              <a:ln w="9525" cmpd="sng">
                <a:solidFill>
                  <a:srgbClr val="FFFFFF"/>
                </a:solidFill>
                <a:prstDash val="solid"/>
                <a:round/>
                <a:headEnd/>
                <a:tailEnd/>
              </a:ln>
            </p:spPr>
            <p:txBody>
              <a:bodyPr/>
              <a:lstStyle/>
              <a:p>
                <a:endParaRPr lang="en-GB" sz="1637"/>
              </a:p>
            </p:txBody>
          </p:sp>
          <p:sp>
            <p:nvSpPr>
              <p:cNvPr id="46" name="Freeform 106"/>
              <p:cNvSpPr>
                <a:spLocks/>
              </p:cNvSpPr>
              <p:nvPr>
                <p:custDataLst>
                  <p:tags r:id="rId29"/>
                </p:custDataLst>
              </p:nvPr>
            </p:nvSpPr>
            <p:spPr bwMode="auto">
              <a:xfrm>
                <a:off x="5546795" y="5720953"/>
                <a:ext cx="32927" cy="62684"/>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grpFill/>
              <a:ln w="9525" cmpd="sng">
                <a:solidFill>
                  <a:srgbClr val="FFFFFF"/>
                </a:solidFill>
                <a:prstDash val="solid"/>
                <a:round/>
                <a:headEnd/>
                <a:tailEnd/>
              </a:ln>
            </p:spPr>
            <p:txBody>
              <a:bodyPr/>
              <a:lstStyle/>
              <a:p>
                <a:endParaRPr lang="en-GB" sz="1637"/>
              </a:p>
            </p:txBody>
          </p:sp>
          <p:sp>
            <p:nvSpPr>
              <p:cNvPr id="47" name="Freeform 107"/>
              <p:cNvSpPr>
                <a:spLocks/>
              </p:cNvSpPr>
              <p:nvPr>
                <p:custDataLst>
                  <p:tags r:id="rId30"/>
                </p:custDataLst>
              </p:nvPr>
            </p:nvSpPr>
            <p:spPr bwMode="auto">
              <a:xfrm>
                <a:off x="7898448" y="2078130"/>
                <a:ext cx="22528" cy="64475"/>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grpFill/>
              <a:ln w="9525" cmpd="sng">
                <a:solidFill>
                  <a:srgbClr val="FFFFFF"/>
                </a:solidFill>
                <a:prstDash val="solid"/>
                <a:round/>
                <a:headEnd/>
                <a:tailEnd/>
              </a:ln>
            </p:spPr>
            <p:txBody>
              <a:bodyPr/>
              <a:lstStyle/>
              <a:p>
                <a:endParaRPr lang="en-GB" sz="1637"/>
              </a:p>
            </p:txBody>
          </p:sp>
          <p:sp>
            <p:nvSpPr>
              <p:cNvPr id="48" name="Freeform 108"/>
              <p:cNvSpPr>
                <a:spLocks/>
              </p:cNvSpPr>
              <p:nvPr>
                <p:custDataLst>
                  <p:tags r:id="rId31"/>
                </p:custDataLst>
              </p:nvPr>
            </p:nvSpPr>
            <p:spPr bwMode="auto">
              <a:xfrm>
                <a:off x="8090808" y="2115741"/>
                <a:ext cx="17330" cy="64475"/>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grpFill/>
              <a:ln w="9525" cmpd="sng">
                <a:solidFill>
                  <a:srgbClr val="FFFFFF"/>
                </a:solidFill>
                <a:prstDash val="solid"/>
                <a:round/>
                <a:headEnd/>
                <a:tailEnd/>
              </a:ln>
            </p:spPr>
            <p:txBody>
              <a:bodyPr/>
              <a:lstStyle/>
              <a:p>
                <a:endParaRPr lang="en-GB" sz="1637"/>
              </a:p>
            </p:txBody>
          </p:sp>
          <p:sp>
            <p:nvSpPr>
              <p:cNvPr id="49" name="Freeform 113"/>
              <p:cNvSpPr>
                <a:spLocks/>
              </p:cNvSpPr>
              <p:nvPr>
                <p:custDataLst>
                  <p:tags r:id="rId32"/>
                </p:custDataLst>
              </p:nvPr>
            </p:nvSpPr>
            <p:spPr bwMode="auto">
              <a:xfrm>
                <a:off x="3747963" y="1780830"/>
                <a:ext cx="10398" cy="64475"/>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grpFill/>
              <a:ln w="9525" cmpd="sng">
                <a:solidFill>
                  <a:srgbClr val="FFFFFF"/>
                </a:solidFill>
                <a:prstDash val="solid"/>
                <a:round/>
                <a:headEnd/>
                <a:tailEnd/>
              </a:ln>
            </p:spPr>
            <p:txBody>
              <a:bodyPr/>
              <a:lstStyle/>
              <a:p>
                <a:endParaRPr lang="en-GB" sz="1637"/>
              </a:p>
            </p:txBody>
          </p:sp>
          <p:sp>
            <p:nvSpPr>
              <p:cNvPr id="50" name="Freeform 114"/>
              <p:cNvSpPr>
                <a:spLocks/>
              </p:cNvSpPr>
              <p:nvPr>
                <p:custDataLst>
                  <p:tags r:id="rId33"/>
                </p:custDataLst>
              </p:nvPr>
            </p:nvSpPr>
            <p:spPr bwMode="auto">
              <a:xfrm>
                <a:off x="3732367" y="1519349"/>
                <a:ext cx="3466" cy="64475"/>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grpFill/>
              <a:ln w="9525" cmpd="sng">
                <a:solidFill>
                  <a:srgbClr val="FFFFFF"/>
                </a:solidFill>
                <a:prstDash val="solid"/>
                <a:round/>
                <a:headEnd/>
                <a:tailEnd/>
              </a:ln>
            </p:spPr>
            <p:txBody>
              <a:bodyPr/>
              <a:lstStyle/>
              <a:p>
                <a:endParaRPr lang="en-GB" sz="1637"/>
              </a:p>
            </p:txBody>
          </p:sp>
          <p:sp>
            <p:nvSpPr>
              <p:cNvPr id="51" name="Freeform 115"/>
              <p:cNvSpPr>
                <a:spLocks/>
              </p:cNvSpPr>
              <p:nvPr>
                <p:custDataLst>
                  <p:tags r:id="rId34"/>
                </p:custDataLst>
              </p:nvPr>
            </p:nvSpPr>
            <p:spPr bwMode="auto">
              <a:xfrm>
                <a:off x="5349236" y="3525229"/>
                <a:ext cx="27728" cy="62684"/>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grpFill/>
              <a:ln w="9525" cmpd="sng">
                <a:solidFill>
                  <a:srgbClr val="FFFFFF"/>
                </a:solidFill>
                <a:prstDash val="solid"/>
                <a:round/>
                <a:headEnd/>
                <a:tailEnd/>
              </a:ln>
            </p:spPr>
            <p:txBody>
              <a:bodyPr/>
              <a:lstStyle/>
              <a:p>
                <a:endParaRPr lang="en-GB" sz="1637"/>
              </a:p>
            </p:txBody>
          </p:sp>
          <p:sp>
            <p:nvSpPr>
              <p:cNvPr id="52" name="Freeform 116"/>
              <p:cNvSpPr>
                <a:spLocks/>
              </p:cNvSpPr>
              <p:nvPr>
                <p:custDataLst>
                  <p:tags r:id="rId35"/>
                </p:custDataLst>
              </p:nvPr>
            </p:nvSpPr>
            <p:spPr bwMode="auto">
              <a:xfrm>
                <a:off x="5025169" y="3369416"/>
                <a:ext cx="20796" cy="66265"/>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grpFill/>
              <a:ln w="9525" cmpd="sng">
                <a:solidFill>
                  <a:srgbClr val="FFFFFF"/>
                </a:solidFill>
                <a:prstDash val="solid"/>
                <a:round/>
                <a:headEnd/>
                <a:tailEnd/>
              </a:ln>
            </p:spPr>
            <p:txBody>
              <a:bodyPr/>
              <a:lstStyle/>
              <a:p>
                <a:endParaRPr lang="en-GB" sz="1637"/>
              </a:p>
            </p:txBody>
          </p:sp>
          <p:grpSp>
            <p:nvGrpSpPr>
              <p:cNvPr id="53" name="Group 117"/>
              <p:cNvGrpSpPr>
                <a:grpSpLocks/>
              </p:cNvGrpSpPr>
              <p:nvPr>
                <p:custDataLst>
                  <p:tags r:id="rId36"/>
                </p:custDataLst>
              </p:nvPr>
            </p:nvGrpSpPr>
            <p:grpSpPr bwMode="auto">
              <a:xfrm>
                <a:off x="5867397" y="3580750"/>
                <a:ext cx="50256" cy="422668"/>
                <a:chOff x="3950" y="2430"/>
                <a:chExt cx="36" cy="234"/>
              </a:xfrm>
              <a:grpFill/>
            </p:grpSpPr>
            <p:sp>
              <p:nvSpPr>
                <p:cNvPr id="23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GB" sz="1637"/>
                </a:p>
              </p:txBody>
            </p:sp>
            <p:sp>
              <p:nvSpPr>
                <p:cNvPr id="23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GB" sz="1637"/>
                </a:p>
              </p:txBody>
            </p:sp>
            <p:sp>
              <p:nvSpPr>
                <p:cNvPr id="23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GB" sz="1637"/>
                </a:p>
              </p:txBody>
            </p:sp>
            <p:sp>
              <p:nvSpPr>
                <p:cNvPr id="234" name="Rectangle 121"/>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endParaRPr lang="en-US" sz="1637"/>
                </a:p>
              </p:txBody>
            </p:sp>
            <p:sp>
              <p:nvSpPr>
                <p:cNvPr id="235" name="Line 122"/>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endParaRPr lang="en-GB" sz="1637"/>
                </a:p>
              </p:txBody>
            </p:sp>
            <p:sp>
              <p:nvSpPr>
                <p:cNvPr id="23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endParaRPr lang="en-GB" sz="1637"/>
                </a:p>
              </p:txBody>
            </p:sp>
            <p:sp>
              <p:nvSpPr>
                <p:cNvPr id="23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GB" sz="1637"/>
                </a:p>
              </p:txBody>
            </p:sp>
            <p:sp>
              <p:nvSpPr>
                <p:cNvPr id="238" name="Line 125"/>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endParaRPr lang="en-GB" sz="1637"/>
                </a:p>
              </p:txBody>
            </p:sp>
            <p:sp>
              <p:nvSpPr>
                <p:cNvPr id="23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GB" sz="1637"/>
                </a:p>
              </p:txBody>
            </p:sp>
            <p:sp>
              <p:nvSpPr>
                <p:cNvPr id="24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GB" sz="1637"/>
                </a:p>
              </p:txBody>
            </p:sp>
            <p:sp>
              <p:nvSpPr>
                <p:cNvPr id="241" name="Line 128"/>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endParaRPr lang="en-GB" sz="1637"/>
                </a:p>
              </p:txBody>
            </p:sp>
            <p:sp>
              <p:nvSpPr>
                <p:cNvPr id="24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GB" sz="1637"/>
                </a:p>
              </p:txBody>
            </p:sp>
            <p:sp>
              <p:nvSpPr>
                <p:cNvPr id="24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GB" sz="1637"/>
                </a:p>
              </p:txBody>
            </p:sp>
            <p:sp>
              <p:nvSpPr>
                <p:cNvPr id="24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GB" sz="1637"/>
                </a:p>
              </p:txBody>
            </p:sp>
            <p:sp>
              <p:nvSpPr>
                <p:cNvPr id="24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GB" sz="1637"/>
                </a:p>
              </p:txBody>
            </p:sp>
            <p:sp>
              <p:nvSpPr>
                <p:cNvPr id="24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GB" sz="1637"/>
                </a:p>
              </p:txBody>
            </p:sp>
            <p:sp>
              <p:nvSpPr>
                <p:cNvPr id="24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GB" sz="1637"/>
                </a:p>
              </p:txBody>
            </p:sp>
            <p:sp>
              <p:nvSpPr>
                <p:cNvPr id="24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GB" sz="1637"/>
                </a:p>
              </p:txBody>
            </p:sp>
            <p:sp>
              <p:nvSpPr>
                <p:cNvPr id="249" name="Rectangle 136"/>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endParaRPr lang="en-US" sz="1637"/>
                </a:p>
              </p:txBody>
            </p:sp>
            <p:sp>
              <p:nvSpPr>
                <p:cNvPr id="250" name="Line 137"/>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endParaRPr lang="en-GB" sz="1637"/>
                </a:p>
              </p:txBody>
            </p:sp>
            <p:sp>
              <p:nvSpPr>
                <p:cNvPr id="25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endParaRPr lang="en-GB" sz="1637"/>
                </a:p>
              </p:txBody>
            </p:sp>
            <p:sp>
              <p:nvSpPr>
                <p:cNvPr id="25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GB" sz="1637"/>
                </a:p>
              </p:txBody>
            </p:sp>
            <p:sp>
              <p:nvSpPr>
                <p:cNvPr id="253" name="Line 140"/>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endParaRPr lang="en-GB" sz="1637"/>
                </a:p>
              </p:txBody>
            </p:sp>
            <p:sp>
              <p:nvSpPr>
                <p:cNvPr id="25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GB" sz="1637"/>
                </a:p>
              </p:txBody>
            </p:sp>
            <p:sp>
              <p:nvSpPr>
                <p:cNvPr id="25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GB" sz="1637"/>
                </a:p>
              </p:txBody>
            </p:sp>
            <p:sp>
              <p:nvSpPr>
                <p:cNvPr id="256" name="Line 143"/>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endParaRPr lang="en-GB" sz="1637"/>
                </a:p>
              </p:txBody>
            </p:sp>
            <p:sp>
              <p:nvSpPr>
                <p:cNvPr id="25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GB" sz="1637"/>
                </a:p>
              </p:txBody>
            </p:sp>
            <p:sp>
              <p:nvSpPr>
                <p:cNvPr id="25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GB" sz="1637"/>
                </a:p>
              </p:txBody>
            </p:sp>
            <p:sp>
              <p:nvSpPr>
                <p:cNvPr id="25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GB" sz="1637"/>
                </a:p>
              </p:txBody>
            </p:sp>
            <p:sp>
              <p:nvSpPr>
                <p:cNvPr id="26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GB" sz="1637"/>
                </a:p>
              </p:txBody>
            </p:sp>
            <p:sp>
              <p:nvSpPr>
                <p:cNvPr id="26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endParaRPr lang="en-GB" sz="1637"/>
                </a:p>
              </p:txBody>
            </p:sp>
          </p:grpSp>
          <p:grpSp>
            <p:nvGrpSpPr>
              <p:cNvPr id="54" name="Group 149"/>
              <p:cNvGrpSpPr>
                <a:grpSpLocks/>
              </p:cNvGrpSpPr>
              <p:nvPr>
                <p:custDataLst>
                  <p:tags r:id="rId37"/>
                </p:custDataLst>
              </p:nvPr>
            </p:nvGrpSpPr>
            <p:grpSpPr bwMode="auto">
              <a:xfrm>
                <a:off x="8122002" y="4144903"/>
                <a:ext cx="202759" cy="241781"/>
                <a:chOff x="5486" y="2743"/>
                <a:chExt cx="137" cy="132"/>
              </a:xfrm>
              <a:grpFill/>
            </p:grpSpPr>
            <p:sp>
              <p:nvSpPr>
                <p:cNvPr id="22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endParaRPr lang="en-GB" sz="1637"/>
                </a:p>
              </p:txBody>
            </p:sp>
            <p:sp>
              <p:nvSpPr>
                <p:cNvPr id="22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endParaRPr lang="en-GB" sz="1637"/>
                </a:p>
              </p:txBody>
            </p:sp>
            <p:sp>
              <p:nvSpPr>
                <p:cNvPr id="22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endParaRPr lang="en-GB" sz="1637"/>
                </a:p>
              </p:txBody>
            </p:sp>
            <p:sp>
              <p:nvSpPr>
                <p:cNvPr id="22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endParaRPr lang="en-GB" sz="1637"/>
                </a:p>
              </p:txBody>
            </p:sp>
            <p:sp>
              <p:nvSpPr>
                <p:cNvPr id="22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endParaRPr lang="en-GB" sz="1637"/>
                </a:p>
              </p:txBody>
            </p:sp>
            <p:sp>
              <p:nvSpPr>
                <p:cNvPr id="22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endParaRPr lang="en-GB" sz="1637"/>
                </a:p>
              </p:txBody>
            </p:sp>
            <p:sp>
              <p:nvSpPr>
                <p:cNvPr id="22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9525" cmpd="sng">
                  <a:solidFill>
                    <a:srgbClr val="FFFFFF"/>
                  </a:solidFill>
                  <a:prstDash val="solid"/>
                  <a:round/>
                  <a:headEnd/>
                  <a:tailEnd/>
                </a:ln>
              </p:spPr>
              <p:txBody>
                <a:bodyPr/>
                <a:lstStyle/>
                <a:p>
                  <a:endParaRPr lang="en-GB" sz="1637"/>
                </a:p>
              </p:txBody>
            </p:sp>
            <p:sp>
              <p:nvSpPr>
                <p:cNvPr id="22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endParaRPr lang="en-GB" sz="1637"/>
                </a:p>
              </p:txBody>
            </p:sp>
            <p:sp>
              <p:nvSpPr>
                <p:cNvPr id="23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endParaRPr lang="en-GB" sz="1637"/>
                </a:p>
              </p:txBody>
            </p:sp>
          </p:grpSp>
          <p:sp>
            <p:nvSpPr>
              <p:cNvPr id="55" name="Freeform 159"/>
              <p:cNvSpPr>
                <a:spLocks/>
              </p:cNvSpPr>
              <p:nvPr>
                <p:custDataLst>
                  <p:tags r:id="rId38"/>
                </p:custDataLst>
              </p:nvPr>
            </p:nvSpPr>
            <p:spPr bwMode="auto">
              <a:xfrm>
                <a:off x="4132685" y="3849395"/>
                <a:ext cx="12131" cy="62683"/>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grpFill/>
              <a:ln w="9525" cmpd="sng">
                <a:solidFill>
                  <a:srgbClr val="FFFFFF"/>
                </a:solidFill>
                <a:prstDash val="solid"/>
                <a:round/>
                <a:headEnd/>
                <a:tailEnd/>
              </a:ln>
            </p:spPr>
            <p:txBody>
              <a:bodyPr/>
              <a:lstStyle/>
              <a:p>
                <a:endParaRPr lang="en-GB" sz="1637"/>
              </a:p>
            </p:txBody>
          </p:sp>
          <p:sp>
            <p:nvSpPr>
              <p:cNvPr id="56" name="Freeform 160"/>
              <p:cNvSpPr>
                <a:spLocks/>
              </p:cNvSpPr>
              <p:nvPr>
                <p:custDataLst>
                  <p:tags r:id="rId39"/>
                </p:custDataLst>
              </p:nvPr>
            </p:nvSpPr>
            <p:spPr bwMode="auto">
              <a:xfrm>
                <a:off x="4049502" y="4007000"/>
                <a:ext cx="15597" cy="64475"/>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grpFill/>
              <a:ln w="9525" cmpd="sng">
                <a:solidFill>
                  <a:srgbClr val="FFFFFF"/>
                </a:solidFill>
                <a:prstDash val="solid"/>
                <a:round/>
                <a:headEnd/>
                <a:tailEnd/>
              </a:ln>
            </p:spPr>
            <p:txBody>
              <a:bodyPr/>
              <a:lstStyle/>
              <a:p>
                <a:endParaRPr lang="en-GB" sz="1637"/>
              </a:p>
            </p:txBody>
          </p:sp>
          <p:sp>
            <p:nvSpPr>
              <p:cNvPr id="57" name="Freeform 169"/>
              <p:cNvSpPr>
                <a:spLocks/>
              </p:cNvSpPr>
              <p:nvPr>
                <p:custDataLst>
                  <p:tags r:id="rId40"/>
                </p:custDataLst>
              </p:nvPr>
            </p:nvSpPr>
            <p:spPr bwMode="auto">
              <a:xfrm>
                <a:off x="7406282" y="5246347"/>
                <a:ext cx="34660" cy="12536"/>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grpFill/>
              <a:ln w="9525" cmpd="sng">
                <a:solidFill>
                  <a:srgbClr val="FFFFFF"/>
                </a:solidFill>
                <a:prstDash val="solid"/>
                <a:round/>
                <a:headEnd/>
                <a:tailEnd/>
              </a:ln>
            </p:spPr>
            <p:txBody>
              <a:bodyPr/>
              <a:lstStyle/>
              <a:p>
                <a:endParaRPr lang="en-GB" sz="1637"/>
              </a:p>
            </p:txBody>
          </p:sp>
          <p:sp>
            <p:nvSpPr>
              <p:cNvPr id="58" name="Freeform 170"/>
              <p:cNvSpPr>
                <a:spLocks/>
              </p:cNvSpPr>
              <p:nvPr>
                <p:custDataLst>
                  <p:tags r:id="rId41"/>
                </p:custDataLst>
              </p:nvPr>
            </p:nvSpPr>
            <p:spPr bwMode="auto">
              <a:xfrm>
                <a:off x="7532789" y="5396788"/>
                <a:ext cx="1734" cy="537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grpFill/>
              <a:ln w="9525" cmpd="sng">
                <a:solidFill>
                  <a:srgbClr val="FFFFFF"/>
                </a:solidFill>
                <a:prstDash val="solid"/>
                <a:round/>
                <a:headEnd/>
                <a:tailEnd/>
              </a:ln>
            </p:spPr>
            <p:txBody>
              <a:bodyPr/>
              <a:lstStyle/>
              <a:p>
                <a:endParaRPr lang="en-GB" sz="1637"/>
              </a:p>
            </p:txBody>
          </p:sp>
          <p:sp>
            <p:nvSpPr>
              <p:cNvPr id="59" name="Line 171"/>
              <p:cNvSpPr>
                <a:spLocks noChangeShapeType="1"/>
              </p:cNvSpPr>
              <p:nvPr>
                <p:custDataLst>
                  <p:tags r:id="rId42"/>
                </p:custDataLst>
              </p:nvPr>
            </p:nvSpPr>
            <p:spPr bwMode="auto">
              <a:xfrm flipV="1">
                <a:off x="7631570" y="5394997"/>
                <a:ext cx="1732" cy="14328"/>
              </a:xfrm>
              <a:prstGeom prst="line">
                <a:avLst/>
              </a:prstGeom>
              <a:grpFill/>
              <a:ln w="9525">
                <a:solidFill>
                  <a:srgbClr val="FFFFFF"/>
                </a:solidFill>
                <a:round/>
                <a:headEnd/>
                <a:tailEnd/>
              </a:ln>
            </p:spPr>
            <p:txBody>
              <a:bodyPr/>
              <a:lstStyle/>
              <a:p>
                <a:endParaRPr lang="en-GB" sz="1637"/>
              </a:p>
            </p:txBody>
          </p:sp>
          <p:sp>
            <p:nvSpPr>
              <p:cNvPr id="60" name="Freeform 172"/>
              <p:cNvSpPr>
                <a:spLocks/>
              </p:cNvSpPr>
              <p:nvPr>
                <p:custDataLst>
                  <p:tags r:id="rId43"/>
                </p:custDataLst>
              </p:nvPr>
            </p:nvSpPr>
            <p:spPr bwMode="auto">
              <a:xfrm>
                <a:off x="7631570" y="5394997"/>
                <a:ext cx="3466" cy="17910"/>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grpFill/>
              <a:ln w="9525" cmpd="sng">
                <a:solidFill>
                  <a:srgbClr val="FFFFFF"/>
                </a:solidFill>
                <a:prstDash val="solid"/>
                <a:round/>
                <a:headEnd/>
                <a:tailEnd/>
              </a:ln>
            </p:spPr>
            <p:txBody>
              <a:bodyPr/>
              <a:lstStyle/>
              <a:p>
                <a:endParaRPr lang="en-GB" sz="1637"/>
              </a:p>
            </p:txBody>
          </p:sp>
          <p:sp>
            <p:nvSpPr>
              <p:cNvPr id="61" name="Freeform 173"/>
              <p:cNvSpPr>
                <a:spLocks/>
              </p:cNvSpPr>
              <p:nvPr>
                <p:custDataLst>
                  <p:tags r:id="rId44"/>
                </p:custDataLst>
              </p:nvPr>
            </p:nvSpPr>
            <p:spPr bwMode="auto">
              <a:xfrm>
                <a:off x="7957370" y="4796815"/>
                <a:ext cx="24262" cy="32237"/>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grpFill/>
              <a:ln w="9525" cmpd="sng">
                <a:solidFill>
                  <a:srgbClr val="FFFFFF"/>
                </a:solidFill>
                <a:prstDash val="solid"/>
                <a:round/>
                <a:headEnd/>
                <a:tailEnd/>
              </a:ln>
            </p:spPr>
            <p:txBody>
              <a:bodyPr/>
              <a:lstStyle/>
              <a:p>
                <a:endParaRPr lang="en-GB" sz="1637"/>
              </a:p>
            </p:txBody>
          </p:sp>
          <p:sp>
            <p:nvSpPr>
              <p:cNvPr id="62" name="Freeform 174"/>
              <p:cNvSpPr>
                <a:spLocks/>
              </p:cNvSpPr>
              <p:nvPr>
                <p:custDataLst>
                  <p:tags r:id="rId45"/>
                </p:custDataLst>
              </p:nvPr>
            </p:nvSpPr>
            <p:spPr bwMode="auto">
              <a:xfrm>
                <a:off x="7964302" y="4714430"/>
                <a:ext cx="29460" cy="44775"/>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grpFill/>
              <a:ln w="9525" cmpd="sng">
                <a:solidFill>
                  <a:srgbClr val="FFFFFF"/>
                </a:solidFill>
                <a:prstDash val="solid"/>
                <a:round/>
                <a:headEnd/>
                <a:tailEnd/>
              </a:ln>
            </p:spPr>
            <p:txBody>
              <a:bodyPr/>
              <a:lstStyle/>
              <a:p>
                <a:endParaRPr lang="en-GB" sz="1637"/>
              </a:p>
            </p:txBody>
          </p:sp>
          <p:sp>
            <p:nvSpPr>
              <p:cNvPr id="63" name="Freeform 175"/>
              <p:cNvSpPr>
                <a:spLocks/>
              </p:cNvSpPr>
              <p:nvPr>
                <p:custDataLst>
                  <p:tags r:id="rId46"/>
                </p:custDataLst>
              </p:nvPr>
            </p:nvSpPr>
            <p:spPr bwMode="auto">
              <a:xfrm>
                <a:off x="7938306" y="4687566"/>
                <a:ext cx="19063" cy="34028"/>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grpFill/>
              <a:ln w="9525" cmpd="sng">
                <a:solidFill>
                  <a:srgbClr val="FFFFFF"/>
                </a:solidFill>
                <a:prstDash val="solid"/>
                <a:round/>
                <a:headEnd/>
                <a:tailEnd/>
              </a:ln>
            </p:spPr>
            <p:txBody>
              <a:bodyPr/>
              <a:lstStyle/>
              <a:p>
                <a:endParaRPr lang="en-GB" sz="1637"/>
              </a:p>
            </p:txBody>
          </p:sp>
          <p:sp>
            <p:nvSpPr>
              <p:cNvPr id="64" name="Freeform 176"/>
              <p:cNvSpPr>
                <a:spLocks/>
              </p:cNvSpPr>
              <p:nvPr>
                <p:custDataLst>
                  <p:tags r:id="rId47"/>
                </p:custDataLst>
              </p:nvPr>
            </p:nvSpPr>
            <p:spPr bwMode="auto">
              <a:xfrm>
                <a:off x="7849925" y="4549661"/>
                <a:ext cx="74518" cy="155815"/>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grpFill/>
              <a:ln w="9525" cmpd="sng">
                <a:solidFill>
                  <a:srgbClr val="FFFFFF"/>
                </a:solidFill>
                <a:prstDash val="solid"/>
                <a:round/>
                <a:headEnd/>
                <a:tailEnd/>
              </a:ln>
            </p:spPr>
            <p:txBody>
              <a:bodyPr/>
              <a:lstStyle/>
              <a:p>
                <a:endParaRPr lang="en-GB" sz="1637"/>
              </a:p>
            </p:txBody>
          </p:sp>
          <p:sp>
            <p:nvSpPr>
              <p:cNvPr id="65" name="Line 177"/>
              <p:cNvSpPr>
                <a:spLocks noChangeShapeType="1"/>
              </p:cNvSpPr>
              <p:nvPr>
                <p:custDataLst>
                  <p:tags r:id="rId48"/>
                </p:custDataLst>
              </p:nvPr>
            </p:nvSpPr>
            <p:spPr bwMode="auto">
              <a:xfrm flipH="1" flipV="1">
                <a:off x="7842993" y="4512052"/>
                <a:ext cx="6932" cy="37610"/>
              </a:xfrm>
              <a:prstGeom prst="line">
                <a:avLst/>
              </a:prstGeom>
              <a:grpFill/>
              <a:ln w="9525">
                <a:solidFill>
                  <a:srgbClr val="FFFFFF"/>
                </a:solidFill>
                <a:round/>
                <a:headEnd/>
                <a:tailEnd/>
              </a:ln>
            </p:spPr>
            <p:txBody>
              <a:bodyPr/>
              <a:lstStyle/>
              <a:p>
                <a:endParaRPr lang="en-GB" sz="1637"/>
              </a:p>
            </p:txBody>
          </p:sp>
          <p:sp>
            <p:nvSpPr>
              <p:cNvPr id="66" name="Freeform 178"/>
              <p:cNvSpPr>
                <a:spLocks/>
              </p:cNvSpPr>
              <p:nvPr>
                <p:custDataLst>
                  <p:tags r:id="rId49"/>
                </p:custDataLst>
              </p:nvPr>
            </p:nvSpPr>
            <p:spPr bwMode="auto">
              <a:xfrm>
                <a:off x="7842993" y="4494142"/>
                <a:ext cx="6932" cy="17910"/>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grpFill/>
              <a:ln w="9525" cmpd="sng">
                <a:solidFill>
                  <a:srgbClr val="FFFFFF"/>
                </a:solidFill>
                <a:prstDash val="solid"/>
                <a:round/>
                <a:headEnd/>
                <a:tailEnd/>
              </a:ln>
            </p:spPr>
            <p:txBody>
              <a:bodyPr/>
              <a:lstStyle/>
              <a:p>
                <a:endParaRPr lang="en-GB" sz="1637"/>
              </a:p>
            </p:txBody>
          </p:sp>
          <p:sp>
            <p:nvSpPr>
              <p:cNvPr id="67" name="Line 179"/>
              <p:cNvSpPr>
                <a:spLocks noChangeShapeType="1"/>
              </p:cNvSpPr>
              <p:nvPr>
                <p:custDataLst>
                  <p:tags r:id="rId50"/>
                </p:custDataLst>
              </p:nvPr>
            </p:nvSpPr>
            <p:spPr bwMode="auto">
              <a:xfrm flipV="1">
                <a:off x="7849925" y="4479814"/>
                <a:ext cx="0" cy="14328"/>
              </a:xfrm>
              <a:prstGeom prst="line">
                <a:avLst/>
              </a:prstGeom>
              <a:grpFill/>
              <a:ln w="9525">
                <a:solidFill>
                  <a:srgbClr val="FFFFFF"/>
                </a:solidFill>
                <a:round/>
                <a:headEnd/>
                <a:tailEnd/>
              </a:ln>
            </p:spPr>
            <p:txBody>
              <a:bodyPr/>
              <a:lstStyle/>
              <a:p>
                <a:endParaRPr lang="en-GB" sz="1637"/>
              </a:p>
            </p:txBody>
          </p:sp>
          <p:sp>
            <p:nvSpPr>
              <p:cNvPr id="68" name="Freeform 180"/>
              <p:cNvSpPr>
                <a:spLocks/>
              </p:cNvSpPr>
              <p:nvPr>
                <p:custDataLst>
                  <p:tags r:id="rId51"/>
                </p:custDataLst>
              </p:nvPr>
            </p:nvSpPr>
            <p:spPr bwMode="auto">
              <a:xfrm>
                <a:off x="7799668" y="4404594"/>
                <a:ext cx="50257" cy="75221"/>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grpFill/>
              <a:ln w="9525" cmpd="sng">
                <a:solidFill>
                  <a:srgbClr val="FFFFFF"/>
                </a:solidFill>
                <a:prstDash val="solid"/>
                <a:round/>
                <a:headEnd/>
                <a:tailEnd/>
              </a:ln>
            </p:spPr>
            <p:txBody>
              <a:bodyPr/>
              <a:lstStyle/>
              <a:p>
                <a:endParaRPr lang="en-GB" sz="1637"/>
              </a:p>
            </p:txBody>
          </p:sp>
          <p:sp>
            <p:nvSpPr>
              <p:cNvPr id="69" name="Freeform 181"/>
              <p:cNvSpPr>
                <a:spLocks/>
              </p:cNvSpPr>
              <p:nvPr>
                <p:custDataLst>
                  <p:tags r:id="rId52"/>
                </p:custDataLst>
              </p:nvPr>
            </p:nvSpPr>
            <p:spPr bwMode="auto">
              <a:xfrm>
                <a:off x="7815265" y="4340119"/>
                <a:ext cx="1732" cy="57311"/>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grpFill/>
              <a:ln w="9525" cmpd="sng">
                <a:solidFill>
                  <a:srgbClr val="FFFFFF"/>
                </a:solidFill>
                <a:prstDash val="solid"/>
                <a:round/>
                <a:headEnd/>
                <a:tailEnd/>
              </a:ln>
            </p:spPr>
            <p:txBody>
              <a:bodyPr/>
              <a:lstStyle/>
              <a:p>
                <a:endParaRPr lang="en-GB" sz="1637"/>
              </a:p>
            </p:txBody>
          </p:sp>
          <p:sp>
            <p:nvSpPr>
              <p:cNvPr id="70" name="Freeform 182"/>
              <p:cNvSpPr>
                <a:spLocks/>
              </p:cNvSpPr>
              <p:nvPr>
                <p:custDataLst>
                  <p:tags r:id="rId53"/>
                </p:custDataLst>
              </p:nvPr>
            </p:nvSpPr>
            <p:spPr bwMode="auto">
              <a:xfrm>
                <a:off x="7822197" y="4332955"/>
                <a:ext cx="8664" cy="4119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grpFill/>
              <a:ln w="9525" cmpd="sng">
                <a:solidFill>
                  <a:srgbClr val="FFFFFF"/>
                </a:solidFill>
                <a:prstDash val="solid"/>
                <a:round/>
                <a:headEnd/>
                <a:tailEnd/>
              </a:ln>
            </p:spPr>
            <p:txBody>
              <a:bodyPr/>
              <a:lstStyle/>
              <a:p>
                <a:endParaRPr lang="en-GB" sz="1637"/>
              </a:p>
            </p:txBody>
          </p:sp>
          <p:sp>
            <p:nvSpPr>
              <p:cNvPr id="71" name="Freeform 183"/>
              <p:cNvSpPr>
                <a:spLocks/>
              </p:cNvSpPr>
              <p:nvPr>
                <p:custDataLst>
                  <p:tags r:id="rId54"/>
                </p:custDataLst>
              </p:nvPr>
            </p:nvSpPr>
            <p:spPr bwMode="auto">
              <a:xfrm>
                <a:off x="7839527" y="4311464"/>
                <a:ext cx="1732" cy="25074"/>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grpFill/>
              <a:ln w="9525" cmpd="sng">
                <a:solidFill>
                  <a:srgbClr val="FFFFFF"/>
                </a:solidFill>
                <a:prstDash val="solid"/>
                <a:round/>
                <a:headEnd/>
                <a:tailEnd/>
              </a:ln>
            </p:spPr>
            <p:txBody>
              <a:bodyPr/>
              <a:lstStyle/>
              <a:p>
                <a:endParaRPr lang="en-GB" sz="1637"/>
              </a:p>
            </p:txBody>
          </p:sp>
          <p:sp>
            <p:nvSpPr>
              <p:cNvPr id="72" name="Line 184"/>
              <p:cNvSpPr>
                <a:spLocks noChangeShapeType="1"/>
              </p:cNvSpPr>
              <p:nvPr>
                <p:custDataLst>
                  <p:tags r:id="rId55"/>
                </p:custDataLst>
              </p:nvPr>
            </p:nvSpPr>
            <p:spPr bwMode="auto">
              <a:xfrm flipV="1">
                <a:off x="7839527" y="4332955"/>
                <a:ext cx="1732" cy="3582"/>
              </a:xfrm>
              <a:prstGeom prst="line">
                <a:avLst/>
              </a:prstGeom>
              <a:grpFill/>
              <a:ln w="9525">
                <a:solidFill>
                  <a:srgbClr val="FFFFFF"/>
                </a:solidFill>
                <a:round/>
                <a:headEnd/>
                <a:tailEnd/>
              </a:ln>
            </p:spPr>
            <p:txBody>
              <a:bodyPr/>
              <a:lstStyle/>
              <a:p>
                <a:endParaRPr lang="en-GB" sz="1637"/>
              </a:p>
            </p:txBody>
          </p:sp>
          <p:sp>
            <p:nvSpPr>
              <p:cNvPr id="73" name="Freeform 185"/>
              <p:cNvSpPr>
                <a:spLocks/>
              </p:cNvSpPr>
              <p:nvPr>
                <p:custDataLst>
                  <p:tags r:id="rId56"/>
                </p:custDataLst>
              </p:nvPr>
            </p:nvSpPr>
            <p:spPr bwMode="auto">
              <a:xfrm>
                <a:off x="7822197" y="4315046"/>
                <a:ext cx="1732" cy="17910"/>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grpFill/>
              <a:ln w="9525" cmpd="sng">
                <a:solidFill>
                  <a:srgbClr val="FFFFFF"/>
                </a:solidFill>
                <a:prstDash val="solid"/>
                <a:round/>
                <a:headEnd/>
                <a:tailEnd/>
              </a:ln>
            </p:spPr>
            <p:txBody>
              <a:bodyPr/>
              <a:lstStyle/>
              <a:p>
                <a:endParaRPr lang="en-GB" sz="1637"/>
              </a:p>
            </p:txBody>
          </p:sp>
          <p:sp>
            <p:nvSpPr>
              <p:cNvPr id="74" name="Freeform 186"/>
              <p:cNvSpPr>
                <a:spLocks/>
              </p:cNvSpPr>
              <p:nvPr>
                <p:custDataLst>
                  <p:tags r:id="rId57"/>
                </p:custDataLst>
              </p:nvPr>
            </p:nvSpPr>
            <p:spPr bwMode="auto">
              <a:xfrm>
                <a:off x="7517193" y="5430816"/>
                <a:ext cx="105711" cy="98504"/>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grpFill/>
              <a:ln w="9525" cmpd="sng">
                <a:solidFill>
                  <a:srgbClr val="FFFFFF"/>
                </a:solidFill>
                <a:prstDash val="solid"/>
                <a:round/>
                <a:headEnd/>
                <a:tailEnd/>
              </a:ln>
            </p:spPr>
            <p:txBody>
              <a:bodyPr/>
              <a:lstStyle/>
              <a:p>
                <a:endParaRPr lang="en-GB" sz="1637"/>
              </a:p>
            </p:txBody>
          </p:sp>
          <p:sp>
            <p:nvSpPr>
              <p:cNvPr id="75" name="Freeform 187"/>
              <p:cNvSpPr>
                <a:spLocks/>
              </p:cNvSpPr>
              <p:nvPr>
                <p:custDataLst>
                  <p:tags r:id="rId58"/>
                </p:custDataLst>
              </p:nvPr>
            </p:nvSpPr>
            <p:spPr bwMode="auto">
              <a:xfrm>
                <a:off x="7667962" y="4549661"/>
                <a:ext cx="3466" cy="19701"/>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grpFill/>
              <a:ln w="9525" cmpd="sng">
                <a:solidFill>
                  <a:srgbClr val="FFFFFF"/>
                </a:solidFill>
                <a:prstDash val="solid"/>
                <a:round/>
                <a:headEnd/>
                <a:tailEnd/>
              </a:ln>
            </p:spPr>
            <p:txBody>
              <a:bodyPr/>
              <a:lstStyle/>
              <a:p>
                <a:endParaRPr lang="en-GB" sz="1637"/>
              </a:p>
            </p:txBody>
          </p:sp>
          <p:sp>
            <p:nvSpPr>
              <p:cNvPr id="76" name="Freeform 188"/>
              <p:cNvSpPr>
                <a:spLocks/>
              </p:cNvSpPr>
              <p:nvPr>
                <p:custDataLst>
                  <p:tags r:id="rId59"/>
                </p:custDataLst>
              </p:nvPr>
            </p:nvSpPr>
            <p:spPr bwMode="auto">
              <a:xfrm>
                <a:off x="7595176" y="4461905"/>
                <a:ext cx="17330" cy="17910"/>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grpFill/>
              <a:ln w="9525" cmpd="sng">
                <a:solidFill>
                  <a:srgbClr val="FFFFFF"/>
                </a:solidFill>
                <a:prstDash val="solid"/>
                <a:round/>
                <a:headEnd/>
                <a:tailEnd/>
              </a:ln>
            </p:spPr>
            <p:txBody>
              <a:bodyPr/>
              <a:lstStyle/>
              <a:p>
                <a:endParaRPr lang="en-GB" sz="1637"/>
              </a:p>
            </p:txBody>
          </p:sp>
          <p:sp>
            <p:nvSpPr>
              <p:cNvPr id="77" name="Freeform 189"/>
              <p:cNvSpPr>
                <a:spLocks/>
              </p:cNvSpPr>
              <p:nvPr>
                <p:custDataLst>
                  <p:tags r:id="rId60"/>
                </p:custDataLst>
              </p:nvPr>
            </p:nvSpPr>
            <p:spPr bwMode="auto">
              <a:xfrm>
                <a:off x="7612506" y="4363401"/>
                <a:ext cx="3466" cy="10746"/>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grpFill/>
              <a:ln w="9525" cmpd="sng">
                <a:solidFill>
                  <a:srgbClr val="FFFFFF"/>
                </a:solidFill>
                <a:prstDash val="solid"/>
                <a:round/>
                <a:headEnd/>
                <a:tailEnd/>
              </a:ln>
            </p:spPr>
            <p:txBody>
              <a:bodyPr/>
              <a:lstStyle/>
              <a:p>
                <a:endParaRPr lang="en-GB" sz="1637"/>
              </a:p>
            </p:txBody>
          </p:sp>
          <p:sp>
            <p:nvSpPr>
              <p:cNvPr id="78" name="Freeform 190"/>
              <p:cNvSpPr>
                <a:spLocks/>
              </p:cNvSpPr>
              <p:nvPr>
                <p:custDataLst>
                  <p:tags r:id="rId61"/>
                </p:custDataLst>
              </p:nvPr>
            </p:nvSpPr>
            <p:spPr bwMode="auto">
              <a:xfrm>
                <a:off x="7437476" y="4366983"/>
                <a:ext cx="39858" cy="25074"/>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grpFill/>
              <a:ln w="9525" cmpd="sng">
                <a:solidFill>
                  <a:srgbClr val="FFFFFF"/>
                </a:solidFill>
                <a:prstDash val="solid"/>
                <a:round/>
                <a:headEnd/>
                <a:tailEnd/>
              </a:ln>
            </p:spPr>
            <p:txBody>
              <a:bodyPr/>
              <a:lstStyle/>
              <a:p>
                <a:endParaRPr lang="en-GB" sz="1637"/>
              </a:p>
            </p:txBody>
          </p:sp>
          <p:sp>
            <p:nvSpPr>
              <p:cNvPr id="79" name="Freeform 191"/>
              <p:cNvSpPr>
                <a:spLocks/>
              </p:cNvSpPr>
              <p:nvPr>
                <p:custDataLst>
                  <p:tags r:id="rId62"/>
                </p:custDataLst>
              </p:nvPr>
            </p:nvSpPr>
            <p:spPr bwMode="auto">
              <a:xfrm>
                <a:off x="7704355" y="4889945"/>
                <a:ext cx="1732" cy="16119"/>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grpFill/>
              <a:ln w="9525" cmpd="sng">
                <a:solidFill>
                  <a:srgbClr val="FFFFFF"/>
                </a:solidFill>
                <a:prstDash val="solid"/>
                <a:round/>
                <a:headEnd/>
                <a:tailEnd/>
              </a:ln>
            </p:spPr>
            <p:txBody>
              <a:bodyPr/>
              <a:lstStyle/>
              <a:p>
                <a:endParaRPr lang="en-GB" sz="1637"/>
              </a:p>
            </p:txBody>
          </p:sp>
          <p:sp>
            <p:nvSpPr>
              <p:cNvPr id="80" name="Freeform 192"/>
              <p:cNvSpPr>
                <a:spLocks/>
              </p:cNvSpPr>
              <p:nvPr>
                <p:custDataLst>
                  <p:tags r:id="rId63"/>
                </p:custDataLst>
              </p:nvPr>
            </p:nvSpPr>
            <p:spPr bwMode="auto">
              <a:xfrm>
                <a:off x="6870791" y="4332955"/>
                <a:ext cx="1112572" cy="1024432"/>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grpFill/>
              <a:ln w="9525" cmpd="sng">
                <a:solidFill>
                  <a:srgbClr val="FFFFFF"/>
                </a:solidFill>
                <a:prstDash val="solid"/>
                <a:round/>
                <a:headEnd/>
                <a:tailEnd/>
              </a:ln>
            </p:spPr>
            <p:txBody>
              <a:bodyPr/>
              <a:lstStyle/>
              <a:p>
                <a:endParaRPr lang="en-GB" sz="1637"/>
              </a:p>
            </p:txBody>
          </p:sp>
          <p:sp>
            <p:nvSpPr>
              <p:cNvPr id="81" name="Freeform 226"/>
              <p:cNvSpPr>
                <a:spLocks/>
              </p:cNvSpPr>
              <p:nvPr>
                <p:custDataLst>
                  <p:tags r:id="rId64"/>
                </p:custDataLst>
              </p:nvPr>
            </p:nvSpPr>
            <p:spPr bwMode="auto">
              <a:xfrm>
                <a:off x="4089361" y="1254286"/>
                <a:ext cx="258213" cy="103876"/>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82" name="Freeform 227"/>
              <p:cNvSpPr>
                <a:spLocks/>
              </p:cNvSpPr>
              <p:nvPr>
                <p:custDataLst>
                  <p:tags r:id="rId65"/>
                </p:custDataLst>
              </p:nvPr>
            </p:nvSpPr>
            <p:spPr bwMode="auto">
              <a:xfrm>
                <a:off x="4009644" y="1513976"/>
                <a:ext cx="490432" cy="40834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83" name="Freeform 228"/>
              <p:cNvSpPr>
                <a:spLocks/>
              </p:cNvSpPr>
              <p:nvPr>
                <p:custDataLst>
                  <p:tags r:id="rId66"/>
                </p:custDataLst>
              </p:nvPr>
            </p:nvSpPr>
            <p:spPr bwMode="auto">
              <a:xfrm>
                <a:off x="4380501" y="2463188"/>
                <a:ext cx="53722" cy="102084"/>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grpFill/>
              <a:ln w="9525" cmpd="sng">
                <a:solidFill>
                  <a:srgbClr val="FFFFFF"/>
                </a:solidFill>
                <a:prstDash val="solid"/>
                <a:round/>
                <a:headEnd/>
                <a:tailEnd/>
              </a:ln>
            </p:spPr>
            <p:txBody>
              <a:bodyPr/>
              <a:lstStyle/>
              <a:p>
                <a:endParaRPr lang="en-GB" sz="1637"/>
              </a:p>
            </p:txBody>
          </p:sp>
          <p:sp>
            <p:nvSpPr>
              <p:cNvPr id="84" name="Freeform 229"/>
              <p:cNvSpPr>
                <a:spLocks/>
              </p:cNvSpPr>
              <p:nvPr>
                <p:custDataLst>
                  <p:tags r:id="rId67"/>
                </p:custDataLst>
              </p:nvPr>
            </p:nvSpPr>
            <p:spPr bwMode="auto">
              <a:xfrm>
                <a:off x="4061633" y="2282300"/>
                <a:ext cx="91847" cy="66266"/>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85" name="Freeform 232"/>
              <p:cNvSpPr>
                <a:spLocks/>
              </p:cNvSpPr>
              <p:nvPr>
                <p:custDataLst>
                  <p:tags r:id="rId68"/>
                </p:custDataLst>
              </p:nvPr>
            </p:nvSpPr>
            <p:spPr bwMode="auto">
              <a:xfrm>
                <a:off x="4803348" y="2774816"/>
                <a:ext cx="36392" cy="148650"/>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grpFill/>
              <a:ln w="9525" cmpd="sng">
                <a:solidFill>
                  <a:srgbClr val="FFFFFF"/>
                </a:solidFill>
                <a:prstDash val="solid"/>
                <a:round/>
                <a:headEnd/>
                <a:tailEnd/>
              </a:ln>
            </p:spPr>
            <p:txBody>
              <a:bodyPr/>
              <a:lstStyle/>
              <a:p>
                <a:endParaRPr lang="en-GB" sz="1637"/>
              </a:p>
            </p:txBody>
          </p:sp>
          <p:sp>
            <p:nvSpPr>
              <p:cNvPr id="86" name="Freeform 233"/>
              <p:cNvSpPr>
                <a:spLocks/>
              </p:cNvSpPr>
              <p:nvPr>
                <p:custDataLst>
                  <p:tags r:id="rId69"/>
                </p:custDataLst>
              </p:nvPr>
            </p:nvSpPr>
            <p:spPr bwMode="auto">
              <a:xfrm>
                <a:off x="4747893" y="2833917"/>
                <a:ext cx="76251" cy="146859"/>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grpFill/>
              <a:ln w="9525" cmpd="sng">
                <a:solidFill>
                  <a:srgbClr val="FFFFFF"/>
                </a:solidFill>
                <a:prstDash val="solid"/>
                <a:round/>
                <a:headEnd/>
                <a:tailEnd/>
              </a:ln>
            </p:spPr>
            <p:txBody>
              <a:bodyPr/>
              <a:lstStyle/>
              <a:p>
                <a:endParaRPr lang="en-GB" sz="1637"/>
              </a:p>
            </p:txBody>
          </p:sp>
          <p:sp>
            <p:nvSpPr>
              <p:cNvPr id="87" name="Freeform 235"/>
              <p:cNvSpPr>
                <a:spLocks/>
              </p:cNvSpPr>
              <p:nvPr>
                <p:custDataLst>
                  <p:tags r:id="rId70"/>
                </p:custDataLst>
              </p:nvPr>
            </p:nvSpPr>
            <p:spPr bwMode="auto">
              <a:xfrm>
                <a:off x="3453357" y="3020177"/>
                <a:ext cx="334465" cy="440577"/>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grpFill/>
              <a:ln w="9525" cmpd="sng">
                <a:solidFill>
                  <a:srgbClr val="FFFFFF"/>
                </a:solidFill>
                <a:prstDash val="solid"/>
                <a:round/>
                <a:headEnd/>
                <a:tailEnd/>
              </a:ln>
            </p:spPr>
            <p:txBody>
              <a:bodyPr/>
              <a:lstStyle/>
              <a:p>
                <a:endParaRPr lang="en-GB" sz="1637"/>
              </a:p>
            </p:txBody>
          </p:sp>
          <p:sp>
            <p:nvSpPr>
              <p:cNvPr id="88" name="Freeform 236"/>
              <p:cNvSpPr>
                <a:spLocks/>
              </p:cNvSpPr>
              <p:nvPr>
                <p:custDataLst>
                  <p:tags r:id="rId71"/>
                </p:custDataLst>
              </p:nvPr>
            </p:nvSpPr>
            <p:spPr bwMode="auto">
              <a:xfrm>
                <a:off x="3579865" y="3088234"/>
                <a:ext cx="452307" cy="528335"/>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grpFill/>
              <a:ln w="9525" cmpd="sng">
                <a:solidFill>
                  <a:srgbClr val="FFFFFF"/>
                </a:solidFill>
                <a:prstDash val="solid"/>
                <a:round/>
                <a:headEnd/>
                <a:tailEnd/>
              </a:ln>
            </p:spPr>
            <p:txBody>
              <a:bodyPr/>
              <a:lstStyle/>
              <a:p>
                <a:endParaRPr lang="en-GB" sz="1637"/>
              </a:p>
            </p:txBody>
          </p:sp>
          <p:sp>
            <p:nvSpPr>
              <p:cNvPr id="89" name="Freeform 237"/>
              <p:cNvSpPr>
                <a:spLocks/>
              </p:cNvSpPr>
              <p:nvPr>
                <p:custDataLst>
                  <p:tags r:id="rId72"/>
                </p:custDataLst>
              </p:nvPr>
            </p:nvSpPr>
            <p:spPr bwMode="auto">
              <a:xfrm>
                <a:off x="3687309" y="2644075"/>
                <a:ext cx="538956" cy="653703"/>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grpFill/>
              <a:ln w="9525" cmpd="sng">
                <a:solidFill>
                  <a:srgbClr val="FFFFFF"/>
                </a:solidFill>
                <a:prstDash val="solid"/>
                <a:round/>
                <a:headEnd/>
                <a:tailEnd/>
              </a:ln>
            </p:spPr>
            <p:txBody>
              <a:bodyPr/>
              <a:lstStyle/>
              <a:p>
                <a:endParaRPr lang="en-GB" sz="1637"/>
              </a:p>
            </p:txBody>
          </p:sp>
          <p:sp>
            <p:nvSpPr>
              <p:cNvPr id="90" name="Freeform 238"/>
              <p:cNvSpPr>
                <a:spLocks/>
              </p:cNvSpPr>
              <p:nvPr>
                <p:custDataLst>
                  <p:tags r:id="rId73"/>
                </p:custDataLst>
              </p:nvPr>
            </p:nvSpPr>
            <p:spPr bwMode="auto">
              <a:xfrm>
                <a:off x="4163878" y="2796307"/>
                <a:ext cx="419381" cy="492515"/>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grpFill/>
              <a:ln w="9525" cmpd="sng">
                <a:solidFill>
                  <a:srgbClr val="FFFFFF"/>
                </a:solidFill>
                <a:prstDash val="solid"/>
                <a:round/>
                <a:headEnd/>
                <a:tailEnd/>
              </a:ln>
            </p:spPr>
            <p:txBody>
              <a:bodyPr/>
              <a:lstStyle/>
              <a:p>
                <a:endParaRPr lang="en-GB" sz="1637"/>
              </a:p>
            </p:txBody>
          </p:sp>
          <p:sp>
            <p:nvSpPr>
              <p:cNvPr id="91" name="Freeform 239"/>
              <p:cNvSpPr>
                <a:spLocks/>
              </p:cNvSpPr>
              <p:nvPr>
                <p:custDataLst>
                  <p:tags r:id="rId74"/>
                </p:custDataLst>
              </p:nvPr>
            </p:nvSpPr>
            <p:spPr bwMode="auto">
              <a:xfrm>
                <a:off x="4111889" y="2644075"/>
                <a:ext cx="102246" cy="266854"/>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grpFill/>
              <a:ln w="9525" cmpd="sng">
                <a:solidFill>
                  <a:srgbClr val="FFFFFF"/>
                </a:solidFill>
                <a:prstDash val="solid"/>
                <a:round/>
                <a:headEnd/>
                <a:tailEnd/>
              </a:ln>
            </p:spPr>
            <p:txBody>
              <a:bodyPr/>
              <a:lstStyle/>
              <a:p>
                <a:endParaRPr lang="en-GB" sz="1637"/>
              </a:p>
            </p:txBody>
          </p:sp>
          <p:sp>
            <p:nvSpPr>
              <p:cNvPr id="92" name="Freeform 240"/>
              <p:cNvSpPr>
                <a:spLocks/>
              </p:cNvSpPr>
              <p:nvPr>
                <p:custDataLst>
                  <p:tags r:id="rId75"/>
                </p:custDataLst>
              </p:nvPr>
            </p:nvSpPr>
            <p:spPr bwMode="auto">
              <a:xfrm>
                <a:off x="3437761" y="2995104"/>
                <a:ext cx="253015" cy="243571"/>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grpFill/>
              <a:ln w="9525" cmpd="sng">
                <a:solidFill>
                  <a:srgbClr val="FFFFFF"/>
                </a:solidFill>
                <a:prstDash val="solid"/>
                <a:round/>
                <a:headEnd/>
                <a:tailEnd/>
              </a:ln>
            </p:spPr>
            <p:txBody>
              <a:bodyPr/>
              <a:lstStyle/>
              <a:p>
                <a:endParaRPr lang="en-GB" sz="1637"/>
              </a:p>
            </p:txBody>
          </p:sp>
          <p:sp>
            <p:nvSpPr>
              <p:cNvPr id="93" name="Freeform 242"/>
              <p:cNvSpPr>
                <a:spLocks/>
              </p:cNvSpPr>
              <p:nvPr>
                <p:custDataLst>
                  <p:tags r:id="rId76"/>
                </p:custDataLst>
              </p:nvPr>
            </p:nvSpPr>
            <p:spPr bwMode="auto">
              <a:xfrm>
                <a:off x="4267857" y="1947390"/>
                <a:ext cx="15597" cy="64475"/>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94" name="Freeform 244"/>
              <p:cNvSpPr>
                <a:spLocks/>
              </p:cNvSpPr>
              <p:nvPr>
                <p:custDataLst>
                  <p:tags r:id="rId77"/>
                </p:custDataLst>
              </p:nvPr>
            </p:nvSpPr>
            <p:spPr bwMode="auto">
              <a:xfrm>
                <a:off x="4295585" y="1922316"/>
                <a:ext cx="29461" cy="64475"/>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95" name="Freeform 247"/>
              <p:cNvSpPr>
                <a:spLocks/>
              </p:cNvSpPr>
              <p:nvPr>
                <p:custDataLst>
                  <p:tags r:id="rId78"/>
                </p:custDataLst>
              </p:nvPr>
            </p:nvSpPr>
            <p:spPr bwMode="auto">
              <a:xfrm>
                <a:off x="4300784" y="3595078"/>
                <a:ext cx="355260" cy="275809"/>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grpFill/>
              <a:ln w="9525" cmpd="sng">
                <a:solidFill>
                  <a:srgbClr val="FFFFFF"/>
                </a:solidFill>
                <a:prstDash val="solid"/>
                <a:round/>
                <a:headEnd/>
                <a:tailEnd/>
              </a:ln>
            </p:spPr>
            <p:txBody>
              <a:bodyPr/>
              <a:lstStyle/>
              <a:p>
                <a:endParaRPr lang="en-GB" sz="1637"/>
              </a:p>
            </p:txBody>
          </p:sp>
          <p:sp>
            <p:nvSpPr>
              <p:cNvPr id="96" name="Freeform 248"/>
              <p:cNvSpPr>
                <a:spLocks/>
              </p:cNvSpPr>
              <p:nvPr>
                <p:custDataLst>
                  <p:tags r:id="rId79"/>
                </p:custDataLst>
              </p:nvPr>
            </p:nvSpPr>
            <p:spPr bwMode="auto">
              <a:xfrm>
                <a:off x="4231465" y="3784920"/>
                <a:ext cx="545888" cy="623256"/>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grpFill/>
              <a:ln w="9525" cmpd="sng">
                <a:solidFill>
                  <a:srgbClr val="FFFFFF"/>
                </a:solidFill>
                <a:prstDash val="solid"/>
                <a:round/>
                <a:headEnd/>
                <a:tailEnd/>
              </a:ln>
            </p:spPr>
            <p:txBody>
              <a:bodyPr/>
              <a:lstStyle/>
              <a:p>
                <a:endParaRPr lang="en-GB" sz="1637"/>
              </a:p>
            </p:txBody>
          </p:sp>
          <p:sp>
            <p:nvSpPr>
              <p:cNvPr id="97" name="Freeform 249"/>
              <p:cNvSpPr>
                <a:spLocks/>
              </p:cNvSpPr>
              <p:nvPr>
                <p:custDataLst>
                  <p:tags r:id="rId80"/>
                </p:custDataLst>
              </p:nvPr>
            </p:nvSpPr>
            <p:spPr bwMode="auto">
              <a:xfrm>
                <a:off x="4162146" y="3897750"/>
                <a:ext cx="60654" cy="62684"/>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grpFill/>
              <a:ln w="9525" cmpd="sng">
                <a:solidFill>
                  <a:srgbClr val="FFFFFF"/>
                </a:solidFill>
                <a:prstDash val="solid"/>
                <a:round/>
                <a:headEnd/>
                <a:tailEnd/>
              </a:ln>
            </p:spPr>
            <p:txBody>
              <a:bodyPr/>
              <a:lstStyle/>
              <a:p>
                <a:endParaRPr lang="en-GB" sz="1637"/>
              </a:p>
            </p:txBody>
          </p:sp>
          <p:sp>
            <p:nvSpPr>
              <p:cNvPr id="98" name="Freeform 250"/>
              <p:cNvSpPr>
                <a:spLocks/>
              </p:cNvSpPr>
              <p:nvPr>
                <p:custDataLst>
                  <p:tags r:id="rId81"/>
                </p:custDataLst>
              </p:nvPr>
            </p:nvSpPr>
            <p:spPr bwMode="auto">
              <a:xfrm>
                <a:off x="4143082" y="3897750"/>
                <a:ext cx="166366" cy="22745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grpFill/>
              <a:ln w="9525" cmpd="sng">
                <a:solidFill>
                  <a:srgbClr val="FFFFFF"/>
                </a:solidFill>
                <a:prstDash val="solid"/>
                <a:round/>
                <a:headEnd/>
                <a:tailEnd/>
              </a:ln>
            </p:spPr>
            <p:txBody>
              <a:bodyPr/>
              <a:lstStyle/>
              <a:p>
                <a:endParaRPr lang="en-GB" sz="1637"/>
              </a:p>
            </p:txBody>
          </p:sp>
          <p:sp>
            <p:nvSpPr>
              <p:cNvPr id="99" name="Freeform 251"/>
              <p:cNvSpPr>
                <a:spLocks/>
              </p:cNvSpPr>
              <p:nvPr>
                <p:custDataLst>
                  <p:tags r:id="rId82"/>
                </p:custDataLst>
              </p:nvPr>
            </p:nvSpPr>
            <p:spPr bwMode="auto">
              <a:xfrm>
                <a:off x="4725363" y="4354447"/>
                <a:ext cx="284209" cy="587437"/>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grpFill/>
              <a:ln w="9525" cmpd="sng">
                <a:solidFill>
                  <a:srgbClr val="FFFFFF"/>
                </a:solidFill>
                <a:prstDash val="solid"/>
                <a:round/>
                <a:headEnd/>
                <a:tailEnd/>
              </a:ln>
            </p:spPr>
            <p:txBody>
              <a:bodyPr/>
              <a:lstStyle/>
              <a:p>
                <a:endParaRPr lang="en-GB" sz="1637"/>
              </a:p>
            </p:txBody>
          </p:sp>
          <p:sp>
            <p:nvSpPr>
              <p:cNvPr id="100" name="Freeform 252"/>
              <p:cNvSpPr>
                <a:spLocks/>
              </p:cNvSpPr>
              <p:nvPr>
                <p:custDataLst>
                  <p:tags r:id="rId83"/>
                </p:custDataLst>
              </p:nvPr>
            </p:nvSpPr>
            <p:spPr bwMode="auto">
              <a:xfrm>
                <a:off x="4435956" y="4624882"/>
                <a:ext cx="259947" cy="324165"/>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grpFill/>
              <a:ln w="9525" cmpd="sng">
                <a:solidFill>
                  <a:srgbClr val="FFFFFF"/>
                </a:solidFill>
                <a:prstDash val="solid"/>
                <a:round/>
                <a:headEnd/>
                <a:tailEnd/>
              </a:ln>
            </p:spPr>
            <p:txBody>
              <a:bodyPr/>
              <a:lstStyle/>
              <a:p>
                <a:endParaRPr lang="en-GB" sz="1637"/>
              </a:p>
            </p:txBody>
          </p:sp>
          <p:sp>
            <p:nvSpPr>
              <p:cNvPr id="101" name="Freeform 253"/>
              <p:cNvSpPr>
                <a:spLocks/>
              </p:cNvSpPr>
              <p:nvPr>
                <p:custDataLst>
                  <p:tags r:id="rId84"/>
                </p:custDataLst>
              </p:nvPr>
            </p:nvSpPr>
            <p:spPr bwMode="auto">
              <a:xfrm>
                <a:off x="5061561" y="4401012"/>
                <a:ext cx="214889" cy="490724"/>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grpFill/>
              <a:ln w="9525" cmpd="sng">
                <a:solidFill>
                  <a:srgbClr val="FFFFFF"/>
                </a:solidFill>
                <a:prstDash val="solid"/>
                <a:round/>
                <a:headEnd/>
                <a:tailEnd/>
              </a:ln>
            </p:spPr>
            <p:txBody>
              <a:bodyPr/>
              <a:lstStyle/>
              <a:p>
                <a:endParaRPr lang="en-GB" sz="1637"/>
              </a:p>
            </p:txBody>
          </p:sp>
          <p:sp>
            <p:nvSpPr>
              <p:cNvPr id="102" name="Freeform 254"/>
              <p:cNvSpPr>
                <a:spLocks/>
              </p:cNvSpPr>
              <p:nvPr>
                <p:custDataLst>
                  <p:tags r:id="rId85"/>
                </p:custDataLst>
              </p:nvPr>
            </p:nvSpPr>
            <p:spPr bwMode="auto">
              <a:xfrm>
                <a:off x="4708034" y="4060729"/>
                <a:ext cx="39859" cy="75221"/>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grpFill/>
              <a:ln w="9525" cmpd="sng">
                <a:solidFill>
                  <a:srgbClr val="FFFFFF"/>
                </a:solidFill>
                <a:prstDash val="solid"/>
                <a:round/>
                <a:headEnd/>
                <a:tailEnd/>
              </a:ln>
            </p:spPr>
            <p:txBody>
              <a:bodyPr/>
              <a:lstStyle/>
              <a:p>
                <a:endParaRPr lang="en-GB" sz="1637"/>
              </a:p>
            </p:txBody>
          </p:sp>
          <p:sp>
            <p:nvSpPr>
              <p:cNvPr id="103" name="Freeform 255"/>
              <p:cNvSpPr>
                <a:spLocks/>
              </p:cNvSpPr>
              <p:nvPr>
                <p:custDataLst>
                  <p:tags r:id="rId86"/>
                </p:custDataLst>
              </p:nvPr>
            </p:nvSpPr>
            <p:spPr bwMode="auto">
              <a:xfrm>
                <a:off x="4695903" y="4015954"/>
                <a:ext cx="60654" cy="68057"/>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grpFill/>
              <a:ln w="9525" cmpd="sng">
                <a:solidFill>
                  <a:srgbClr val="FFFFFF"/>
                </a:solidFill>
                <a:prstDash val="solid"/>
                <a:round/>
                <a:headEnd/>
                <a:tailEnd/>
              </a:ln>
            </p:spPr>
            <p:txBody>
              <a:bodyPr/>
              <a:lstStyle/>
              <a:p>
                <a:endParaRPr lang="en-GB" sz="1637"/>
              </a:p>
            </p:txBody>
          </p:sp>
          <p:sp>
            <p:nvSpPr>
              <p:cNvPr id="104" name="Freeform 256"/>
              <p:cNvSpPr>
                <a:spLocks/>
              </p:cNvSpPr>
              <p:nvPr>
                <p:custDataLst>
                  <p:tags r:id="rId87"/>
                </p:custDataLst>
              </p:nvPr>
            </p:nvSpPr>
            <p:spPr bwMode="auto">
              <a:xfrm>
                <a:off x="5033834" y="2549154"/>
                <a:ext cx="549355" cy="533708"/>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grpFill/>
              <a:ln w="9525" cmpd="sng">
                <a:solidFill>
                  <a:srgbClr val="FFFFFF"/>
                </a:solidFill>
                <a:prstDash val="solid"/>
                <a:round/>
                <a:headEnd/>
                <a:tailEnd/>
              </a:ln>
            </p:spPr>
            <p:txBody>
              <a:bodyPr/>
              <a:lstStyle/>
              <a:p>
                <a:endParaRPr lang="en-GB" sz="1637"/>
              </a:p>
            </p:txBody>
          </p:sp>
          <p:sp>
            <p:nvSpPr>
              <p:cNvPr id="105" name="Freeform 257"/>
              <p:cNvSpPr>
                <a:spLocks/>
              </p:cNvSpPr>
              <p:nvPr>
                <p:custDataLst>
                  <p:tags r:id="rId88"/>
                </p:custDataLst>
              </p:nvPr>
            </p:nvSpPr>
            <p:spPr bwMode="auto">
              <a:xfrm>
                <a:off x="5059829" y="3290614"/>
                <a:ext cx="270345" cy="257899"/>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grpFill/>
              <a:ln w="9525" cmpd="sng">
                <a:solidFill>
                  <a:srgbClr val="FFFFFF"/>
                </a:solidFill>
                <a:prstDash val="solid"/>
                <a:round/>
                <a:headEnd/>
                <a:tailEnd/>
              </a:ln>
            </p:spPr>
            <p:txBody>
              <a:bodyPr/>
              <a:lstStyle/>
              <a:p>
                <a:endParaRPr lang="en-GB" sz="1637"/>
              </a:p>
            </p:txBody>
          </p:sp>
          <p:sp>
            <p:nvSpPr>
              <p:cNvPr id="106" name="Freeform 258"/>
              <p:cNvSpPr>
                <a:spLocks/>
              </p:cNvSpPr>
              <p:nvPr>
                <p:custDataLst>
                  <p:tags r:id="rId89"/>
                </p:custDataLst>
              </p:nvPr>
            </p:nvSpPr>
            <p:spPr bwMode="auto">
              <a:xfrm>
                <a:off x="5272985" y="3036297"/>
                <a:ext cx="131706" cy="136113"/>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07" name="Freeform 259"/>
              <p:cNvSpPr>
                <a:spLocks/>
              </p:cNvSpPr>
              <p:nvPr>
                <p:custDataLst>
                  <p:tags r:id="rId90"/>
                </p:custDataLst>
              </p:nvPr>
            </p:nvSpPr>
            <p:spPr bwMode="auto">
              <a:xfrm>
                <a:off x="4931588" y="2644075"/>
                <a:ext cx="242617" cy="297300"/>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grpFill/>
              <a:ln w="9525" cmpd="sng">
                <a:solidFill>
                  <a:srgbClr val="FFFFFF"/>
                </a:solidFill>
                <a:prstDash val="solid"/>
                <a:round/>
                <a:headEnd/>
                <a:tailEnd/>
              </a:ln>
            </p:spPr>
            <p:txBody>
              <a:bodyPr/>
              <a:lstStyle/>
              <a:p>
                <a:endParaRPr lang="en-GB" sz="1637"/>
              </a:p>
            </p:txBody>
          </p:sp>
          <p:sp>
            <p:nvSpPr>
              <p:cNvPr id="108" name="Freeform 263"/>
              <p:cNvSpPr>
                <a:spLocks/>
              </p:cNvSpPr>
              <p:nvPr>
                <p:custDataLst>
                  <p:tags r:id="rId91"/>
                </p:custDataLst>
              </p:nvPr>
            </p:nvSpPr>
            <p:spPr bwMode="auto">
              <a:xfrm>
                <a:off x="3453357" y="3532393"/>
                <a:ext cx="88382" cy="66266"/>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grpFill/>
              <a:ln w="9525" cmpd="sng">
                <a:solidFill>
                  <a:srgbClr val="FFFFFF"/>
                </a:solidFill>
                <a:prstDash val="solid"/>
                <a:round/>
                <a:headEnd/>
                <a:tailEnd/>
              </a:ln>
            </p:spPr>
            <p:txBody>
              <a:bodyPr/>
              <a:lstStyle/>
              <a:p>
                <a:endParaRPr lang="en-GB" sz="1637"/>
              </a:p>
            </p:txBody>
          </p:sp>
          <p:sp>
            <p:nvSpPr>
              <p:cNvPr id="109" name="Freeform 264"/>
              <p:cNvSpPr>
                <a:spLocks/>
              </p:cNvSpPr>
              <p:nvPr>
                <p:custDataLst>
                  <p:tags r:id="rId92"/>
                </p:custDataLst>
              </p:nvPr>
            </p:nvSpPr>
            <p:spPr bwMode="auto">
              <a:xfrm>
                <a:off x="3545205" y="3625524"/>
                <a:ext cx="81449" cy="112831"/>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grpFill/>
              <a:ln w="9525" cmpd="sng">
                <a:solidFill>
                  <a:srgbClr val="FFFFFF"/>
                </a:solidFill>
                <a:prstDash val="solid"/>
                <a:round/>
                <a:headEnd/>
                <a:tailEnd/>
              </a:ln>
            </p:spPr>
            <p:txBody>
              <a:bodyPr/>
              <a:lstStyle/>
              <a:p>
                <a:endParaRPr lang="en-GB" sz="1637"/>
              </a:p>
            </p:txBody>
          </p:sp>
          <p:sp>
            <p:nvSpPr>
              <p:cNvPr id="110" name="Freeform 265"/>
              <p:cNvSpPr>
                <a:spLocks/>
              </p:cNvSpPr>
              <p:nvPr>
                <p:custDataLst>
                  <p:tags r:id="rId93"/>
                </p:custDataLst>
              </p:nvPr>
            </p:nvSpPr>
            <p:spPr bwMode="auto">
              <a:xfrm>
                <a:off x="3591995" y="3682834"/>
                <a:ext cx="114377" cy="148651"/>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grpFill/>
              <a:ln w="9525" cmpd="sng">
                <a:solidFill>
                  <a:srgbClr val="FFFFFF"/>
                </a:solidFill>
                <a:prstDash val="solid"/>
                <a:round/>
                <a:headEnd/>
                <a:tailEnd/>
              </a:ln>
            </p:spPr>
            <p:txBody>
              <a:bodyPr/>
              <a:lstStyle/>
              <a:p>
                <a:endParaRPr lang="en-GB" sz="1637"/>
              </a:p>
            </p:txBody>
          </p:sp>
          <p:sp>
            <p:nvSpPr>
              <p:cNvPr id="111" name="Freeform 266"/>
              <p:cNvSpPr>
                <a:spLocks/>
              </p:cNvSpPr>
              <p:nvPr>
                <p:custDataLst>
                  <p:tags r:id="rId94"/>
                </p:custDataLst>
              </p:nvPr>
            </p:nvSpPr>
            <p:spPr bwMode="auto">
              <a:xfrm>
                <a:off x="3825948" y="3591496"/>
                <a:ext cx="114377" cy="22745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grpFill/>
              <a:ln w="9525" cmpd="sng">
                <a:solidFill>
                  <a:srgbClr val="FFFFFF"/>
                </a:solidFill>
                <a:prstDash val="solid"/>
                <a:round/>
                <a:headEnd/>
                <a:tailEnd/>
              </a:ln>
            </p:spPr>
            <p:txBody>
              <a:bodyPr/>
              <a:lstStyle/>
              <a:p>
                <a:endParaRPr lang="en-GB" sz="1637"/>
              </a:p>
            </p:txBody>
          </p:sp>
          <p:sp>
            <p:nvSpPr>
              <p:cNvPr id="112" name="Freeform 267"/>
              <p:cNvSpPr>
                <a:spLocks/>
              </p:cNvSpPr>
              <p:nvPr>
                <p:custDataLst>
                  <p:tags r:id="rId95"/>
                </p:custDataLst>
              </p:nvPr>
            </p:nvSpPr>
            <p:spPr bwMode="auto">
              <a:xfrm>
                <a:off x="3446425" y="3496574"/>
                <a:ext cx="95314" cy="66266"/>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grpFill/>
              <a:ln w="9525" cmpd="sng">
                <a:solidFill>
                  <a:srgbClr val="FFFFFF"/>
                </a:solidFill>
                <a:prstDash val="solid"/>
                <a:round/>
                <a:headEnd/>
                <a:tailEnd/>
              </a:ln>
            </p:spPr>
            <p:txBody>
              <a:bodyPr/>
              <a:lstStyle/>
              <a:p>
                <a:endParaRPr lang="en-GB" sz="1637"/>
              </a:p>
            </p:txBody>
          </p:sp>
          <p:sp>
            <p:nvSpPr>
              <p:cNvPr id="113" name="Freeform 268"/>
              <p:cNvSpPr>
                <a:spLocks/>
              </p:cNvSpPr>
              <p:nvPr>
                <p:custDataLst>
                  <p:tags r:id="rId96"/>
                </p:custDataLst>
              </p:nvPr>
            </p:nvSpPr>
            <p:spPr bwMode="auto">
              <a:xfrm>
                <a:off x="3910863" y="3584332"/>
                <a:ext cx="46791" cy="17551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grpFill/>
              <a:ln w="9525" cmpd="sng">
                <a:solidFill>
                  <a:srgbClr val="FFFFFF"/>
                </a:solidFill>
                <a:prstDash val="solid"/>
                <a:round/>
                <a:headEnd/>
                <a:tailEnd/>
              </a:ln>
            </p:spPr>
            <p:txBody>
              <a:bodyPr/>
              <a:lstStyle/>
              <a:p>
                <a:endParaRPr lang="en-GB" sz="1637"/>
              </a:p>
            </p:txBody>
          </p:sp>
          <p:sp>
            <p:nvSpPr>
              <p:cNvPr id="114" name="Freeform 269"/>
              <p:cNvSpPr>
                <a:spLocks/>
              </p:cNvSpPr>
              <p:nvPr>
                <p:custDataLst>
                  <p:tags r:id="rId97"/>
                </p:custDataLst>
              </p:nvPr>
            </p:nvSpPr>
            <p:spPr bwMode="auto">
              <a:xfrm>
                <a:off x="3938591" y="3541349"/>
                <a:ext cx="83183" cy="213124"/>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grpFill/>
              <a:ln w="9525" cmpd="sng">
                <a:solidFill>
                  <a:srgbClr val="FFFFFF"/>
                </a:solidFill>
                <a:prstDash val="solid"/>
                <a:round/>
                <a:headEnd/>
                <a:tailEnd/>
              </a:ln>
            </p:spPr>
            <p:txBody>
              <a:bodyPr/>
              <a:lstStyle/>
              <a:p>
                <a:endParaRPr lang="en-GB" sz="1637"/>
              </a:p>
            </p:txBody>
          </p:sp>
          <p:sp>
            <p:nvSpPr>
              <p:cNvPr id="115" name="Freeform 270"/>
              <p:cNvSpPr>
                <a:spLocks/>
              </p:cNvSpPr>
              <p:nvPr>
                <p:custDataLst>
                  <p:tags r:id="rId98"/>
                </p:custDataLst>
              </p:nvPr>
            </p:nvSpPr>
            <p:spPr bwMode="auto">
              <a:xfrm>
                <a:off x="4734029" y="4900691"/>
                <a:ext cx="27728" cy="68057"/>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grpFill/>
              <a:ln w="9525" cmpd="sng">
                <a:solidFill>
                  <a:srgbClr val="FFFFFF"/>
                </a:solidFill>
                <a:prstDash val="solid"/>
                <a:round/>
                <a:headEnd/>
                <a:tailEnd/>
              </a:ln>
            </p:spPr>
            <p:txBody>
              <a:bodyPr/>
              <a:lstStyle/>
              <a:p>
                <a:endParaRPr lang="en-GB" sz="1637"/>
              </a:p>
            </p:txBody>
          </p:sp>
          <p:sp>
            <p:nvSpPr>
              <p:cNvPr id="116" name="Freeform 271"/>
              <p:cNvSpPr>
                <a:spLocks/>
              </p:cNvSpPr>
              <p:nvPr>
                <p:custDataLst>
                  <p:tags r:id="rId99"/>
                </p:custDataLst>
              </p:nvPr>
            </p:nvSpPr>
            <p:spPr bwMode="auto">
              <a:xfrm>
                <a:off x="4619652" y="5009940"/>
                <a:ext cx="67586" cy="64475"/>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grpFill/>
              <a:ln w="9525" cmpd="sng">
                <a:solidFill>
                  <a:srgbClr val="FFFFFF"/>
                </a:solidFill>
                <a:prstDash val="solid"/>
                <a:round/>
                <a:headEnd/>
                <a:tailEnd/>
              </a:ln>
            </p:spPr>
            <p:txBody>
              <a:bodyPr/>
              <a:lstStyle/>
              <a:p>
                <a:endParaRPr lang="en-GB" sz="1637"/>
              </a:p>
            </p:txBody>
          </p:sp>
          <p:sp>
            <p:nvSpPr>
              <p:cNvPr id="117" name="Freeform 279"/>
              <p:cNvSpPr>
                <a:spLocks/>
              </p:cNvSpPr>
              <p:nvPr>
                <p:custDataLst>
                  <p:tags r:id="rId100"/>
                </p:custDataLst>
              </p:nvPr>
            </p:nvSpPr>
            <p:spPr bwMode="auto">
              <a:xfrm>
                <a:off x="7747679" y="4057147"/>
                <a:ext cx="253015" cy="286554"/>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grpFill/>
              <a:ln w="9525" cmpd="sng">
                <a:solidFill>
                  <a:srgbClr val="FFFFFF"/>
                </a:solidFill>
                <a:prstDash val="solid"/>
                <a:round/>
                <a:headEnd/>
                <a:tailEnd/>
              </a:ln>
            </p:spPr>
            <p:txBody>
              <a:bodyPr/>
              <a:lstStyle/>
              <a:p>
                <a:endParaRPr lang="en-GB" sz="1637"/>
              </a:p>
            </p:txBody>
          </p:sp>
          <p:sp>
            <p:nvSpPr>
              <p:cNvPr id="118" name="Freeform 280"/>
              <p:cNvSpPr>
                <a:spLocks/>
              </p:cNvSpPr>
              <p:nvPr>
                <p:custDataLst>
                  <p:tags r:id="rId101"/>
                </p:custDataLst>
              </p:nvPr>
            </p:nvSpPr>
            <p:spPr bwMode="auto">
              <a:xfrm>
                <a:off x="7957370" y="4039237"/>
                <a:ext cx="116109" cy="145068"/>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grpFill/>
              <a:ln w="9525" cmpd="sng">
                <a:solidFill>
                  <a:srgbClr val="FFFFFF"/>
                </a:solidFill>
                <a:prstDash val="solid"/>
                <a:round/>
                <a:headEnd/>
                <a:tailEnd/>
              </a:ln>
            </p:spPr>
            <p:txBody>
              <a:bodyPr/>
              <a:lstStyle/>
              <a:p>
                <a:endParaRPr lang="en-GB" sz="1637"/>
              </a:p>
            </p:txBody>
          </p:sp>
          <p:sp>
            <p:nvSpPr>
              <p:cNvPr id="119" name="Freeform 318"/>
              <p:cNvSpPr>
                <a:spLocks/>
              </p:cNvSpPr>
              <p:nvPr>
                <p:custDataLst>
                  <p:tags r:id="rId102"/>
                </p:custDataLst>
              </p:nvPr>
            </p:nvSpPr>
            <p:spPr bwMode="auto">
              <a:xfrm>
                <a:off x="7243382" y="4347283"/>
                <a:ext cx="15596" cy="66265"/>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20" name="Freeform 331"/>
              <p:cNvSpPr>
                <a:spLocks/>
              </p:cNvSpPr>
              <p:nvPr>
                <p:custDataLst>
                  <p:tags r:id="rId103"/>
                </p:custDataLst>
              </p:nvPr>
            </p:nvSpPr>
            <p:spPr bwMode="auto">
              <a:xfrm>
                <a:off x="7657564" y="4230870"/>
                <a:ext cx="31194" cy="62684"/>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21" name="Freeform 347"/>
              <p:cNvSpPr>
                <a:spLocks/>
              </p:cNvSpPr>
              <p:nvPr>
                <p:custDataLst>
                  <p:tags r:id="rId104"/>
                </p:custDataLst>
              </p:nvPr>
            </p:nvSpPr>
            <p:spPr bwMode="auto">
              <a:xfrm>
                <a:off x="4539935" y="2251854"/>
                <a:ext cx="93581" cy="89548"/>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grpFill/>
              <a:ln w="9525" cmpd="sng">
                <a:solidFill>
                  <a:srgbClr val="FFFFFF"/>
                </a:solidFill>
                <a:prstDash val="solid"/>
                <a:round/>
                <a:headEnd/>
                <a:tailEnd/>
              </a:ln>
            </p:spPr>
            <p:txBody>
              <a:bodyPr/>
              <a:lstStyle/>
              <a:p>
                <a:endParaRPr lang="en-GB" sz="1637"/>
              </a:p>
            </p:txBody>
          </p:sp>
          <p:sp>
            <p:nvSpPr>
              <p:cNvPr id="122" name="Freeform 349"/>
              <p:cNvSpPr>
                <a:spLocks/>
              </p:cNvSpPr>
              <p:nvPr>
                <p:custDataLst>
                  <p:tags r:id="rId105"/>
                </p:custDataLst>
              </p:nvPr>
            </p:nvSpPr>
            <p:spPr bwMode="auto">
              <a:xfrm>
                <a:off x="5007839" y="2506171"/>
                <a:ext cx="51989" cy="71639"/>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grpFill/>
              <a:ln w="9525" cmpd="sng">
                <a:solidFill>
                  <a:srgbClr val="FFFFFF"/>
                </a:solidFill>
                <a:prstDash val="solid"/>
                <a:round/>
                <a:headEnd/>
                <a:tailEnd/>
              </a:ln>
            </p:spPr>
            <p:txBody>
              <a:bodyPr/>
              <a:lstStyle/>
              <a:p>
                <a:endParaRPr lang="en-GB" sz="1637"/>
              </a:p>
            </p:txBody>
          </p:sp>
          <p:sp>
            <p:nvSpPr>
              <p:cNvPr id="123" name="Freeform 353"/>
              <p:cNvSpPr>
                <a:spLocks/>
              </p:cNvSpPr>
              <p:nvPr>
                <p:custDataLst>
                  <p:tags r:id="rId106"/>
                </p:custDataLst>
              </p:nvPr>
            </p:nvSpPr>
            <p:spPr bwMode="auto">
              <a:xfrm>
                <a:off x="4361438" y="2332447"/>
                <a:ext cx="117843" cy="168351"/>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24" name="Freeform 354"/>
              <p:cNvSpPr>
                <a:spLocks/>
              </p:cNvSpPr>
              <p:nvPr>
                <p:custDataLst>
                  <p:tags r:id="rId107"/>
                </p:custDataLst>
              </p:nvPr>
            </p:nvSpPr>
            <p:spPr bwMode="auto">
              <a:xfrm>
                <a:off x="4413427" y="2454232"/>
                <a:ext cx="74519" cy="68057"/>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25" name="Freeform 355"/>
              <p:cNvSpPr>
                <a:spLocks/>
              </p:cNvSpPr>
              <p:nvPr>
                <p:custDataLst>
                  <p:tags r:id="rId108"/>
                </p:custDataLst>
              </p:nvPr>
            </p:nvSpPr>
            <p:spPr bwMode="auto">
              <a:xfrm>
                <a:off x="4505276" y="3158082"/>
                <a:ext cx="448841" cy="689521"/>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grpFill/>
              <a:ln w="9525" cmpd="sng">
                <a:solidFill>
                  <a:srgbClr val="FFFFFF"/>
                </a:solidFill>
                <a:prstDash val="solid"/>
                <a:round/>
                <a:headEnd/>
                <a:tailEnd/>
              </a:ln>
            </p:spPr>
            <p:txBody>
              <a:bodyPr/>
              <a:lstStyle/>
              <a:p>
                <a:endParaRPr lang="en-GB" sz="1637"/>
              </a:p>
            </p:txBody>
          </p:sp>
          <p:sp>
            <p:nvSpPr>
              <p:cNvPr id="126" name="Freeform 356"/>
              <p:cNvSpPr>
                <a:spLocks/>
              </p:cNvSpPr>
              <p:nvPr>
                <p:custDataLst>
                  <p:tags r:id="rId109"/>
                </p:custDataLst>
              </p:nvPr>
            </p:nvSpPr>
            <p:spPr bwMode="auto">
              <a:xfrm>
                <a:off x="5033834" y="3541349"/>
                <a:ext cx="266879" cy="487142"/>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grpFill/>
              <a:ln w="9525" cmpd="sng">
                <a:solidFill>
                  <a:srgbClr val="FFFFFF"/>
                </a:solidFill>
                <a:prstDash val="solid"/>
                <a:round/>
                <a:headEnd/>
                <a:tailEnd/>
              </a:ln>
            </p:spPr>
            <p:txBody>
              <a:bodyPr/>
              <a:lstStyle/>
              <a:p>
                <a:endParaRPr lang="en-GB" sz="1637"/>
              </a:p>
            </p:txBody>
          </p:sp>
          <p:sp>
            <p:nvSpPr>
              <p:cNvPr id="127" name="Freeform 357"/>
              <p:cNvSpPr>
                <a:spLocks/>
              </p:cNvSpPr>
              <p:nvPr>
                <p:custDataLst>
                  <p:tags r:id="rId110"/>
                </p:custDataLst>
              </p:nvPr>
            </p:nvSpPr>
            <p:spPr bwMode="auto">
              <a:xfrm>
                <a:off x="5042499" y="3527021"/>
                <a:ext cx="41591" cy="66265"/>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grpFill/>
              <a:ln w="9525" cmpd="sng">
                <a:solidFill>
                  <a:srgbClr val="FFFFFF"/>
                </a:solidFill>
                <a:prstDash val="solid"/>
                <a:round/>
                <a:headEnd/>
                <a:tailEnd/>
              </a:ln>
            </p:spPr>
            <p:txBody>
              <a:bodyPr/>
              <a:lstStyle/>
              <a:p>
                <a:endParaRPr lang="en-GB" sz="1637"/>
              </a:p>
            </p:txBody>
          </p:sp>
          <p:sp>
            <p:nvSpPr>
              <p:cNvPr id="128" name="Freeform 358"/>
              <p:cNvSpPr>
                <a:spLocks/>
              </p:cNvSpPr>
              <p:nvPr>
                <p:custDataLst>
                  <p:tags r:id="rId111"/>
                </p:custDataLst>
              </p:nvPr>
            </p:nvSpPr>
            <p:spPr bwMode="auto">
              <a:xfrm>
                <a:off x="4822410" y="3426727"/>
                <a:ext cx="396853" cy="424458"/>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grpFill/>
              <a:ln w="9525" cmpd="sng">
                <a:solidFill>
                  <a:srgbClr val="FFFFFF"/>
                </a:solidFill>
                <a:prstDash val="solid"/>
                <a:round/>
                <a:headEnd/>
                <a:tailEnd/>
              </a:ln>
            </p:spPr>
            <p:txBody>
              <a:bodyPr/>
              <a:lstStyle/>
              <a:p>
                <a:endParaRPr lang="en-GB" sz="1637"/>
              </a:p>
            </p:txBody>
          </p:sp>
          <p:grpSp>
            <p:nvGrpSpPr>
              <p:cNvPr id="129" name="Group 368"/>
              <p:cNvGrpSpPr>
                <a:grpSpLocks/>
              </p:cNvGrpSpPr>
              <p:nvPr>
                <p:custDataLst>
                  <p:tags r:id="rId112"/>
                </p:custDataLst>
              </p:nvPr>
            </p:nvGrpSpPr>
            <p:grpSpPr bwMode="auto">
              <a:xfrm>
                <a:off x="5172472" y="4200424"/>
                <a:ext cx="183696" cy="116412"/>
                <a:chOff x="3481" y="2773"/>
                <a:chExt cx="125" cy="65"/>
              </a:xfrm>
              <a:grpFill/>
            </p:grpSpPr>
            <p:sp>
              <p:nvSpPr>
                <p:cNvPr id="211"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endParaRPr lang="en-GB" sz="1637"/>
                </a:p>
              </p:txBody>
            </p:sp>
            <p:sp>
              <p:nvSpPr>
                <p:cNvPr id="212" name="Line 370"/>
                <p:cNvSpPr>
                  <a:spLocks noChangeShapeType="1"/>
                </p:cNvSpPr>
                <p:nvPr/>
              </p:nvSpPr>
              <p:spPr bwMode="auto">
                <a:xfrm>
                  <a:off x="3583" y="2800"/>
                  <a:ext cx="2" cy="1"/>
                </a:xfrm>
                <a:prstGeom prst="line">
                  <a:avLst/>
                </a:prstGeom>
                <a:grpFill/>
                <a:ln w="9525">
                  <a:solidFill>
                    <a:srgbClr val="FFFFFF"/>
                  </a:solidFill>
                  <a:round/>
                  <a:headEnd/>
                  <a:tailEnd/>
                </a:ln>
              </p:spPr>
              <p:txBody>
                <a:bodyPr/>
                <a:lstStyle/>
                <a:p>
                  <a:endParaRPr lang="en-GB" sz="1637"/>
                </a:p>
              </p:txBody>
            </p:sp>
            <p:sp>
              <p:nvSpPr>
                <p:cNvPr id="213"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endParaRPr lang="en-GB" sz="1637"/>
                </a:p>
              </p:txBody>
            </p:sp>
            <p:sp>
              <p:nvSpPr>
                <p:cNvPr id="214"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endParaRPr lang="en-GB" sz="1637"/>
                </a:p>
              </p:txBody>
            </p:sp>
            <p:sp>
              <p:nvSpPr>
                <p:cNvPr id="215"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endParaRPr lang="en-GB" sz="1637"/>
                </a:p>
              </p:txBody>
            </p:sp>
            <p:sp>
              <p:nvSpPr>
                <p:cNvPr id="216" name="Line 374"/>
                <p:cNvSpPr>
                  <a:spLocks noChangeShapeType="1"/>
                </p:cNvSpPr>
                <p:nvPr/>
              </p:nvSpPr>
              <p:spPr bwMode="auto">
                <a:xfrm>
                  <a:off x="3603" y="2773"/>
                  <a:ext cx="1" cy="2"/>
                </a:xfrm>
                <a:prstGeom prst="line">
                  <a:avLst/>
                </a:prstGeom>
                <a:grpFill/>
                <a:ln w="9525">
                  <a:solidFill>
                    <a:srgbClr val="FFFFFF"/>
                  </a:solidFill>
                  <a:round/>
                  <a:headEnd/>
                  <a:tailEnd/>
                </a:ln>
              </p:spPr>
              <p:txBody>
                <a:bodyPr/>
                <a:lstStyle/>
                <a:p>
                  <a:endParaRPr lang="en-GB" sz="1637"/>
                </a:p>
              </p:txBody>
            </p:sp>
            <p:sp>
              <p:nvSpPr>
                <p:cNvPr id="217"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endParaRPr lang="en-GB" sz="1637"/>
                </a:p>
              </p:txBody>
            </p:sp>
            <p:sp>
              <p:nvSpPr>
                <p:cNvPr id="218"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endParaRPr lang="en-GB" sz="1637"/>
                </a:p>
              </p:txBody>
            </p:sp>
            <p:sp>
              <p:nvSpPr>
                <p:cNvPr id="219"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endParaRPr lang="en-GB" sz="1637"/>
                </a:p>
              </p:txBody>
            </p:sp>
            <p:sp>
              <p:nvSpPr>
                <p:cNvPr id="220"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endParaRPr lang="en-GB" sz="1637"/>
                </a:p>
              </p:txBody>
            </p:sp>
            <p:sp>
              <p:nvSpPr>
                <p:cNvPr id="221"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endParaRPr lang="en-GB" sz="1637"/>
                </a:p>
              </p:txBody>
            </p:sp>
          </p:grpSp>
          <p:sp>
            <p:nvSpPr>
              <p:cNvPr id="130" name="Freeform 380"/>
              <p:cNvSpPr>
                <a:spLocks/>
              </p:cNvSpPr>
              <p:nvPr>
                <p:custDataLst>
                  <p:tags r:id="rId113"/>
                </p:custDataLst>
              </p:nvPr>
            </p:nvSpPr>
            <p:spPr bwMode="auto">
              <a:xfrm>
                <a:off x="4221067" y="4191468"/>
                <a:ext cx="348328" cy="428041"/>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grpFill/>
              <a:ln w="9525" cmpd="sng">
                <a:solidFill>
                  <a:srgbClr val="FFFFFF"/>
                </a:solidFill>
                <a:prstDash val="solid"/>
                <a:round/>
                <a:headEnd/>
                <a:tailEnd/>
              </a:ln>
            </p:spPr>
            <p:txBody>
              <a:bodyPr/>
              <a:lstStyle/>
              <a:p>
                <a:endParaRPr lang="en-GB" sz="1637"/>
              </a:p>
            </p:txBody>
          </p:sp>
          <p:sp>
            <p:nvSpPr>
              <p:cNvPr id="131" name="Freeform 381"/>
              <p:cNvSpPr>
                <a:spLocks/>
              </p:cNvSpPr>
              <p:nvPr>
                <p:custDataLst>
                  <p:tags r:id="rId114"/>
                </p:custDataLst>
              </p:nvPr>
            </p:nvSpPr>
            <p:spPr bwMode="auto">
              <a:xfrm>
                <a:off x="4233197" y="4161023"/>
                <a:ext cx="17330" cy="68057"/>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grpFill/>
              <a:ln w="9525" cmpd="sng">
                <a:solidFill>
                  <a:srgbClr val="FFFFFF"/>
                </a:solidFill>
                <a:prstDash val="solid"/>
                <a:round/>
                <a:headEnd/>
                <a:tailEnd/>
              </a:ln>
            </p:spPr>
            <p:txBody>
              <a:bodyPr/>
              <a:lstStyle/>
              <a:p>
                <a:endParaRPr lang="en-GB" sz="1637"/>
              </a:p>
            </p:txBody>
          </p:sp>
          <p:sp>
            <p:nvSpPr>
              <p:cNvPr id="132" name="Freeform 382"/>
              <p:cNvSpPr>
                <a:spLocks/>
              </p:cNvSpPr>
              <p:nvPr>
                <p:custDataLst>
                  <p:tags r:id="rId115"/>
                </p:custDataLst>
              </p:nvPr>
            </p:nvSpPr>
            <p:spPr bwMode="auto">
              <a:xfrm>
                <a:off x="4344108" y="4773533"/>
                <a:ext cx="433245" cy="44953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33" name="Freeform 383"/>
              <p:cNvSpPr>
                <a:spLocks/>
              </p:cNvSpPr>
              <p:nvPr>
                <p:custDataLst>
                  <p:tags r:id="rId116"/>
                </p:custDataLst>
              </p:nvPr>
            </p:nvSpPr>
            <p:spPr bwMode="auto">
              <a:xfrm>
                <a:off x="4505276" y="3158082"/>
                <a:ext cx="448841" cy="689521"/>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grpFill/>
              <a:ln w="9525" cmpd="sng">
                <a:solidFill>
                  <a:srgbClr val="FFFFFF"/>
                </a:solidFill>
                <a:prstDash val="solid"/>
                <a:round/>
                <a:headEnd/>
                <a:tailEnd/>
              </a:ln>
            </p:spPr>
            <p:txBody>
              <a:bodyPr/>
              <a:lstStyle/>
              <a:p>
                <a:endParaRPr lang="en-GB" sz="1637"/>
              </a:p>
            </p:txBody>
          </p:sp>
          <p:sp>
            <p:nvSpPr>
              <p:cNvPr id="134" name="Freeform 434"/>
              <p:cNvSpPr>
                <a:spLocks/>
              </p:cNvSpPr>
              <p:nvPr>
                <p:custDataLst>
                  <p:tags r:id="rId117"/>
                </p:custDataLst>
              </p:nvPr>
            </p:nvSpPr>
            <p:spPr bwMode="auto">
              <a:xfrm>
                <a:off x="4723631" y="3842231"/>
                <a:ext cx="138638" cy="179096"/>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grpFill/>
              <a:ln w="9525" cmpd="sng">
                <a:solidFill>
                  <a:srgbClr val="FFFFFF"/>
                </a:solidFill>
                <a:prstDash val="solid"/>
                <a:round/>
                <a:headEnd/>
                <a:tailEnd/>
              </a:ln>
            </p:spPr>
            <p:txBody>
              <a:bodyPr/>
              <a:lstStyle/>
              <a:p>
                <a:endParaRPr lang="en-GB" sz="1637"/>
              </a:p>
            </p:txBody>
          </p:sp>
          <p:sp>
            <p:nvSpPr>
              <p:cNvPr id="135" name="Freeform 435"/>
              <p:cNvSpPr>
                <a:spLocks/>
              </p:cNvSpPr>
              <p:nvPr>
                <p:custDataLst>
                  <p:tags r:id="rId118"/>
                </p:custDataLst>
              </p:nvPr>
            </p:nvSpPr>
            <p:spPr bwMode="auto">
              <a:xfrm>
                <a:off x="4839740" y="4012372"/>
                <a:ext cx="6932" cy="64475"/>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grpFill/>
              <a:ln w="9525" cmpd="sng">
                <a:solidFill>
                  <a:srgbClr val="FFFFFF"/>
                </a:solidFill>
                <a:prstDash val="solid"/>
                <a:round/>
                <a:headEnd/>
                <a:tailEnd/>
              </a:ln>
            </p:spPr>
            <p:txBody>
              <a:bodyPr/>
              <a:lstStyle/>
              <a:p>
                <a:endParaRPr lang="en-GB" sz="1637"/>
              </a:p>
            </p:txBody>
          </p:sp>
          <p:sp>
            <p:nvSpPr>
              <p:cNvPr id="136" name="Freeform 436"/>
              <p:cNvSpPr>
                <a:spLocks/>
              </p:cNvSpPr>
              <p:nvPr>
                <p:custDataLst>
                  <p:tags r:id="rId119"/>
                </p:custDataLst>
              </p:nvPr>
            </p:nvSpPr>
            <p:spPr bwMode="auto">
              <a:xfrm>
                <a:off x="4283454" y="3150918"/>
                <a:ext cx="272077" cy="564153"/>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grpFill/>
              <a:ln w="9525" cmpd="sng">
                <a:solidFill>
                  <a:srgbClr val="FFFFFF"/>
                </a:solidFill>
                <a:prstDash val="solid"/>
                <a:round/>
                <a:headEnd/>
                <a:tailEnd/>
              </a:ln>
            </p:spPr>
            <p:txBody>
              <a:bodyPr/>
              <a:lstStyle/>
              <a:p>
                <a:endParaRPr lang="en-GB" sz="1637"/>
              </a:p>
            </p:txBody>
          </p:sp>
          <p:sp>
            <p:nvSpPr>
              <p:cNvPr id="137" name="Freeform 437"/>
              <p:cNvSpPr>
                <a:spLocks/>
              </p:cNvSpPr>
              <p:nvPr>
                <p:custDataLst>
                  <p:tags r:id="rId120"/>
                </p:custDataLst>
              </p:nvPr>
            </p:nvSpPr>
            <p:spPr bwMode="auto">
              <a:xfrm>
                <a:off x="3929927" y="2454232"/>
                <a:ext cx="17330" cy="64475"/>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38" name="Freeform 442"/>
              <p:cNvSpPr>
                <a:spLocks/>
              </p:cNvSpPr>
              <p:nvPr>
                <p:custDataLst>
                  <p:tags r:id="rId121"/>
                </p:custDataLst>
              </p:nvPr>
            </p:nvSpPr>
            <p:spPr bwMode="auto">
              <a:xfrm>
                <a:off x="5032101" y="2468560"/>
                <a:ext cx="135172" cy="123577"/>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grpFill/>
              <a:ln w="9525" cmpd="sng">
                <a:solidFill>
                  <a:srgbClr val="FFFFFF"/>
                </a:solidFill>
                <a:prstDash val="solid"/>
                <a:round/>
                <a:headEnd/>
                <a:tailEnd/>
              </a:ln>
            </p:spPr>
            <p:txBody>
              <a:bodyPr/>
              <a:lstStyle/>
              <a:p>
                <a:endParaRPr lang="en-GB" sz="1637"/>
              </a:p>
            </p:txBody>
          </p:sp>
          <p:sp>
            <p:nvSpPr>
              <p:cNvPr id="139" name="Freeform 444"/>
              <p:cNvSpPr>
                <a:spLocks/>
              </p:cNvSpPr>
              <p:nvPr>
                <p:custDataLst>
                  <p:tags r:id="rId122"/>
                </p:custDataLst>
              </p:nvPr>
            </p:nvSpPr>
            <p:spPr bwMode="auto">
              <a:xfrm>
                <a:off x="4293852" y="2361102"/>
                <a:ext cx="90115" cy="98504"/>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40" name="Freeform 447"/>
              <p:cNvSpPr>
                <a:spLocks/>
              </p:cNvSpPr>
              <p:nvPr>
                <p:custDataLst>
                  <p:tags r:id="rId123"/>
                </p:custDataLst>
              </p:nvPr>
            </p:nvSpPr>
            <p:spPr bwMode="auto">
              <a:xfrm>
                <a:off x="3763561" y="3446427"/>
                <a:ext cx="194094" cy="18626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grpFill/>
              <a:ln w="9525" cmpd="sng">
                <a:solidFill>
                  <a:srgbClr val="FFFFFF"/>
                </a:solidFill>
                <a:prstDash val="solid"/>
                <a:round/>
                <a:headEnd/>
                <a:tailEnd/>
              </a:ln>
            </p:spPr>
            <p:txBody>
              <a:bodyPr/>
              <a:lstStyle/>
              <a:p>
                <a:endParaRPr lang="en-GB" sz="1637"/>
              </a:p>
            </p:txBody>
          </p:sp>
          <p:sp>
            <p:nvSpPr>
              <p:cNvPr id="141" name="Freeform 448"/>
              <p:cNvSpPr>
                <a:spLocks/>
              </p:cNvSpPr>
              <p:nvPr>
                <p:custDataLst>
                  <p:tags r:id="rId124"/>
                </p:custDataLst>
              </p:nvPr>
            </p:nvSpPr>
            <p:spPr bwMode="auto">
              <a:xfrm>
                <a:off x="4143082" y="3523439"/>
                <a:ext cx="211423" cy="394012"/>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grpFill/>
              <a:ln w="9525" cmpd="sng">
                <a:solidFill>
                  <a:srgbClr val="FFFFFF"/>
                </a:solidFill>
                <a:prstDash val="solid"/>
                <a:round/>
                <a:headEnd/>
                <a:tailEnd/>
              </a:ln>
            </p:spPr>
            <p:txBody>
              <a:bodyPr/>
              <a:lstStyle/>
              <a:p>
                <a:endParaRPr lang="en-GB" sz="1637"/>
              </a:p>
            </p:txBody>
          </p:sp>
          <p:sp>
            <p:nvSpPr>
              <p:cNvPr id="142" name="Freeform 451"/>
              <p:cNvSpPr>
                <a:spLocks/>
              </p:cNvSpPr>
              <p:nvPr>
                <p:custDataLst>
                  <p:tags r:id="rId125"/>
                </p:custDataLst>
              </p:nvPr>
            </p:nvSpPr>
            <p:spPr bwMode="auto">
              <a:xfrm>
                <a:off x="4207203" y="3851185"/>
                <a:ext cx="204492" cy="3098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grpFill/>
              <a:ln w="9525" cmpd="sng">
                <a:solidFill>
                  <a:srgbClr val="FFFFFF"/>
                </a:solidFill>
                <a:prstDash val="solid"/>
                <a:round/>
                <a:headEnd/>
                <a:tailEnd/>
              </a:ln>
            </p:spPr>
            <p:txBody>
              <a:bodyPr/>
              <a:lstStyle/>
              <a:p>
                <a:endParaRPr lang="en-GB" sz="1637"/>
              </a:p>
            </p:txBody>
          </p:sp>
          <p:sp>
            <p:nvSpPr>
              <p:cNvPr id="143" name="Freeform 452"/>
              <p:cNvSpPr>
                <a:spLocks/>
              </p:cNvSpPr>
              <p:nvPr>
                <p:custDataLst>
                  <p:tags r:id="rId126"/>
                </p:custDataLst>
              </p:nvPr>
            </p:nvSpPr>
            <p:spPr bwMode="auto">
              <a:xfrm>
                <a:off x="4241863" y="2319911"/>
                <a:ext cx="138638" cy="128949"/>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44" name="Freeform 457"/>
              <p:cNvSpPr>
                <a:spLocks/>
              </p:cNvSpPr>
              <p:nvPr>
                <p:custDataLst>
                  <p:tags r:id="rId127"/>
                </p:custDataLst>
              </p:nvPr>
            </p:nvSpPr>
            <p:spPr bwMode="auto">
              <a:xfrm>
                <a:off x="4555531" y="2850036"/>
                <a:ext cx="298072" cy="347447"/>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45" name="Freeform 460"/>
              <p:cNvSpPr>
                <a:spLocks/>
              </p:cNvSpPr>
              <p:nvPr>
                <p:custDataLst>
                  <p:tags r:id="rId128"/>
                </p:custDataLst>
              </p:nvPr>
            </p:nvSpPr>
            <p:spPr bwMode="auto">
              <a:xfrm>
                <a:off x="4900395" y="2421995"/>
                <a:ext cx="164632" cy="9313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grpFill/>
              <a:ln w="9525" cmpd="sng">
                <a:solidFill>
                  <a:srgbClr val="FFFFFF"/>
                </a:solidFill>
                <a:prstDash val="solid"/>
                <a:round/>
                <a:headEnd/>
                <a:tailEnd/>
              </a:ln>
            </p:spPr>
            <p:txBody>
              <a:bodyPr/>
              <a:lstStyle/>
              <a:p>
                <a:endParaRPr lang="en-GB" sz="1637"/>
              </a:p>
            </p:txBody>
          </p:sp>
          <p:sp>
            <p:nvSpPr>
              <p:cNvPr id="146" name="Freeform 463"/>
              <p:cNvSpPr>
                <a:spLocks/>
              </p:cNvSpPr>
              <p:nvPr>
                <p:custDataLst>
                  <p:tags r:id="rId129"/>
                </p:custDataLst>
              </p:nvPr>
            </p:nvSpPr>
            <p:spPr bwMode="auto">
              <a:xfrm>
                <a:off x="3494948" y="3532393"/>
                <a:ext cx="204492" cy="179096"/>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grpFill/>
              <a:ln w="9525" cmpd="sng">
                <a:solidFill>
                  <a:srgbClr val="FFFFFF"/>
                </a:solidFill>
                <a:prstDash val="solid"/>
                <a:round/>
                <a:headEnd/>
                <a:tailEnd/>
              </a:ln>
            </p:spPr>
            <p:txBody>
              <a:bodyPr/>
              <a:lstStyle/>
              <a:p>
                <a:endParaRPr lang="en-GB" sz="1637"/>
              </a:p>
            </p:txBody>
          </p:sp>
          <p:sp>
            <p:nvSpPr>
              <p:cNvPr id="147" name="Freeform 465"/>
              <p:cNvSpPr>
                <a:spLocks/>
              </p:cNvSpPr>
              <p:nvPr>
                <p:custDataLst>
                  <p:tags r:id="rId130"/>
                </p:custDataLst>
              </p:nvPr>
            </p:nvSpPr>
            <p:spPr bwMode="auto">
              <a:xfrm>
                <a:off x="3676912" y="3598660"/>
                <a:ext cx="173298" cy="23282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grpFill/>
              <a:ln w="9525" cmpd="sng">
                <a:solidFill>
                  <a:srgbClr val="FFFFFF"/>
                </a:solidFill>
                <a:prstDash val="solid"/>
                <a:round/>
                <a:headEnd/>
                <a:tailEnd/>
              </a:ln>
            </p:spPr>
            <p:txBody>
              <a:bodyPr/>
              <a:lstStyle/>
              <a:p>
                <a:endParaRPr lang="en-GB" sz="1637"/>
              </a:p>
            </p:txBody>
          </p:sp>
          <p:sp>
            <p:nvSpPr>
              <p:cNvPr id="148" name="Freeform 466"/>
              <p:cNvSpPr>
                <a:spLocks/>
              </p:cNvSpPr>
              <p:nvPr>
                <p:custDataLst>
                  <p:tags r:id="rId131"/>
                </p:custDataLst>
              </p:nvPr>
            </p:nvSpPr>
            <p:spPr bwMode="auto">
              <a:xfrm>
                <a:off x="4843206" y="3818948"/>
                <a:ext cx="209691" cy="306256"/>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grpFill/>
              <a:ln w="9525" cmpd="sng">
                <a:solidFill>
                  <a:srgbClr val="FFFFFF"/>
                </a:solidFill>
                <a:prstDash val="solid"/>
                <a:round/>
                <a:headEnd/>
                <a:tailEnd/>
              </a:ln>
            </p:spPr>
            <p:txBody>
              <a:bodyPr/>
              <a:lstStyle/>
              <a:p>
                <a:endParaRPr lang="en-GB" sz="1637"/>
              </a:p>
            </p:txBody>
          </p:sp>
          <p:sp>
            <p:nvSpPr>
              <p:cNvPr id="149" name="Freeform 467"/>
              <p:cNvSpPr>
                <a:spLocks/>
              </p:cNvSpPr>
              <p:nvPr>
                <p:custDataLst>
                  <p:tags r:id="rId132"/>
                </p:custDataLst>
              </p:nvPr>
            </p:nvSpPr>
            <p:spPr bwMode="auto">
              <a:xfrm>
                <a:off x="4824144" y="2787352"/>
                <a:ext cx="110911" cy="146859"/>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grpFill/>
              <a:ln w="9525" cmpd="sng">
                <a:solidFill>
                  <a:srgbClr val="FFFFFF"/>
                </a:solidFill>
                <a:prstDash val="solid"/>
                <a:round/>
                <a:headEnd/>
                <a:tailEnd/>
              </a:ln>
            </p:spPr>
            <p:txBody>
              <a:bodyPr/>
              <a:lstStyle/>
              <a:p>
                <a:endParaRPr lang="en-GB" sz="1637"/>
              </a:p>
            </p:txBody>
          </p:sp>
          <p:sp>
            <p:nvSpPr>
              <p:cNvPr id="150" name="Freeform 468"/>
              <p:cNvSpPr>
                <a:spLocks/>
              </p:cNvSpPr>
              <p:nvPr>
                <p:custDataLst>
                  <p:tags r:id="rId133"/>
                </p:custDataLst>
              </p:nvPr>
            </p:nvSpPr>
            <p:spPr bwMode="auto">
              <a:xfrm>
                <a:off x="5149944" y="2903765"/>
                <a:ext cx="24262" cy="62683"/>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grpFill/>
              <a:ln w="9525" cmpd="sng">
                <a:solidFill>
                  <a:srgbClr val="FFFFFF"/>
                </a:solidFill>
                <a:prstDash val="solid"/>
                <a:round/>
                <a:headEnd/>
                <a:tailEnd/>
              </a:ln>
            </p:spPr>
            <p:txBody>
              <a:bodyPr/>
              <a:lstStyle/>
              <a:p>
                <a:endParaRPr lang="en-GB" sz="1637"/>
              </a:p>
            </p:txBody>
          </p:sp>
          <p:sp>
            <p:nvSpPr>
              <p:cNvPr id="151" name="Freeform 470"/>
              <p:cNvSpPr>
                <a:spLocks/>
              </p:cNvSpPr>
              <p:nvPr>
                <p:custDataLst>
                  <p:tags r:id="rId134"/>
                </p:custDataLst>
              </p:nvPr>
            </p:nvSpPr>
            <p:spPr bwMode="auto">
              <a:xfrm>
                <a:off x="4820678" y="2740787"/>
                <a:ext cx="32926" cy="64475"/>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grpFill/>
              <a:ln w="9525" cmpd="sng">
                <a:solidFill>
                  <a:srgbClr val="FFFFFF"/>
                </a:solidFill>
                <a:prstDash val="solid"/>
                <a:round/>
                <a:headEnd/>
                <a:tailEnd/>
              </a:ln>
            </p:spPr>
            <p:txBody>
              <a:bodyPr/>
              <a:lstStyle/>
              <a:p>
                <a:endParaRPr lang="en-GB" sz="1637"/>
              </a:p>
            </p:txBody>
          </p:sp>
          <p:sp>
            <p:nvSpPr>
              <p:cNvPr id="152" name="Freeform 471"/>
              <p:cNvSpPr>
                <a:spLocks/>
              </p:cNvSpPr>
              <p:nvPr>
                <p:custDataLst>
                  <p:tags r:id="rId135"/>
                </p:custDataLst>
              </p:nvPr>
            </p:nvSpPr>
            <p:spPr bwMode="auto">
              <a:xfrm>
                <a:off x="4619652" y="5009940"/>
                <a:ext cx="67586" cy="64475"/>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grpFill/>
              <a:ln w="9525" cmpd="sng">
                <a:solidFill>
                  <a:srgbClr val="FFFFFF"/>
                </a:solidFill>
                <a:prstDash val="solid"/>
                <a:round/>
                <a:headEnd/>
                <a:tailEnd/>
              </a:ln>
            </p:spPr>
            <p:txBody>
              <a:bodyPr/>
              <a:lstStyle/>
              <a:p>
                <a:endParaRPr lang="en-GB" sz="1637"/>
              </a:p>
            </p:txBody>
          </p:sp>
          <p:sp>
            <p:nvSpPr>
              <p:cNvPr id="153" name="Freeform 474"/>
              <p:cNvSpPr>
                <a:spLocks/>
              </p:cNvSpPr>
              <p:nvPr>
                <p:custDataLst>
                  <p:tags r:id="rId136"/>
                </p:custDataLst>
              </p:nvPr>
            </p:nvSpPr>
            <p:spPr bwMode="auto">
              <a:xfrm>
                <a:off x="4810280" y="4316836"/>
                <a:ext cx="76251" cy="272227"/>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grpFill/>
              <a:ln w="9525" cmpd="sng">
                <a:solidFill>
                  <a:srgbClr val="FFFFFF"/>
                </a:solidFill>
                <a:prstDash val="solid"/>
                <a:round/>
                <a:headEnd/>
                <a:tailEnd/>
              </a:ln>
            </p:spPr>
            <p:txBody>
              <a:bodyPr/>
              <a:lstStyle/>
              <a:p>
                <a:endParaRPr lang="en-GB" sz="1637"/>
              </a:p>
            </p:txBody>
          </p:sp>
          <p:sp>
            <p:nvSpPr>
              <p:cNvPr id="154" name="Freeform 475"/>
              <p:cNvSpPr>
                <a:spLocks/>
              </p:cNvSpPr>
              <p:nvPr>
                <p:custDataLst>
                  <p:tags r:id="rId137"/>
                </p:custDataLst>
              </p:nvPr>
            </p:nvSpPr>
            <p:spPr bwMode="auto">
              <a:xfrm>
                <a:off x="4255727" y="2704968"/>
                <a:ext cx="15596" cy="64475"/>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grpFill/>
              <a:ln w="9525" cmpd="sng">
                <a:solidFill>
                  <a:srgbClr val="FFFFFF"/>
                </a:solidFill>
                <a:prstDash val="solid"/>
                <a:round/>
                <a:headEnd/>
                <a:tailEnd/>
              </a:ln>
            </p:spPr>
            <p:txBody>
              <a:bodyPr/>
              <a:lstStyle/>
              <a:p>
                <a:endParaRPr lang="en-GB" sz="1637"/>
              </a:p>
            </p:txBody>
          </p:sp>
          <p:sp>
            <p:nvSpPr>
              <p:cNvPr id="155" name="Freeform 476"/>
              <p:cNvSpPr>
                <a:spLocks/>
              </p:cNvSpPr>
              <p:nvPr>
                <p:custDataLst>
                  <p:tags r:id="rId138"/>
                </p:custDataLst>
              </p:nvPr>
            </p:nvSpPr>
            <p:spPr bwMode="auto">
              <a:xfrm>
                <a:off x="4604055" y="4533543"/>
                <a:ext cx="206225" cy="245362"/>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grpFill/>
              <a:ln w="9525" cmpd="sng">
                <a:solidFill>
                  <a:srgbClr val="FFFFFF"/>
                </a:solidFill>
                <a:prstDash val="solid"/>
                <a:round/>
                <a:headEnd/>
                <a:tailEnd/>
              </a:ln>
            </p:spPr>
            <p:txBody>
              <a:bodyPr/>
              <a:lstStyle/>
              <a:p>
                <a:endParaRPr lang="en-GB" sz="1637"/>
              </a:p>
            </p:txBody>
          </p:sp>
          <p:sp>
            <p:nvSpPr>
              <p:cNvPr id="156" name="Freeform 477"/>
              <p:cNvSpPr>
                <a:spLocks/>
              </p:cNvSpPr>
              <p:nvPr>
                <p:custDataLst>
                  <p:tags r:id="rId139"/>
                </p:custDataLst>
              </p:nvPr>
            </p:nvSpPr>
            <p:spPr bwMode="auto">
              <a:xfrm>
                <a:off x="4508742" y="4281017"/>
                <a:ext cx="320601" cy="338493"/>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grpFill/>
              <a:ln w="9525" cmpd="sng">
                <a:solidFill>
                  <a:srgbClr val="FFFFFF"/>
                </a:solidFill>
                <a:prstDash val="solid"/>
                <a:round/>
                <a:headEnd/>
                <a:tailEnd/>
              </a:ln>
            </p:spPr>
            <p:txBody>
              <a:bodyPr/>
              <a:lstStyle/>
              <a:p>
                <a:endParaRPr lang="en-GB" sz="1637"/>
              </a:p>
            </p:txBody>
          </p:sp>
          <p:sp>
            <p:nvSpPr>
              <p:cNvPr id="157" name="Freeform 478"/>
              <p:cNvSpPr>
                <a:spLocks/>
              </p:cNvSpPr>
              <p:nvPr>
                <p:custDataLst>
                  <p:tags r:id="rId140"/>
                </p:custDataLst>
              </p:nvPr>
            </p:nvSpPr>
            <p:spPr bwMode="auto">
              <a:xfrm>
                <a:off x="4221067" y="4589063"/>
                <a:ext cx="382988" cy="429832"/>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grpFill/>
              <a:ln w="9525" cmpd="sng">
                <a:solidFill>
                  <a:srgbClr val="FFFFFF"/>
                </a:solidFill>
                <a:prstDash val="solid"/>
                <a:round/>
                <a:headEnd/>
                <a:tailEnd/>
              </a:ln>
            </p:spPr>
            <p:txBody>
              <a:bodyPr/>
              <a:lstStyle/>
              <a:p>
                <a:endParaRPr lang="en-GB" sz="1637"/>
              </a:p>
            </p:txBody>
          </p:sp>
          <p:sp>
            <p:nvSpPr>
              <p:cNvPr id="158" name="Freeform 479"/>
              <p:cNvSpPr>
                <a:spLocks/>
              </p:cNvSpPr>
              <p:nvPr>
                <p:custDataLst>
                  <p:tags r:id="rId141"/>
                </p:custDataLst>
              </p:nvPr>
            </p:nvSpPr>
            <p:spPr bwMode="auto">
              <a:xfrm>
                <a:off x="3434295" y="3381952"/>
                <a:ext cx="176764" cy="159396"/>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grpFill/>
              <a:ln w="9525" cmpd="sng">
                <a:solidFill>
                  <a:srgbClr val="FFFFFF"/>
                </a:solidFill>
                <a:prstDash val="solid"/>
                <a:round/>
                <a:headEnd/>
                <a:tailEnd/>
              </a:ln>
            </p:spPr>
            <p:txBody>
              <a:bodyPr/>
              <a:lstStyle/>
              <a:p>
                <a:endParaRPr lang="en-GB" sz="1637"/>
              </a:p>
            </p:txBody>
          </p:sp>
          <p:sp>
            <p:nvSpPr>
              <p:cNvPr id="159" name="Freeform 480"/>
              <p:cNvSpPr>
                <a:spLocks/>
              </p:cNvSpPr>
              <p:nvPr>
                <p:custDataLst>
                  <p:tags r:id="rId142"/>
                </p:custDataLst>
              </p:nvPr>
            </p:nvSpPr>
            <p:spPr bwMode="auto">
              <a:xfrm>
                <a:off x="4714965" y="4015954"/>
                <a:ext cx="294606" cy="377894"/>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grpFill/>
              <a:ln w="9525" cmpd="sng">
                <a:solidFill>
                  <a:srgbClr val="FFFFFF"/>
                </a:solidFill>
                <a:prstDash val="solid"/>
                <a:round/>
                <a:headEnd/>
                <a:tailEnd/>
              </a:ln>
            </p:spPr>
            <p:txBody>
              <a:bodyPr/>
              <a:lstStyle/>
              <a:p>
                <a:endParaRPr lang="en-GB" sz="1637"/>
              </a:p>
            </p:txBody>
          </p:sp>
          <p:sp>
            <p:nvSpPr>
              <p:cNvPr id="160" name="Freeform 486"/>
              <p:cNvSpPr>
                <a:spLocks/>
              </p:cNvSpPr>
              <p:nvPr>
                <p:custDataLst>
                  <p:tags r:id="rId143"/>
                </p:custDataLst>
              </p:nvPr>
            </p:nvSpPr>
            <p:spPr bwMode="auto">
              <a:xfrm>
                <a:off x="4647380" y="1236376"/>
                <a:ext cx="117843" cy="68057"/>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61" name="Freeform 487"/>
              <p:cNvSpPr>
                <a:spLocks/>
              </p:cNvSpPr>
              <p:nvPr>
                <p:custDataLst>
                  <p:tags r:id="rId144"/>
                </p:custDataLst>
              </p:nvPr>
            </p:nvSpPr>
            <p:spPr bwMode="auto">
              <a:xfrm>
                <a:off x="4803348" y="1216676"/>
                <a:ext cx="69319" cy="64475"/>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62" name="Freeform 488"/>
              <p:cNvSpPr>
                <a:spLocks/>
              </p:cNvSpPr>
              <p:nvPr>
                <p:custDataLst>
                  <p:tags r:id="rId145"/>
                </p:custDataLst>
              </p:nvPr>
            </p:nvSpPr>
            <p:spPr bwMode="auto">
              <a:xfrm>
                <a:off x="4843206" y="1225630"/>
                <a:ext cx="142104" cy="64475"/>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63" name="Freeform 489"/>
              <p:cNvSpPr>
                <a:spLocks/>
              </p:cNvSpPr>
              <p:nvPr>
                <p:custDataLst>
                  <p:tags r:id="rId146"/>
                </p:custDataLst>
              </p:nvPr>
            </p:nvSpPr>
            <p:spPr bwMode="auto">
              <a:xfrm>
                <a:off x="5425487" y="1435174"/>
                <a:ext cx="45057" cy="64475"/>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64" name="Freeform 490"/>
              <p:cNvSpPr>
                <a:spLocks/>
              </p:cNvSpPr>
              <p:nvPr>
                <p:custDataLst>
                  <p:tags r:id="rId147"/>
                </p:custDataLst>
              </p:nvPr>
            </p:nvSpPr>
            <p:spPr bwMode="auto">
              <a:xfrm>
                <a:off x="5326708" y="1275777"/>
                <a:ext cx="17330" cy="66266"/>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65" name="Freeform 491"/>
              <p:cNvSpPr>
                <a:spLocks/>
              </p:cNvSpPr>
              <p:nvPr>
                <p:custDataLst>
                  <p:tags r:id="rId148"/>
                </p:custDataLst>
              </p:nvPr>
            </p:nvSpPr>
            <p:spPr bwMode="auto">
              <a:xfrm>
                <a:off x="5350969" y="1229212"/>
                <a:ext cx="15596" cy="68057"/>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66" name="Freeform 492"/>
              <p:cNvSpPr>
                <a:spLocks/>
              </p:cNvSpPr>
              <p:nvPr>
                <p:custDataLst>
                  <p:tags r:id="rId149"/>
                </p:custDataLst>
              </p:nvPr>
            </p:nvSpPr>
            <p:spPr bwMode="auto">
              <a:xfrm>
                <a:off x="5508670" y="1359953"/>
                <a:ext cx="19063" cy="64475"/>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67" name="Freeform 493"/>
              <p:cNvSpPr>
                <a:spLocks/>
              </p:cNvSpPr>
              <p:nvPr>
                <p:custDataLst>
                  <p:tags r:id="rId150"/>
                </p:custDataLst>
              </p:nvPr>
            </p:nvSpPr>
            <p:spPr bwMode="auto">
              <a:xfrm>
                <a:off x="5567591" y="1229212"/>
                <a:ext cx="102246" cy="68057"/>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68" name="Freeform 494"/>
              <p:cNvSpPr>
                <a:spLocks/>
              </p:cNvSpPr>
              <p:nvPr>
                <p:custDataLst>
                  <p:tags r:id="rId151"/>
                </p:custDataLst>
              </p:nvPr>
            </p:nvSpPr>
            <p:spPr bwMode="auto">
              <a:xfrm>
                <a:off x="5633444" y="1257868"/>
                <a:ext cx="112644" cy="68057"/>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69" name="Freeform 495"/>
              <p:cNvSpPr>
                <a:spLocks/>
              </p:cNvSpPr>
              <p:nvPr>
                <p:custDataLst>
                  <p:tags r:id="rId152"/>
                </p:custDataLst>
              </p:nvPr>
            </p:nvSpPr>
            <p:spPr bwMode="auto">
              <a:xfrm>
                <a:off x="5761685" y="1273987"/>
                <a:ext cx="90115" cy="64475"/>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70" name="Freeform 496"/>
              <p:cNvSpPr>
                <a:spLocks/>
              </p:cNvSpPr>
              <p:nvPr>
                <p:custDataLst>
                  <p:tags r:id="rId153"/>
                </p:custDataLst>
              </p:nvPr>
            </p:nvSpPr>
            <p:spPr bwMode="auto">
              <a:xfrm>
                <a:off x="6337034" y="1415473"/>
                <a:ext cx="86649" cy="66266"/>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71" name="Freeform 497"/>
              <p:cNvSpPr>
                <a:spLocks/>
              </p:cNvSpPr>
              <p:nvPr>
                <p:custDataLst>
                  <p:tags r:id="rId154"/>
                </p:custDataLst>
              </p:nvPr>
            </p:nvSpPr>
            <p:spPr bwMode="auto">
              <a:xfrm>
                <a:off x="6409819" y="1435174"/>
                <a:ext cx="36393" cy="64475"/>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72" name="Freeform 498"/>
              <p:cNvSpPr>
                <a:spLocks/>
              </p:cNvSpPr>
              <p:nvPr>
                <p:custDataLst>
                  <p:tags r:id="rId155"/>
                </p:custDataLst>
              </p:nvPr>
            </p:nvSpPr>
            <p:spPr bwMode="auto">
              <a:xfrm>
                <a:off x="6442746" y="1447710"/>
                <a:ext cx="57188" cy="66266"/>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73" name="Freeform 499"/>
              <p:cNvSpPr>
                <a:spLocks/>
              </p:cNvSpPr>
              <p:nvPr>
                <p:custDataLst>
                  <p:tags r:id="rId156"/>
                </p:custDataLst>
              </p:nvPr>
            </p:nvSpPr>
            <p:spPr bwMode="auto">
              <a:xfrm>
                <a:off x="6193197" y="1417264"/>
                <a:ext cx="67586" cy="66265"/>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74" name="Freeform 500"/>
              <p:cNvSpPr>
                <a:spLocks/>
              </p:cNvSpPr>
              <p:nvPr>
                <p:custDataLst>
                  <p:tags r:id="rId157"/>
                </p:custDataLst>
              </p:nvPr>
            </p:nvSpPr>
            <p:spPr bwMode="auto">
              <a:xfrm>
                <a:off x="6520730" y="1350998"/>
                <a:ext cx="152502" cy="64475"/>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75" name="Freeform 501"/>
              <p:cNvSpPr>
                <a:spLocks/>
              </p:cNvSpPr>
              <p:nvPr>
                <p:custDataLst>
                  <p:tags r:id="rId158"/>
                </p:custDataLst>
              </p:nvPr>
            </p:nvSpPr>
            <p:spPr bwMode="auto">
              <a:xfrm>
                <a:off x="6695761" y="1359953"/>
                <a:ext cx="103979" cy="64475"/>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76" name="Freeform 502"/>
              <p:cNvSpPr>
                <a:spLocks/>
              </p:cNvSpPr>
              <p:nvPr>
                <p:custDataLst>
                  <p:tags r:id="rId159"/>
                </p:custDataLst>
              </p:nvPr>
            </p:nvSpPr>
            <p:spPr bwMode="auto">
              <a:xfrm>
                <a:off x="6652436" y="1413682"/>
                <a:ext cx="69319" cy="66265"/>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77" name="Freeform 503"/>
              <p:cNvSpPr>
                <a:spLocks/>
              </p:cNvSpPr>
              <p:nvPr>
                <p:custDataLst>
                  <p:tags r:id="rId160"/>
                </p:custDataLst>
              </p:nvPr>
            </p:nvSpPr>
            <p:spPr bwMode="auto">
              <a:xfrm>
                <a:off x="6629908" y="1410100"/>
                <a:ext cx="22528" cy="66265"/>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78" name="Line 504"/>
              <p:cNvSpPr>
                <a:spLocks noChangeShapeType="1"/>
              </p:cNvSpPr>
              <p:nvPr>
                <p:custDataLst>
                  <p:tags r:id="rId161"/>
                </p:custDataLst>
              </p:nvPr>
            </p:nvSpPr>
            <p:spPr bwMode="auto">
              <a:xfrm flipV="1">
                <a:off x="6631640" y="1408309"/>
                <a:ext cx="0" cy="1792"/>
              </a:xfrm>
              <a:prstGeom prst="line">
                <a:avLst/>
              </a:prstGeom>
              <a:grpFill/>
              <a:ln w="9525">
                <a:solidFill>
                  <a:srgbClr val="FFFFFF"/>
                </a:solidFill>
                <a:round/>
                <a:headEnd/>
                <a:tailEnd/>
              </a:ln>
              <a:effectLst/>
            </p:spPr>
            <p:txBody>
              <a:bodyPr/>
              <a:lstStyle/>
              <a:p>
                <a:endParaRPr lang="en-GB" sz="1637"/>
              </a:p>
            </p:txBody>
          </p:sp>
          <p:sp>
            <p:nvSpPr>
              <p:cNvPr id="179" name="Freeform 505"/>
              <p:cNvSpPr>
                <a:spLocks/>
              </p:cNvSpPr>
              <p:nvPr>
                <p:custDataLst>
                  <p:tags r:id="rId162"/>
                </p:custDataLst>
              </p:nvPr>
            </p:nvSpPr>
            <p:spPr bwMode="auto">
              <a:xfrm>
                <a:off x="5725293" y="1327716"/>
                <a:ext cx="12130" cy="62683"/>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0" name="Freeform 506"/>
              <p:cNvSpPr>
                <a:spLocks/>
              </p:cNvSpPr>
              <p:nvPr>
                <p:custDataLst>
                  <p:tags r:id="rId163"/>
                </p:custDataLst>
              </p:nvPr>
            </p:nvSpPr>
            <p:spPr bwMode="auto">
              <a:xfrm>
                <a:off x="6543259" y="1408309"/>
                <a:ext cx="10398" cy="64475"/>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1" name="Freeform 507"/>
              <p:cNvSpPr>
                <a:spLocks/>
              </p:cNvSpPr>
              <p:nvPr>
                <p:custDataLst>
                  <p:tags r:id="rId164"/>
                </p:custDataLst>
              </p:nvPr>
            </p:nvSpPr>
            <p:spPr bwMode="auto">
              <a:xfrm>
                <a:off x="6493002" y="1367117"/>
                <a:ext cx="10398" cy="64475"/>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2" name="Freeform 508"/>
              <p:cNvSpPr>
                <a:spLocks/>
              </p:cNvSpPr>
              <p:nvPr>
                <p:custDataLst>
                  <p:tags r:id="rId165"/>
                </p:custDataLst>
              </p:nvPr>
            </p:nvSpPr>
            <p:spPr bwMode="auto">
              <a:xfrm>
                <a:off x="7038891" y="2010073"/>
                <a:ext cx="13864" cy="66266"/>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3" name="Freeform 509"/>
              <p:cNvSpPr>
                <a:spLocks/>
              </p:cNvSpPr>
              <p:nvPr>
                <p:custDataLst>
                  <p:tags r:id="rId166"/>
                </p:custDataLst>
              </p:nvPr>
            </p:nvSpPr>
            <p:spPr bwMode="auto">
              <a:xfrm>
                <a:off x="7359491" y="1470993"/>
                <a:ext cx="60655" cy="66265"/>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4" name="Freeform 510"/>
              <p:cNvSpPr>
                <a:spLocks/>
              </p:cNvSpPr>
              <p:nvPr>
                <p:custDataLst>
                  <p:tags r:id="rId167"/>
                </p:custDataLst>
              </p:nvPr>
            </p:nvSpPr>
            <p:spPr bwMode="auto">
              <a:xfrm>
                <a:off x="7508528" y="1868587"/>
                <a:ext cx="15597" cy="64475"/>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5" name="Freeform 511"/>
              <p:cNvSpPr>
                <a:spLocks/>
              </p:cNvSpPr>
              <p:nvPr>
                <p:custDataLst>
                  <p:tags r:id="rId168"/>
                </p:custDataLst>
              </p:nvPr>
            </p:nvSpPr>
            <p:spPr bwMode="auto">
              <a:xfrm>
                <a:off x="7671428" y="1995745"/>
                <a:ext cx="46791" cy="68057"/>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6" name="Freeform 512"/>
              <p:cNvSpPr>
                <a:spLocks/>
              </p:cNvSpPr>
              <p:nvPr>
                <p:custDataLst>
                  <p:tags r:id="rId169"/>
                </p:custDataLst>
              </p:nvPr>
            </p:nvSpPr>
            <p:spPr bwMode="auto">
              <a:xfrm>
                <a:off x="7726883" y="2013655"/>
                <a:ext cx="20796" cy="66266"/>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7" name="Freeform 513"/>
              <p:cNvSpPr>
                <a:spLocks/>
              </p:cNvSpPr>
              <p:nvPr>
                <p:custDataLst>
                  <p:tags r:id="rId170"/>
                </p:custDataLst>
              </p:nvPr>
            </p:nvSpPr>
            <p:spPr bwMode="auto">
              <a:xfrm>
                <a:off x="7579580" y="2156932"/>
                <a:ext cx="15596" cy="64475"/>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8" name="Freeform 514"/>
              <p:cNvSpPr>
                <a:spLocks/>
              </p:cNvSpPr>
              <p:nvPr>
                <p:custDataLst>
                  <p:tags r:id="rId171"/>
                </p:custDataLst>
              </p:nvPr>
            </p:nvSpPr>
            <p:spPr bwMode="auto">
              <a:xfrm>
                <a:off x="7591711" y="2189170"/>
                <a:ext cx="3466" cy="68057"/>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89" name="Freeform 515"/>
              <p:cNvSpPr>
                <a:spLocks/>
              </p:cNvSpPr>
              <p:nvPr>
                <p:custDataLst>
                  <p:tags r:id="rId172"/>
                </p:custDataLst>
              </p:nvPr>
            </p:nvSpPr>
            <p:spPr bwMode="auto">
              <a:xfrm>
                <a:off x="7577847" y="2282300"/>
                <a:ext cx="10398" cy="62684"/>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90" name="Freeform 518"/>
              <p:cNvSpPr>
                <a:spLocks/>
              </p:cNvSpPr>
              <p:nvPr>
                <p:custDataLst>
                  <p:tags r:id="rId173"/>
                </p:custDataLst>
              </p:nvPr>
            </p:nvSpPr>
            <p:spPr bwMode="auto">
              <a:xfrm>
                <a:off x="7284974" y="1856050"/>
                <a:ext cx="19062" cy="68057"/>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91" name="Freeform 520"/>
              <p:cNvSpPr>
                <a:spLocks/>
              </p:cNvSpPr>
              <p:nvPr>
                <p:custDataLst>
                  <p:tags r:id="rId174"/>
                </p:custDataLst>
              </p:nvPr>
            </p:nvSpPr>
            <p:spPr bwMode="auto">
              <a:xfrm>
                <a:off x="4844939" y="1553378"/>
                <a:ext cx="46790" cy="66265"/>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92" name="Freeform 521"/>
              <p:cNvSpPr>
                <a:spLocks/>
              </p:cNvSpPr>
              <p:nvPr>
                <p:custDataLst>
                  <p:tags r:id="rId175"/>
                </p:custDataLst>
              </p:nvPr>
            </p:nvSpPr>
            <p:spPr bwMode="auto">
              <a:xfrm>
                <a:off x="4883065" y="1342044"/>
                <a:ext cx="249549" cy="184469"/>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93" name="Freeform 522"/>
              <p:cNvSpPr>
                <a:spLocks/>
              </p:cNvSpPr>
              <p:nvPr>
                <p:custDataLst>
                  <p:tags r:id="rId176"/>
                </p:custDataLst>
              </p:nvPr>
            </p:nvSpPr>
            <p:spPr bwMode="auto">
              <a:xfrm>
                <a:off x="4656044" y="1693073"/>
                <a:ext cx="34660" cy="62683"/>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94" name="Freeform 523"/>
              <p:cNvSpPr>
                <a:spLocks/>
              </p:cNvSpPr>
              <p:nvPr>
                <p:custDataLst>
                  <p:tags r:id="rId177"/>
                </p:custDataLst>
              </p:nvPr>
            </p:nvSpPr>
            <p:spPr bwMode="auto">
              <a:xfrm>
                <a:off x="7172330" y="2027983"/>
                <a:ext cx="214889" cy="302674"/>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95" name="Freeform 527"/>
              <p:cNvSpPr>
                <a:spLocks/>
              </p:cNvSpPr>
              <p:nvPr>
                <p:custDataLst>
                  <p:tags r:id="rId178"/>
                </p:custDataLst>
              </p:nvPr>
            </p:nvSpPr>
            <p:spPr bwMode="auto">
              <a:xfrm>
                <a:off x="4822410" y="2823171"/>
                <a:ext cx="578815" cy="576691"/>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96" name="Freeform 528"/>
              <p:cNvSpPr>
                <a:spLocks/>
              </p:cNvSpPr>
              <p:nvPr>
                <p:custDataLst>
                  <p:tags r:id="rId179"/>
                </p:custDataLst>
              </p:nvPr>
            </p:nvSpPr>
            <p:spPr bwMode="auto">
              <a:xfrm>
                <a:off x="4248795" y="2309165"/>
                <a:ext cx="62387" cy="64475"/>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197" name="Freeform 533"/>
              <p:cNvSpPr>
                <a:spLocks/>
              </p:cNvSpPr>
              <p:nvPr>
                <p:custDataLst>
                  <p:tags r:id="rId180"/>
                </p:custDataLst>
              </p:nvPr>
            </p:nvSpPr>
            <p:spPr bwMode="auto">
              <a:xfrm>
                <a:off x="4815478" y="2644075"/>
                <a:ext cx="190628" cy="179096"/>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grpFill/>
              <a:ln w="9525" cmpd="sng">
                <a:solidFill>
                  <a:srgbClr val="FFFFFF"/>
                </a:solidFill>
                <a:prstDash val="solid"/>
                <a:round/>
                <a:headEnd/>
                <a:tailEnd/>
              </a:ln>
            </p:spPr>
            <p:txBody>
              <a:bodyPr/>
              <a:lstStyle/>
              <a:p>
                <a:endParaRPr lang="en-GB" sz="1637"/>
              </a:p>
            </p:txBody>
          </p:sp>
          <p:grpSp>
            <p:nvGrpSpPr>
              <p:cNvPr id="198" name="Group 535"/>
              <p:cNvGrpSpPr>
                <a:grpSpLocks/>
              </p:cNvGrpSpPr>
              <p:nvPr>
                <p:custDataLst>
                  <p:tags r:id="rId181"/>
                </p:custDataLst>
              </p:nvPr>
            </p:nvGrpSpPr>
            <p:grpSpPr bwMode="auto">
              <a:xfrm>
                <a:off x="4533003" y="2473934"/>
                <a:ext cx="526826" cy="227452"/>
                <a:chOff x="3289" y="1830"/>
                <a:chExt cx="363" cy="128"/>
              </a:xfrm>
              <a:grpFill/>
            </p:grpSpPr>
            <p:sp>
              <p:nvSpPr>
                <p:cNvPr id="206"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07"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08"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09"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10"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grpSp>
          <p:sp>
            <p:nvSpPr>
              <p:cNvPr id="199" name="Freeform 544"/>
              <p:cNvSpPr>
                <a:spLocks/>
              </p:cNvSpPr>
              <p:nvPr>
                <p:custDataLst>
                  <p:tags r:id="rId182"/>
                </p:custDataLst>
              </p:nvPr>
            </p:nvSpPr>
            <p:spPr bwMode="auto">
              <a:xfrm>
                <a:off x="5311110" y="3075698"/>
                <a:ext cx="190628" cy="306254"/>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00" name="Freeform 545"/>
              <p:cNvSpPr>
                <a:spLocks/>
              </p:cNvSpPr>
              <p:nvPr>
                <p:custDataLst>
                  <p:tags r:id="rId183"/>
                </p:custDataLst>
              </p:nvPr>
            </p:nvSpPr>
            <p:spPr bwMode="auto">
              <a:xfrm>
                <a:off x="3921261" y="3136591"/>
                <a:ext cx="410717" cy="435204"/>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grpFill/>
              <a:ln w="9525" cmpd="sng">
                <a:solidFill>
                  <a:srgbClr val="FFFFFF"/>
                </a:solidFill>
                <a:prstDash val="solid"/>
                <a:round/>
                <a:headEnd/>
                <a:tailEnd/>
              </a:ln>
            </p:spPr>
            <p:txBody>
              <a:bodyPr/>
              <a:lstStyle/>
              <a:p>
                <a:endParaRPr lang="en-GB" sz="1637"/>
              </a:p>
            </p:txBody>
          </p:sp>
          <p:sp>
            <p:nvSpPr>
              <p:cNvPr id="201" name="Freeform 546"/>
              <p:cNvSpPr>
                <a:spLocks/>
              </p:cNvSpPr>
              <p:nvPr>
                <p:custDataLst>
                  <p:tags r:id="rId184"/>
                </p:custDataLst>
              </p:nvPr>
            </p:nvSpPr>
            <p:spPr bwMode="auto">
              <a:xfrm>
                <a:off x="3560801" y="2704968"/>
                <a:ext cx="327534" cy="293718"/>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02" name="Freeform 547"/>
              <p:cNvSpPr>
                <a:spLocks/>
              </p:cNvSpPr>
              <p:nvPr>
                <p:custDataLst>
                  <p:tags r:id="rId185"/>
                </p:custDataLst>
              </p:nvPr>
            </p:nvSpPr>
            <p:spPr bwMode="auto">
              <a:xfrm>
                <a:off x="4325046" y="1497857"/>
                <a:ext cx="258213" cy="103876"/>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03" name="Freeform 548"/>
              <p:cNvSpPr>
                <a:spLocks/>
              </p:cNvSpPr>
              <p:nvPr>
                <p:custDataLst>
                  <p:tags r:id="rId186"/>
                </p:custDataLst>
              </p:nvPr>
            </p:nvSpPr>
            <p:spPr bwMode="auto">
              <a:xfrm>
                <a:off x="4883065" y="1479947"/>
                <a:ext cx="117843" cy="68057"/>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04" name="Freeform 549"/>
              <p:cNvSpPr>
                <a:spLocks/>
              </p:cNvSpPr>
              <p:nvPr>
                <p:custDataLst>
                  <p:tags r:id="rId187"/>
                </p:custDataLst>
              </p:nvPr>
            </p:nvSpPr>
            <p:spPr bwMode="auto">
              <a:xfrm>
                <a:off x="5039033" y="1460247"/>
                <a:ext cx="69319" cy="64475"/>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sp>
            <p:nvSpPr>
              <p:cNvPr id="205" name="Freeform 550"/>
              <p:cNvSpPr>
                <a:spLocks/>
              </p:cNvSpPr>
              <p:nvPr>
                <p:custDataLst>
                  <p:tags r:id="rId188"/>
                </p:custDataLst>
              </p:nvPr>
            </p:nvSpPr>
            <p:spPr bwMode="auto">
              <a:xfrm>
                <a:off x="5078891" y="1469202"/>
                <a:ext cx="142104" cy="64475"/>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grpFill/>
              <a:ln w="9525" cap="flat" cmpd="sng">
                <a:solidFill>
                  <a:srgbClr val="FFFFFF"/>
                </a:solidFill>
                <a:prstDash val="solid"/>
                <a:round/>
                <a:headEnd type="none" w="med" len="med"/>
                <a:tailEnd type="none" w="med" len="med"/>
              </a:ln>
              <a:effectLst/>
            </p:spPr>
            <p:txBody>
              <a:bodyPr/>
              <a:lstStyle/>
              <a:p>
                <a:endParaRPr lang="en-GB" sz="1637"/>
              </a:p>
            </p:txBody>
          </p:sp>
        </p:grpSp>
      </p:grpSp>
      <p:sp>
        <p:nvSpPr>
          <p:cNvPr id="2" name="Title 1"/>
          <p:cNvSpPr>
            <a:spLocks noGrp="1"/>
          </p:cNvSpPr>
          <p:nvPr>
            <p:ph type="title"/>
          </p:nvPr>
        </p:nvSpPr>
        <p:spPr>
          <a:xfrm>
            <a:off x="540913" y="134284"/>
            <a:ext cx="7878789" cy="784640"/>
          </a:xfrm>
          <a:noFill/>
          <a:ln w="9525">
            <a:noFill/>
            <a:miter lim="800000"/>
            <a:headEnd/>
            <a:tailEnd/>
          </a:ln>
        </p:spPr>
        <p:txBody>
          <a:bodyPr vert="horz" wrap="square" lIns="0" tIns="53459" rIns="106918" bIns="53459" numCol="1" rtlCol="0" anchor="ctr" anchorCtr="0" compatLnSpc="1">
            <a:prstTxWarp prst="textNoShape">
              <a:avLst/>
            </a:prstTxWarp>
            <a:noAutofit/>
          </a:bodyPr>
          <a:lstStyle/>
          <a:p>
            <a:r>
              <a:rPr lang="en-GB" dirty="0"/>
              <a:t>The transition started in Europe but is continuing in </a:t>
            </a:r>
            <a:r>
              <a:rPr lang="en-GB" dirty="0" err="1"/>
              <a:t>asia</a:t>
            </a:r>
            <a:r>
              <a:rPr lang="en-GB" dirty="0"/>
              <a:t> pacific</a:t>
            </a:r>
            <a:endParaRPr lang="en-US" dirty="0"/>
          </a:p>
        </p:txBody>
      </p:sp>
      <p:sp>
        <p:nvSpPr>
          <p:cNvPr id="4" name="Text Placeholder 3"/>
          <p:cNvSpPr>
            <a:spLocks noGrp="1"/>
          </p:cNvSpPr>
          <p:nvPr>
            <p:ph type="body" idx="10"/>
          </p:nvPr>
        </p:nvSpPr>
        <p:spPr/>
        <p:txBody>
          <a:bodyPr/>
          <a:lstStyle/>
          <a:p>
            <a:r>
              <a:rPr lang="en-GB" dirty="0" smtClean="0"/>
              <a:t>Source: Bloomberg New Energy Finance</a:t>
            </a:r>
            <a:endParaRPr lang="en-US" dirty="0"/>
          </a:p>
        </p:txBody>
      </p:sp>
      <p:pic>
        <p:nvPicPr>
          <p:cNvPr id="6156" name="Picture 12"/>
          <p:cNvPicPr>
            <a:picLocks noChangeAspect="1" noChangeArrowheads="1"/>
          </p:cNvPicPr>
          <p:nvPr/>
        </p:nvPicPr>
        <p:blipFill>
          <a:blip r:embed="rId343" cstate="screen">
            <a:extLst>
              <a:ext uri="{28A0092B-C50C-407E-A947-70E740481C1C}">
                <a14:useLocalDpi xmlns:a14="http://schemas.microsoft.com/office/drawing/2010/main"/>
              </a:ext>
            </a:extLst>
          </a:blip>
          <a:srcRect/>
          <a:stretch>
            <a:fillRect/>
          </a:stretch>
        </p:blipFill>
        <p:spPr bwMode="auto">
          <a:xfrm>
            <a:off x="198546" y="2150089"/>
            <a:ext cx="2855164" cy="15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3"/>
          <p:cNvPicPr>
            <a:picLocks noChangeAspect="1" noChangeArrowheads="1"/>
          </p:cNvPicPr>
          <p:nvPr/>
        </p:nvPicPr>
        <p:blipFill>
          <a:blip r:embed="rId344" cstate="screen">
            <a:extLst>
              <a:ext uri="{28A0092B-C50C-407E-A947-70E740481C1C}">
                <a14:useLocalDpi xmlns:a14="http://schemas.microsoft.com/office/drawing/2010/main"/>
              </a:ext>
            </a:extLst>
          </a:blip>
          <a:srcRect/>
          <a:stretch>
            <a:fillRect/>
          </a:stretch>
        </p:blipFill>
        <p:spPr bwMode="auto">
          <a:xfrm>
            <a:off x="7716407" y="3831266"/>
            <a:ext cx="2853077" cy="15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noChangeArrowheads="1"/>
          </p:cNvPicPr>
          <p:nvPr/>
        </p:nvPicPr>
        <p:blipFill>
          <a:blip r:embed="rId345" cstate="screen">
            <a:extLst>
              <a:ext uri="{28A0092B-C50C-407E-A947-70E740481C1C}">
                <a14:useLocalDpi xmlns:a14="http://schemas.microsoft.com/office/drawing/2010/main"/>
              </a:ext>
            </a:extLst>
          </a:blip>
          <a:srcRect/>
          <a:stretch>
            <a:fillRect/>
          </a:stretch>
        </p:blipFill>
        <p:spPr bwMode="auto">
          <a:xfrm>
            <a:off x="332892" y="4749934"/>
            <a:ext cx="2853077" cy="15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9" name="Picture 15"/>
          <p:cNvPicPr>
            <a:picLocks noChangeAspect="1" noChangeArrowheads="1"/>
          </p:cNvPicPr>
          <p:nvPr/>
        </p:nvPicPr>
        <p:blipFill>
          <a:blip r:embed="rId346" cstate="screen">
            <a:extLst>
              <a:ext uri="{28A0092B-C50C-407E-A947-70E740481C1C}">
                <a14:useLocalDpi xmlns:a14="http://schemas.microsoft.com/office/drawing/2010/main"/>
              </a:ext>
            </a:extLst>
          </a:blip>
          <a:srcRect/>
          <a:stretch>
            <a:fillRect/>
          </a:stretch>
        </p:blipFill>
        <p:spPr bwMode="auto">
          <a:xfrm>
            <a:off x="4289671" y="4865181"/>
            <a:ext cx="2855165" cy="15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0" name="Picture 16"/>
          <p:cNvPicPr>
            <a:picLocks noChangeAspect="1" noChangeArrowheads="1"/>
          </p:cNvPicPr>
          <p:nvPr/>
        </p:nvPicPr>
        <p:blipFill>
          <a:blip r:embed="rId347" cstate="screen">
            <a:extLst>
              <a:ext uri="{28A0092B-C50C-407E-A947-70E740481C1C}">
                <a14:useLocalDpi xmlns:a14="http://schemas.microsoft.com/office/drawing/2010/main"/>
              </a:ext>
            </a:extLst>
          </a:blip>
          <a:srcRect/>
          <a:stretch>
            <a:fillRect/>
          </a:stretch>
        </p:blipFill>
        <p:spPr bwMode="auto">
          <a:xfrm>
            <a:off x="4064634" y="1958946"/>
            <a:ext cx="2855165" cy="15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 name="TextBox 512"/>
          <p:cNvSpPr txBox="1"/>
          <p:nvPr/>
        </p:nvSpPr>
        <p:spPr>
          <a:xfrm>
            <a:off x="316706" y="1209343"/>
            <a:ext cx="9982200" cy="400110"/>
          </a:xfrm>
          <a:prstGeom prst="rect">
            <a:avLst/>
          </a:prstGeom>
          <a:solidFill>
            <a:schemeClr val="accent1"/>
          </a:solidFill>
          <a:ln>
            <a:solidFill>
              <a:schemeClr val="accent1"/>
            </a:solidFill>
          </a:ln>
        </p:spPr>
        <p:txBody>
          <a:bodyPr wrap="square" rtlCol="0">
            <a:spAutoFit/>
          </a:bodyPr>
          <a:lstStyle/>
          <a:p>
            <a:pPr marL="0" indent="0" algn="ctr">
              <a:buNone/>
            </a:pPr>
            <a:r>
              <a:rPr lang="en-US" sz="2000" b="1" dirty="0">
                <a:solidFill>
                  <a:schemeClr val="bg1"/>
                </a:solidFill>
              </a:rPr>
              <a:t>New investment in clean </a:t>
            </a:r>
            <a:r>
              <a:rPr lang="en-US" sz="2000" b="1" dirty="0" smtClean="0">
                <a:solidFill>
                  <a:schemeClr val="bg1"/>
                </a:solidFill>
              </a:rPr>
              <a:t>energy 2004–13 </a:t>
            </a:r>
            <a:r>
              <a:rPr lang="en-US" sz="2000" b="1" dirty="0">
                <a:solidFill>
                  <a:schemeClr val="bg1"/>
                </a:solidFill>
              </a:rPr>
              <a:t>($</a:t>
            </a:r>
            <a:r>
              <a:rPr lang="en-US" sz="2000" b="1" dirty="0" err="1">
                <a:solidFill>
                  <a:schemeClr val="bg1"/>
                </a:solidFill>
              </a:rPr>
              <a:t>bn</a:t>
            </a:r>
            <a:r>
              <a:rPr lang="en-US" sz="2000" b="1" dirty="0">
                <a:solidFill>
                  <a:schemeClr val="bg1"/>
                </a:solidFill>
              </a:rPr>
              <a:t>)</a:t>
            </a:r>
          </a:p>
        </p:txBody>
      </p:sp>
      <p:sp>
        <p:nvSpPr>
          <p:cNvPr id="514" name="TextBox 513"/>
          <p:cNvSpPr txBox="1"/>
          <p:nvPr/>
        </p:nvSpPr>
        <p:spPr>
          <a:xfrm>
            <a:off x="8316144" y="1908809"/>
            <a:ext cx="2007475" cy="1346522"/>
          </a:xfrm>
          <a:prstGeom prst="rect">
            <a:avLst/>
          </a:prstGeom>
          <a:solidFill>
            <a:schemeClr val="bg1"/>
          </a:solidFill>
        </p:spPr>
        <p:txBody>
          <a:bodyPr wrap="square" lIns="0" tIns="0" rIns="0" bIns="0" rtlCol="0">
            <a:spAutoFit/>
          </a:bodyPr>
          <a:lstStyle/>
          <a:p>
            <a:pPr marL="0" indent="0">
              <a:buNone/>
            </a:pPr>
            <a:r>
              <a:rPr lang="en-US" sz="2000" b="1" dirty="0" smtClean="0">
                <a:solidFill>
                  <a:schemeClr val="accent6"/>
                </a:solidFill>
              </a:rPr>
              <a:t>H1 2014 – YOY : </a:t>
            </a:r>
          </a:p>
          <a:p>
            <a:r>
              <a:rPr lang="en-US" sz="2000" b="1" dirty="0" smtClean="0">
                <a:solidFill>
                  <a:schemeClr val="accent6"/>
                </a:solidFill>
              </a:rPr>
              <a:t>APAC +9%</a:t>
            </a:r>
          </a:p>
          <a:p>
            <a:r>
              <a:rPr lang="en-US" sz="2000" b="1" dirty="0" smtClean="0">
                <a:solidFill>
                  <a:schemeClr val="accent6"/>
                </a:solidFill>
              </a:rPr>
              <a:t>AMER +28%</a:t>
            </a:r>
          </a:p>
          <a:p>
            <a:r>
              <a:rPr lang="en-US" sz="2000" b="1" dirty="0" smtClean="0">
                <a:solidFill>
                  <a:schemeClr val="accent6"/>
                </a:solidFill>
              </a:rPr>
              <a:t>EMEA  -3%</a:t>
            </a:r>
          </a:p>
        </p:txBody>
      </p:sp>
    </p:spTree>
    <p:extLst>
      <p:ext uri="{BB962C8B-B14F-4D97-AF65-F5344CB8AC3E}">
        <p14:creationId xmlns:p14="http://schemas.microsoft.com/office/powerpoint/2010/main" val="1713517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004343" y="1859316"/>
            <a:ext cx="8322229" cy="4988511"/>
            <a:chOff x="0" y="0"/>
            <a:chExt cx="8626928" cy="5225143"/>
          </a:xfrm>
        </p:grpSpPr>
        <p:grpSp>
          <p:nvGrpSpPr>
            <p:cNvPr id="40" name="Group 39"/>
            <p:cNvGrpSpPr/>
            <p:nvPr/>
          </p:nvGrpSpPr>
          <p:grpSpPr>
            <a:xfrm>
              <a:off x="0" y="0"/>
              <a:ext cx="8626928" cy="5225143"/>
              <a:chOff x="0" y="0"/>
              <a:chExt cx="8626928" cy="6222548"/>
            </a:xfrm>
          </p:grpSpPr>
          <p:graphicFrame>
            <p:nvGraphicFramePr>
              <p:cNvPr id="42" name="Chart 41"/>
              <p:cNvGraphicFramePr/>
              <p:nvPr>
                <p:extLst>
                  <p:ext uri="{D42A27DB-BD31-4B8C-83A1-F6EECF244321}">
                    <p14:modId xmlns:p14="http://schemas.microsoft.com/office/powerpoint/2010/main" val="2087158041"/>
                  </p:ext>
                </p:extLst>
              </p:nvPr>
            </p:nvGraphicFramePr>
            <p:xfrm>
              <a:off x="0" y="0"/>
              <a:ext cx="8626928" cy="6222548"/>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2"/>
              <p:cNvSpPr txBox="1"/>
              <p:nvPr/>
            </p:nvSpPr>
            <p:spPr>
              <a:xfrm>
                <a:off x="7293428" y="4358370"/>
                <a:ext cx="1021177" cy="36652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400">
                    <a:latin typeface="Arial" panose="020B0604020202020204" pitchFamily="34" charset="0"/>
                    <a:cs typeface="Arial" panose="020B0604020202020204" pitchFamily="34" charset="0"/>
                  </a:rPr>
                  <a:t>IEA - 2010</a:t>
                </a:r>
              </a:p>
            </p:txBody>
          </p:sp>
          <p:sp>
            <p:nvSpPr>
              <p:cNvPr id="46" name="TextBox 6"/>
              <p:cNvSpPr txBox="1"/>
              <p:nvPr/>
            </p:nvSpPr>
            <p:spPr>
              <a:xfrm>
                <a:off x="7317921" y="2804433"/>
                <a:ext cx="1021177" cy="36652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400">
                    <a:latin typeface="Arial" panose="020B0604020202020204" pitchFamily="34" charset="0"/>
                    <a:cs typeface="Arial" panose="020B0604020202020204" pitchFamily="34" charset="0"/>
                  </a:rPr>
                  <a:t>IEA - 2013</a:t>
                </a:r>
              </a:p>
            </p:txBody>
          </p:sp>
          <p:sp>
            <p:nvSpPr>
              <p:cNvPr id="47" name="TextBox 7"/>
              <p:cNvSpPr txBox="1"/>
              <p:nvPr/>
            </p:nvSpPr>
            <p:spPr>
              <a:xfrm>
                <a:off x="7320642" y="1800226"/>
                <a:ext cx="1206869" cy="36652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400" dirty="0">
                    <a:latin typeface="Arial" panose="020B0604020202020204" pitchFamily="34" charset="0"/>
                    <a:cs typeface="Arial" panose="020B0604020202020204" pitchFamily="34" charset="0"/>
                  </a:rPr>
                  <a:t>BNEF - 2011</a:t>
                </a:r>
              </a:p>
            </p:txBody>
          </p:sp>
          <p:cxnSp>
            <p:nvCxnSpPr>
              <p:cNvPr id="49" name="Straight Connector 48"/>
              <p:cNvCxnSpPr/>
              <p:nvPr/>
            </p:nvCxnSpPr>
            <p:spPr>
              <a:xfrm flipV="1">
                <a:off x="2775857" y="929369"/>
                <a:ext cx="0" cy="4531179"/>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75857" y="4712155"/>
                <a:ext cx="283028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19750" y="4712155"/>
                <a:ext cx="0" cy="72117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1" name="TextBox 13"/>
            <p:cNvSpPr txBox="1"/>
            <p:nvPr/>
          </p:nvSpPr>
          <p:spPr>
            <a:xfrm>
              <a:off x="7320643" y="326572"/>
              <a:ext cx="1222386" cy="25090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buNone/>
              </a:pPr>
              <a:r>
                <a:rPr lang="en-US" sz="1400" dirty="0">
                  <a:latin typeface="Arial" panose="020B0604020202020204" pitchFamily="34" charset="0"/>
                  <a:cs typeface="Arial" panose="020B0604020202020204" pitchFamily="34" charset="0"/>
                </a:rPr>
                <a:t>BNEF - 2014</a:t>
              </a:r>
            </a:p>
          </p:txBody>
        </p:sp>
      </p:grpSp>
      <p:sp>
        <p:nvSpPr>
          <p:cNvPr id="2" name="Title 1"/>
          <p:cNvSpPr>
            <a:spLocks noGrp="1"/>
          </p:cNvSpPr>
          <p:nvPr>
            <p:ph type="title"/>
          </p:nvPr>
        </p:nvSpPr>
        <p:spPr>
          <a:xfrm>
            <a:off x="644577" y="107950"/>
            <a:ext cx="7797747" cy="828050"/>
          </a:xfrm>
        </p:spPr>
        <p:txBody>
          <a:bodyPr/>
          <a:lstStyle/>
          <a:p>
            <a:pPr>
              <a:tabLst>
                <a:tab pos="6799263" algn="l"/>
              </a:tabLst>
            </a:pPr>
            <a:r>
              <a:rPr lang="en-US" dirty="0" smtClean="0"/>
              <a:t>Renewable Growth will continue to grow exponentially</a:t>
            </a:r>
            <a:endParaRPr lang="en-US" dirty="0"/>
          </a:p>
        </p:txBody>
      </p:sp>
      <p:sp>
        <p:nvSpPr>
          <p:cNvPr id="3" name="Date Placeholder 2"/>
          <p:cNvSpPr>
            <a:spLocks noGrp="1"/>
          </p:cNvSpPr>
          <p:nvPr>
            <p:ph type="dt" sz="half" idx="10"/>
          </p:nvPr>
        </p:nvSpPr>
        <p:spPr/>
        <p:txBody>
          <a:bodyPr/>
          <a:lstStyle/>
          <a:p>
            <a:r>
              <a:rPr lang="en-US" smtClean="0"/>
              <a:t>Insert Date (go to Insert Tab, Header &amp; Footer and Apply to All)</a:t>
            </a:r>
            <a:endParaRPr lang="en-GB" dirty="0"/>
          </a:p>
        </p:txBody>
      </p:sp>
      <p:sp>
        <p:nvSpPr>
          <p:cNvPr id="38" name="TextBox 37"/>
          <p:cNvSpPr txBox="1"/>
          <p:nvPr/>
        </p:nvSpPr>
        <p:spPr>
          <a:xfrm>
            <a:off x="1970366" y="1980521"/>
            <a:ext cx="5194924" cy="1070099"/>
          </a:xfrm>
          <a:prstGeom prst="rect">
            <a:avLst/>
          </a:prstGeom>
          <a:noFill/>
        </p:spPr>
        <p:txBody>
          <a:bodyPr wrap="square" lIns="0" tIns="0" rIns="0" bIns="0" rtlCol="0">
            <a:noAutofit/>
          </a:bodyPr>
          <a:lstStyle/>
          <a:p>
            <a:pPr marL="0" indent="0">
              <a:buNone/>
            </a:pPr>
            <a:r>
              <a:rPr lang="en-US" sz="2000" b="1" dirty="0" smtClean="0">
                <a:solidFill>
                  <a:schemeClr val="accent6"/>
                </a:solidFill>
              </a:rPr>
              <a:t>Current PV &amp; wind capacity is where IEA 2010 thought we would be in </a:t>
            </a:r>
            <a:r>
              <a:rPr lang="en-US" sz="2000" b="1" dirty="0" smtClean="0">
                <a:solidFill>
                  <a:schemeClr val="accent6"/>
                </a:solidFill>
              </a:rPr>
              <a:t>2024 (GW)</a:t>
            </a:r>
            <a:endParaRPr lang="en-US" sz="2000" b="1" dirty="0" smtClean="0">
              <a:solidFill>
                <a:schemeClr val="accent6"/>
              </a:solidFill>
            </a:endParaRPr>
          </a:p>
        </p:txBody>
      </p:sp>
      <p:sp>
        <p:nvSpPr>
          <p:cNvPr id="16" name="TextBox 15"/>
          <p:cNvSpPr txBox="1"/>
          <p:nvPr/>
        </p:nvSpPr>
        <p:spPr>
          <a:xfrm>
            <a:off x="316706" y="1209343"/>
            <a:ext cx="9982200" cy="400110"/>
          </a:xfrm>
          <a:prstGeom prst="rect">
            <a:avLst/>
          </a:prstGeom>
          <a:solidFill>
            <a:schemeClr val="accent1"/>
          </a:solidFill>
          <a:ln>
            <a:solidFill>
              <a:schemeClr val="accent1"/>
            </a:solidFill>
          </a:ln>
        </p:spPr>
        <p:txBody>
          <a:bodyPr wrap="square" rtlCol="0">
            <a:spAutoFit/>
          </a:bodyPr>
          <a:lstStyle/>
          <a:p>
            <a:pPr marL="0" indent="0" algn="ctr">
              <a:buNone/>
            </a:pPr>
            <a:r>
              <a:rPr lang="en-US" sz="2000" b="1" dirty="0" smtClean="0">
                <a:solidFill>
                  <a:schemeClr val="bg1"/>
                </a:solidFill>
              </a:rPr>
              <a:t>Solar and wind capacity, IEA and BNEF (GW)</a:t>
            </a:r>
            <a:endParaRPr lang="en-US" sz="2000" b="1" dirty="0">
              <a:solidFill>
                <a:schemeClr val="bg1"/>
              </a:solidFill>
            </a:endParaRPr>
          </a:p>
        </p:txBody>
      </p:sp>
    </p:spTree>
    <p:extLst>
      <p:ext uri="{BB962C8B-B14F-4D97-AF65-F5344CB8AC3E}">
        <p14:creationId xmlns:p14="http://schemas.microsoft.com/office/powerpoint/2010/main" val="3809861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And global Additions </a:t>
            </a:r>
            <a:r>
              <a:rPr lang="en-GB" dirty="0"/>
              <a:t>of fossil capacity will decline while </a:t>
            </a:r>
            <a:r>
              <a:rPr lang="en-GB" dirty="0" smtClean="0"/>
              <a:t>renewables </a:t>
            </a:r>
            <a:r>
              <a:rPr lang="en-GB" dirty="0"/>
              <a:t>will </a:t>
            </a:r>
            <a:r>
              <a:rPr lang="en-GB" dirty="0" smtClean="0"/>
              <a:t>rise</a:t>
            </a:r>
            <a:endParaRPr lang="en-GB" dirty="0"/>
          </a:p>
        </p:txBody>
      </p:sp>
      <p:sp>
        <p:nvSpPr>
          <p:cNvPr id="9" name="Content Placeholder 8"/>
          <p:cNvSpPr>
            <a:spLocks noGrp="1"/>
          </p:cNvSpPr>
          <p:nvPr>
            <p:ph sz="quarter" idx="15"/>
          </p:nvPr>
        </p:nvSpPr>
        <p:spPr/>
        <p:txBody>
          <a:bodyPr/>
          <a:lstStyle/>
          <a:p>
            <a:r>
              <a:rPr lang="en-GB" dirty="0" smtClean="0"/>
              <a:t>Source: Bloomberg New Energy Finance</a:t>
            </a:r>
            <a:endParaRPr lang="en-GB" dirty="0"/>
          </a:p>
        </p:txBody>
      </p:sp>
      <p:sp>
        <p:nvSpPr>
          <p:cNvPr id="10" name="Content Placeholder 9"/>
          <p:cNvSpPr>
            <a:spLocks noGrp="1"/>
          </p:cNvSpPr>
          <p:nvPr>
            <p:ph sz="quarter" idx="18"/>
          </p:nvPr>
        </p:nvSpPr>
        <p:spPr/>
        <p:txBody>
          <a:bodyPr/>
          <a:lstStyle/>
          <a:p>
            <a:r>
              <a:rPr lang="en-GB" dirty="0" smtClean="0"/>
              <a:t>Source</a:t>
            </a:r>
            <a:r>
              <a:rPr lang="en-GB" dirty="0"/>
              <a:t>: Bloomberg New Energy </a:t>
            </a:r>
            <a:r>
              <a:rPr lang="en-GB" dirty="0" smtClean="0"/>
              <a:t>Finance</a:t>
            </a:r>
            <a:endParaRPr lang="en-GB" dirty="0"/>
          </a:p>
        </p:txBody>
      </p:sp>
      <p:sp>
        <p:nvSpPr>
          <p:cNvPr id="5" name="Date Placeholder 4"/>
          <p:cNvSpPr>
            <a:spLocks noGrp="1"/>
          </p:cNvSpPr>
          <p:nvPr>
            <p:ph type="dt" sz="half" idx="19"/>
          </p:nvPr>
        </p:nvSpPr>
        <p:spPr/>
        <p:txBody>
          <a:bodyPr/>
          <a:lstStyle/>
          <a:p>
            <a:r>
              <a:rPr lang="en-US" smtClean="0"/>
              <a:t>20 June 2014</a:t>
            </a:r>
            <a:endParaRPr lang="en-GB" dirty="0"/>
          </a:p>
        </p:txBody>
      </p:sp>
      <p:sp>
        <p:nvSpPr>
          <p:cNvPr id="13" name="TextBox 12"/>
          <p:cNvSpPr txBox="1"/>
          <p:nvPr/>
        </p:nvSpPr>
        <p:spPr>
          <a:xfrm>
            <a:off x="2116145" y="1145387"/>
            <a:ext cx="1368152" cy="282510"/>
          </a:xfrm>
          <a:prstGeom prst="rect">
            <a:avLst/>
          </a:prstGeom>
          <a:noFill/>
        </p:spPr>
        <p:txBody>
          <a:bodyPr wrap="square" lIns="0" tIns="0" rIns="0" bIns="0" rtlCol="0">
            <a:noAutofit/>
          </a:bodyPr>
          <a:lstStyle/>
          <a:p>
            <a:pPr marL="0" indent="0" algn="ctr">
              <a:buNone/>
            </a:pPr>
            <a:r>
              <a:rPr lang="en-GB" sz="1800" b="1" dirty="0" smtClean="0"/>
              <a:t>OECD</a:t>
            </a:r>
          </a:p>
        </p:txBody>
      </p:sp>
      <p:sp>
        <p:nvSpPr>
          <p:cNvPr id="14" name="TextBox 13"/>
          <p:cNvSpPr txBox="1"/>
          <p:nvPr/>
        </p:nvSpPr>
        <p:spPr>
          <a:xfrm>
            <a:off x="2105512" y="4112052"/>
            <a:ext cx="1368152" cy="282510"/>
          </a:xfrm>
          <a:prstGeom prst="rect">
            <a:avLst/>
          </a:prstGeom>
          <a:noFill/>
        </p:spPr>
        <p:txBody>
          <a:bodyPr wrap="square" lIns="0" tIns="0" rIns="0" bIns="0" rtlCol="0">
            <a:noAutofit/>
          </a:bodyPr>
          <a:lstStyle/>
          <a:p>
            <a:pPr marL="0" indent="0" algn="ctr">
              <a:buNone/>
            </a:pPr>
            <a:r>
              <a:rPr lang="en-GB" sz="1800" b="1" dirty="0" smtClean="0"/>
              <a:t>Non-OECD</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2" y="1427898"/>
            <a:ext cx="4259888" cy="2618808"/>
          </a:xfrm>
          <a:prstGeom prst="rect">
            <a:avLst/>
          </a:prstGeom>
          <a:noFill/>
          <a:ln>
            <a:noFill/>
          </a:ln>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82" y="4366715"/>
            <a:ext cx="4259888" cy="2618808"/>
          </a:xfrm>
          <a:prstGeom prst="rect">
            <a:avLst/>
          </a:prstGeom>
          <a:noFill/>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540" y="1495439"/>
            <a:ext cx="4170880" cy="2554148"/>
          </a:xfrm>
          <a:prstGeom prst="rect">
            <a:avLst/>
          </a:prstGeom>
          <a:noFill/>
          <a:ln>
            <a:no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7907" y="4337827"/>
            <a:ext cx="4278470" cy="2620033"/>
          </a:xfrm>
          <a:prstGeom prst="rect">
            <a:avLst/>
          </a:prstGeom>
          <a:noFill/>
          <a:ln>
            <a:noFill/>
          </a:ln>
        </p:spPr>
      </p:pic>
      <p:sp>
        <p:nvSpPr>
          <p:cNvPr id="17" name="TextBox 16"/>
          <p:cNvSpPr txBox="1"/>
          <p:nvPr/>
        </p:nvSpPr>
        <p:spPr>
          <a:xfrm>
            <a:off x="6925605" y="4114734"/>
            <a:ext cx="1368152" cy="282510"/>
          </a:xfrm>
          <a:prstGeom prst="rect">
            <a:avLst/>
          </a:prstGeom>
          <a:noFill/>
        </p:spPr>
        <p:txBody>
          <a:bodyPr wrap="square" lIns="0" tIns="0" rIns="0" bIns="0" rtlCol="0">
            <a:noAutofit/>
          </a:bodyPr>
          <a:lstStyle/>
          <a:p>
            <a:pPr marL="0" indent="0" algn="ctr">
              <a:buNone/>
            </a:pPr>
            <a:r>
              <a:rPr lang="en-GB" sz="1800" b="1" dirty="0" smtClean="0"/>
              <a:t>Non-OECD</a:t>
            </a:r>
          </a:p>
        </p:txBody>
      </p:sp>
      <p:sp>
        <p:nvSpPr>
          <p:cNvPr id="18" name="TextBox 17"/>
          <p:cNvSpPr txBox="1"/>
          <p:nvPr/>
        </p:nvSpPr>
        <p:spPr>
          <a:xfrm>
            <a:off x="6936238" y="1157874"/>
            <a:ext cx="1368152" cy="282510"/>
          </a:xfrm>
          <a:prstGeom prst="rect">
            <a:avLst/>
          </a:prstGeom>
          <a:noFill/>
        </p:spPr>
        <p:txBody>
          <a:bodyPr wrap="square" lIns="0" tIns="0" rIns="0" bIns="0" rtlCol="0">
            <a:noAutofit/>
          </a:bodyPr>
          <a:lstStyle/>
          <a:p>
            <a:pPr marL="0" indent="0" algn="ctr">
              <a:buNone/>
            </a:pPr>
            <a:r>
              <a:rPr lang="en-GB" sz="1800" b="1" dirty="0" smtClean="0"/>
              <a:t>OECD</a:t>
            </a:r>
          </a:p>
        </p:txBody>
      </p:sp>
      <p:sp>
        <p:nvSpPr>
          <p:cNvPr id="2" name="TextBox 1"/>
          <p:cNvSpPr txBox="1"/>
          <p:nvPr/>
        </p:nvSpPr>
        <p:spPr>
          <a:xfrm>
            <a:off x="756762" y="1179209"/>
            <a:ext cx="309380" cy="215444"/>
          </a:xfrm>
          <a:prstGeom prst="rect">
            <a:avLst/>
          </a:prstGeom>
          <a:noFill/>
        </p:spPr>
        <p:txBody>
          <a:bodyPr wrap="none" lIns="0" tIns="0" rIns="0" bIns="0" rtlCol="0">
            <a:spAutoFit/>
          </a:bodyPr>
          <a:lstStyle/>
          <a:p>
            <a:pPr marL="0" indent="0">
              <a:buNone/>
            </a:pPr>
            <a:r>
              <a:rPr lang="en-US" dirty="0" smtClean="0"/>
              <a:t>GW</a:t>
            </a:r>
            <a:endParaRPr lang="en-US" dirty="0" smtClean="0"/>
          </a:p>
        </p:txBody>
      </p:sp>
      <p:sp>
        <p:nvSpPr>
          <p:cNvPr id="19" name="TextBox 18"/>
          <p:cNvSpPr txBox="1"/>
          <p:nvPr/>
        </p:nvSpPr>
        <p:spPr>
          <a:xfrm>
            <a:off x="5858540" y="1242996"/>
            <a:ext cx="309380" cy="215444"/>
          </a:xfrm>
          <a:prstGeom prst="rect">
            <a:avLst/>
          </a:prstGeom>
          <a:noFill/>
        </p:spPr>
        <p:txBody>
          <a:bodyPr wrap="none" lIns="0" tIns="0" rIns="0" bIns="0" rtlCol="0">
            <a:spAutoFit/>
          </a:bodyPr>
          <a:lstStyle/>
          <a:p>
            <a:pPr marL="0" indent="0">
              <a:buNone/>
            </a:pPr>
            <a:r>
              <a:rPr lang="en-US" dirty="0" smtClean="0"/>
              <a:t>GW</a:t>
            </a:r>
            <a:endParaRPr lang="en-US" dirty="0" smtClean="0"/>
          </a:p>
        </p:txBody>
      </p:sp>
      <p:sp>
        <p:nvSpPr>
          <p:cNvPr id="20" name="TextBox 19"/>
          <p:cNvSpPr txBox="1"/>
          <p:nvPr/>
        </p:nvSpPr>
        <p:spPr>
          <a:xfrm>
            <a:off x="756762" y="4122383"/>
            <a:ext cx="309380" cy="215444"/>
          </a:xfrm>
          <a:prstGeom prst="rect">
            <a:avLst/>
          </a:prstGeom>
          <a:noFill/>
        </p:spPr>
        <p:txBody>
          <a:bodyPr wrap="none" lIns="0" tIns="0" rIns="0" bIns="0" rtlCol="0">
            <a:spAutoFit/>
          </a:bodyPr>
          <a:lstStyle/>
          <a:p>
            <a:pPr marL="0" indent="0">
              <a:buNone/>
            </a:pPr>
            <a:r>
              <a:rPr lang="en-US" dirty="0" smtClean="0"/>
              <a:t>GW</a:t>
            </a:r>
            <a:endParaRPr lang="en-US" dirty="0" smtClean="0"/>
          </a:p>
        </p:txBody>
      </p:sp>
      <p:sp>
        <p:nvSpPr>
          <p:cNvPr id="21" name="TextBox 20"/>
          <p:cNvSpPr txBox="1"/>
          <p:nvPr/>
        </p:nvSpPr>
        <p:spPr>
          <a:xfrm>
            <a:off x="5858540" y="4117800"/>
            <a:ext cx="309380" cy="215444"/>
          </a:xfrm>
          <a:prstGeom prst="rect">
            <a:avLst/>
          </a:prstGeom>
          <a:noFill/>
        </p:spPr>
        <p:txBody>
          <a:bodyPr wrap="none" lIns="0" tIns="0" rIns="0" bIns="0" rtlCol="0">
            <a:spAutoFit/>
          </a:bodyPr>
          <a:lstStyle/>
          <a:p>
            <a:pPr marL="0" indent="0">
              <a:buNone/>
            </a:pPr>
            <a:r>
              <a:rPr lang="en-US" dirty="0" smtClean="0"/>
              <a:t>GW</a:t>
            </a:r>
            <a:endParaRPr lang="en-US" dirty="0" smtClean="0"/>
          </a:p>
        </p:txBody>
      </p:sp>
    </p:spTree>
    <p:extLst>
      <p:ext uri="{BB962C8B-B14F-4D97-AF65-F5344CB8AC3E}">
        <p14:creationId xmlns:p14="http://schemas.microsoft.com/office/powerpoint/2010/main" val="395967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4" grpId="0"/>
      <p:bldP spid="17"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Myth 2: renewables are expensive</a:t>
            </a:r>
            <a:endParaRPr lang="en-US" dirty="0"/>
          </a:p>
        </p:txBody>
      </p:sp>
    </p:spTree>
    <p:extLst>
      <p:ext uri="{BB962C8B-B14F-4D97-AF65-F5344CB8AC3E}">
        <p14:creationId xmlns:p14="http://schemas.microsoft.com/office/powerpoint/2010/main" val="1386154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107950"/>
            <a:ext cx="7888532" cy="828050"/>
          </a:xfrm>
        </p:spPr>
        <p:txBody>
          <a:bodyPr/>
          <a:lstStyle/>
          <a:p>
            <a:r>
              <a:rPr lang="en-US" dirty="0" smtClean="0"/>
              <a:t>Wind is already competitive and Solar has gone through major cost reductions</a:t>
            </a:r>
            <a:endParaRPr lang="en-US" dirty="0"/>
          </a:p>
        </p:txBody>
      </p:sp>
      <p:sp>
        <p:nvSpPr>
          <p:cNvPr id="4" name="Text Placeholder 3"/>
          <p:cNvSpPr>
            <a:spLocks noGrp="1"/>
          </p:cNvSpPr>
          <p:nvPr>
            <p:ph type="body" idx="10"/>
          </p:nvPr>
        </p:nvSpPr>
        <p:spPr/>
        <p:txBody>
          <a:bodyPr/>
          <a:lstStyle/>
          <a:p>
            <a:r>
              <a:rPr lang="en-GB" dirty="0" smtClean="0"/>
              <a:t>Source: Bloomberg New Energy Finance</a:t>
            </a:r>
            <a:endParaRPr lang="en-US" dirty="0"/>
          </a:p>
        </p:txBody>
      </p:sp>
      <p:sp>
        <p:nvSpPr>
          <p:cNvPr id="5" name="Text Placeholder 4"/>
          <p:cNvSpPr>
            <a:spLocks noGrp="1"/>
          </p:cNvSpPr>
          <p:nvPr>
            <p:ph type="body" idx="11"/>
          </p:nvPr>
        </p:nvSpPr>
        <p:spPr/>
        <p:txBody>
          <a:bodyPr/>
          <a:lstStyle/>
          <a:p>
            <a:r>
              <a:rPr lang="en-GB" dirty="0" smtClean="0"/>
              <a:t>Note: LCOE excludes impact of subsidies and other support schemes. </a:t>
            </a:r>
            <a:endParaRPr lang="en-US" dirty="0"/>
          </a:p>
        </p:txBody>
      </p:sp>
      <p:pic>
        <p:nvPicPr>
          <p:cNvPr id="717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9725" y="1990754"/>
            <a:ext cx="9819340" cy="409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0073" y="1289150"/>
            <a:ext cx="9708288" cy="400110"/>
          </a:xfrm>
          <a:prstGeom prst="rect">
            <a:avLst/>
          </a:prstGeom>
          <a:solidFill>
            <a:schemeClr val="accent1"/>
          </a:solidFill>
          <a:ln>
            <a:solidFill>
              <a:schemeClr val="accent1"/>
            </a:solidFill>
          </a:ln>
        </p:spPr>
        <p:txBody>
          <a:bodyPr wrap="square" rtlCol="0">
            <a:spAutoFit/>
          </a:bodyPr>
          <a:lstStyle/>
          <a:p>
            <a:pPr marL="0" indent="0" algn="ctr">
              <a:buNone/>
            </a:pPr>
            <a:r>
              <a:rPr lang="en-GB" sz="2000" b="1" dirty="0" err="1">
                <a:solidFill>
                  <a:schemeClr val="bg1"/>
                </a:solidFill>
              </a:rPr>
              <a:t>Levelised</a:t>
            </a:r>
            <a:r>
              <a:rPr lang="en-GB" sz="2000" b="1" dirty="0">
                <a:solidFill>
                  <a:schemeClr val="bg1"/>
                </a:solidFill>
              </a:rPr>
              <a:t> cost of electricity production ($/MWH)</a:t>
            </a:r>
            <a:endParaRPr lang="en-US" sz="2000" b="1" dirty="0">
              <a:solidFill>
                <a:schemeClr val="bg1"/>
              </a:solidFill>
            </a:endParaRPr>
          </a:p>
        </p:txBody>
      </p:sp>
    </p:spTree>
    <p:extLst>
      <p:ext uri="{BB962C8B-B14F-4D97-AF65-F5344CB8AC3E}">
        <p14:creationId xmlns:p14="http://schemas.microsoft.com/office/powerpoint/2010/main" val="47914408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heme/theme1.xml><?xml version="1.0" encoding="utf-8"?>
<a:theme xmlns:a="http://schemas.openxmlformats.org/drawingml/2006/main" name="Office Theme">
  <a:themeElements>
    <a:clrScheme name="BNEF">
      <a:dk1>
        <a:sysClr val="windowText" lastClr="000000"/>
      </a:dk1>
      <a:lt1>
        <a:sysClr val="window" lastClr="FFFFFF"/>
      </a:lt1>
      <a:dk2>
        <a:srgbClr val="7F7F7F"/>
      </a:dk2>
      <a:lt2>
        <a:srgbClr val="D8D8D8"/>
      </a:lt2>
      <a:accent1>
        <a:srgbClr val="00B9E4"/>
      </a:accent1>
      <a:accent2>
        <a:srgbClr val="00C78B"/>
      </a:accent2>
      <a:accent3>
        <a:srgbClr val="92D400"/>
      </a:accent3>
      <a:accent4>
        <a:srgbClr val="EA2839"/>
      </a:accent4>
      <a:accent5>
        <a:srgbClr val="8637BA"/>
      </a:accent5>
      <a:accent6>
        <a:srgbClr val="FF6D22"/>
      </a:accent6>
      <a:hlink>
        <a:srgbClr val="00B9E4"/>
      </a:hlink>
      <a:folHlink>
        <a:srgbClr val="8637BA"/>
      </a:folHlink>
    </a:clrScheme>
    <a:fontScheme name="BNEF">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marL="0" indent="0" algn="ctr">
          <a:buNone/>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0" indent="0">
          <a:buNone/>
          <a:defRPr dirty="0" smtClean="0"/>
        </a:defPPr>
      </a:lstStyle>
    </a:txDef>
  </a:objectDefaults>
  <a:extraClrSchemeLst/>
  <a:extLst>
    <a:ext uri="{05A4C25C-085E-4340-85A3-A5531E510DB2}">
      <thm15:themeFamily xmlns:thm15="http://schemas.microsoft.com/office/thememl/2012/main" xmlns="" name="BNEF PowerPoint Template.potx" id="{F9642152-32B1-4B94-B33C-F39037AD07CC}" vid="{AE5F8832-D4AC-4498-A37A-C31853880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NEF 2011">
    <a:dk1>
      <a:srgbClr val="000000"/>
    </a:dk1>
    <a:lt1>
      <a:srgbClr val="FFFFFF"/>
    </a:lt1>
    <a:dk2>
      <a:srgbClr val="FFFFFF"/>
    </a:dk2>
    <a:lt2>
      <a:srgbClr val="FFFFFF"/>
    </a:lt2>
    <a:accent1>
      <a:srgbClr val="725492"/>
    </a:accent1>
    <a:accent2>
      <a:srgbClr val="6F75B4"/>
    </a:accent2>
    <a:accent3>
      <a:srgbClr val="BCA6D0"/>
    </a:accent3>
    <a:accent4>
      <a:srgbClr val="2F8FCC"/>
    </a:accent4>
    <a:accent5>
      <a:srgbClr val="00B9E4"/>
    </a:accent5>
    <a:accent6>
      <a:srgbClr val="84D1EC"/>
    </a:accent6>
    <a:hlink>
      <a:srgbClr val="008060"/>
    </a:hlink>
    <a:folHlink>
      <a:srgbClr val="00C78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 2014</Template>
  <TotalTime>16471</TotalTime>
  <Words>1211</Words>
  <Application>Microsoft Office PowerPoint</Application>
  <PresentationFormat>Custom</PresentationFormat>
  <Paragraphs>226</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Focus on renewable energy</vt:lpstr>
      <vt:lpstr>Phase change – a past example: newspapers…</vt:lpstr>
      <vt:lpstr>Myth 1: renewable energy is still marginal</vt:lpstr>
      <vt:lpstr>Similar investments are now going into clean energy as in fossil power</vt:lpstr>
      <vt:lpstr>The transition started in Europe but is continuing in asia pacific</vt:lpstr>
      <vt:lpstr>Renewable Growth will continue to grow exponentially</vt:lpstr>
      <vt:lpstr>And global Additions of fossil capacity will decline while renewables will rise</vt:lpstr>
      <vt:lpstr>Myth 2: renewables are expensive</vt:lpstr>
      <vt:lpstr>Wind is already competitive and Solar has gone through major cost reductions</vt:lpstr>
      <vt:lpstr>clean energy can already directly compete in good locations</vt:lpstr>
      <vt:lpstr>Even solar does not always need subsidies</vt:lpstr>
      <vt:lpstr>Global residential-scale PV system economics: now and in a decade</vt:lpstr>
      <vt:lpstr>In brunei renewables are still relatively more expensive than other sources</vt:lpstr>
      <vt:lpstr>Technology dependence will lead to lower costs while fuel dependence to higher</vt:lpstr>
      <vt:lpstr>Myth 3: power systems cannot deal with variable renewables</vt:lpstr>
      <vt:lpstr>Many countries are successfully dealing with high shares of variable renewables</vt:lpstr>
      <vt:lpstr>From centralised power to distributed power</vt:lpstr>
      <vt:lpstr>Lessons from other countries</vt:lpstr>
      <vt:lpstr>Clean energy deployment: drivers and barriers</vt:lpstr>
      <vt:lpstr>conclusion</vt:lpstr>
      <vt:lpstr>Conclusions </vt:lpstr>
      <vt:lpstr>Bnef: 200 experts across six continents</vt:lpstr>
      <vt:lpstr>Products to help you understand  the future of energy </vt:lpstr>
      <vt:lpstr>PowerPoint Presentation</vt:lpstr>
      <vt:lpstr>Copyright and disclaimer</vt:lpstr>
      <vt:lpstr>PowerPoint Presentation</vt:lpstr>
    </vt:vector>
  </TitlesOfParts>
  <Company>Bloomberg 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energy trends</dc:title>
  <dc:creator>Bullard, Nathaniel</dc:creator>
  <cp:lastModifiedBy>Traveler</cp:lastModifiedBy>
  <cp:revision>181</cp:revision>
  <dcterms:created xsi:type="dcterms:W3CDTF">2014-04-28T02:24:30Z</dcterms:created>
  <dcterms:modified xsi:type="dcterms:W3CDTF">2014-08-11T03:54:38Z</dcterms:modified>
</cp:coreProperties>
</file>